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06" r:id="rId2"/>
    <p:sldMasterId id="2147483718" r:id="rId3"/>
    <p:sldMasterId id="2147483731" r:id="rId4"/>
  </p:sldMasterIdLst>
  <p:notesMasterIdLst>
    <p:notesMasterId r:id="rId90"/>
  </p:notesMasterIdLst>
  <p:sldIdLst>
    <p:sldId id="257" r:id="rId5"/>
    <p:sldId id="258" r:id="rId6"/>
    <p:sldId id="259" r:id="rId7"/>
    <p:sldId id="341" r:id="rId8"/>
    <p:sldId id="343" r:id="rId9"/>
    <p:sldId id="344" r:id="rId10"/>
    <p:sldId id="260" r:id="rId11"/>
    <p:sldId id="261" r:id="rId12"/>
    <p:sldId id="262" r:id="rId13"/>
    <p:sldId id="263" r:id="rId14"/>
    <p:sldId id="264" r:id="rId15"/>
    <p:sldId id="387" r:id="rId16"/>
    <p:sldId id="266" r:id="rId17"/>
    <p:sldId id="267" r:id="rId18"/>
    <p:sldId id="388" r:id="rId19"/>
    <p:sldId id="389" r:id="rId20"/>
    <p:sldId id="390" r:id="rId21"/>
    <p:sldId id="391" r:id="rId22"/>
    <p:sldId id="698" r:id="rId23"/>
    <p:sldId id="270" r:id="rId24"/>
    <p:sldId id="392" r:id="rId25"/>
    <p:sldId id="393" r:id="rId26"/>
    <p:sldId id="271" r:id="rId27"/>
    <p:sldId id="272" r:id="rId28"/>
    <p:sldId id="274" r:id="rId29"/>
    <p:sldId id="410" r:id="rId30"/>
    <p:sldId id="411" r:id="rId31"/>
    <p:sldId id="412" r:id="rId32"/>
    <p:sldId id="413" r:id="rId33"/>
    <p:sldId id="414" r:id="rId34"/>
    <p:sldId id="415" r:id="rId35"/>
    <p:sldId id="492" r:id="rId36"/>
    <p:sldId id="493" r:id="rId37"/>
    <p:sldId id="280" r:id="rId38"/>
    <p:sldId id="495" r:id="rId39"/>
    <p:sldId id="496" r:id="rId40"/>
    <p:sldId id="1035" r:id="rId41"/>
    <p:sldId id="497" r:id="rId42"/>
    <p:sldId id="1016" r:id="rId43"/>
    <p:sldId id="1017" r:id="rId44"/>
    <p:sldId id="1018" r:id="rId45"/>
    <p:sldId id="289" r:id="rId46"/>
    <p:sldId id="428" r:id="rId47"/>
    <p:sldId id="425" r:id="rId48"/>
    <p:sldId id="290" r:id="rId49"/>
    <p:sldId id="295" r:id="rId50"/>
    <p:sldId id="302" r:id="rId51"/>
    <p:sldId id="296" r:id="rId52"/>
    <p:sldId id="297" r:id="rId53"/>
    <p:sldId id="298" r:id="rId54"/>
    <p:sldId id="431" r:id="rId55"/>
    <p:sldId id="1019" r:id="rId56"/>
    <p:sldId id="432" r:id="rId57"/>
    <p:sldId id="1020" r:id="rId58"/>
    <p:sldId id="1021" r:id="rId59"/>
    <p:sldId id="303" r:id="rId60"/>
    <p:sldId id="1036" r:id="rId61"/>
    <p:sldId id="304" r:id="rId62"/>
    <p:sldId id="500" r:id="rId63"/>
    <p:sldId id="501" r:id="rId64"/>
    <p:sldId id="1027" r:id="rId65"/>
    <p:sldId id="502" r:id="rId66"/>
    <p:sldId id="503" r:id="rId67"/>
    <p:sldId id="504" r:id="rId68"/>
    <p:sldId id="318" r:id="rId69"/>
    <p:sldId id="319" r:id="rId70"/>
    <p:sldId id="320" r:id="rId71"/>
    <p:sldId id="1028" r:id="rId72"/>
    <p:sldId id="265" r:id="rId73"/>
    <p:sldId id="1029" r:id="rId74"/>
    <p:sldId id="1030" r:id="rId75"/>
    <p:sldId id="1031" r:id="rId76"/>
    <p:sldId id="268" r:id="rId77"/>
    <p:sldId id="269" r:id="rId78"/>
    <p:sldId id="1032" r:id="rId79"/>
    <p:sldId id="1033" r:id="rId80"/>
    <p:sldId id="333" r:id="rId81"/>
    <p:sldId id="334" r:id="rId82"/>
    <p:sldId id="335" r:id="rId83"/>
    <p:sldId id="336" r:id="rId84"/>
    <p:sldId id="337" r:id="rId85"/>
    <p:sldId id="338" r:id="rId86"/>
    <p:sldId id="339" r:id="rId87"/>
    <p:sldId id="340" r:id="rId88"/>
    <p:sldId id="1034"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29F81F-D6FE-4724-96BA-BCD57F42B258}" v="6" dt="2019-09-20T03:59:45.5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86" autoAdjust="0"/>
    <p:restoredTop sz="90929"/>
  </p:normalViewPr>
  <p:slideViewPr>
    <p:cSldViewPr showGuides="1">
      <p:cViewPr varScale="1">
        <p:scale>
          <a:sx n="60" d="100"/>
          <a:sy n="60" d="100"/>
        </p:scale>
        <p:origin x="1244"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姜 旭升" userId="eee34b3fdfebe250" providerId="LiveId" clId="{9B29F81F-D6FE-4724-96BA-BCD57F42B258}"/>
    <pc:docChg chg="custSel addSld modSld">
      <pc:chgData name="姜 旭升" userId="eee34b3fdfebe250" providerId="LiveId" clId="{9B29F81F-D6FE-4724-96BA-BCD57F42B258}" dt="2019-09-20T03:59:49.483" v="134" actId="20577"/>
      <pc:docMkLst>
        <pc:docMk/>
      </pc:docMkLst>
      <pc:sldChg chg="modNotesTx">
        <pc:chgData name="姜 旭升" userId="eee34b3fdfebe250" providerId="LiveId" clId="{9B29F81F-D6FE-4724-96BA-BCD57F42B258}" dt="2019-09-20T03:59:49.483" v="134" actId="20577"/>
        <pc:sldMkLst>
          <pc:docMk/>
          <pc:sldMk cId="432759833" sldId="268"/>
        </pc:sldMkLst>
      </pc:sldChg>
      <pc:sldChg chg="modSp modAnim">
        <pc:chgData name="姜 旭升" userId="eee34b3fdfebe250" providerId="LiveId" clId="{9B29F81F-D6FE-4724-96BA-BCD57F42B258}" dt="2019-09-08T03:48:28.893" v="100"/>
        <pc:sldMkLst>
          <pc:docMk/>
          <pc:sldMk cId="3402296191" sldId="1020"/>
        </pc:sldMkLst>
        <pc:spChg chg="mod">
          <ac:chgData name="姜 旭升" userId="eee34b3fdfebe250" providerId="LiveId" clId="{9B29F81F-D6FE-4724-96BA-BCD57F42B258}" dt="2019-09-08T03:48:28.893" v="100"/>
          <ac:spMkLst>
            <pc:docMk/>
            <pc:sldMk cId="3402296191" sldId="1020"/>
            <ac:spMk id="3" creationId="{21D07AD9-5980-4E1C-B4E9-99203072DD22}"/>
          </ac:spMkLst>
        </pc:spChg>
      </pc:sldChg>
      <pc:sldChg chg="addSp delSp modSp add modAnim">
        <pc:chgData name="姜 旭升" userId="eee34b3fdfebe250" providerId="LiveId" clId="{9B29F81F-D6FE-4724-96BA-BCD57F42B258}" dt="2019-09-04T14:48:04.086" v="19" actId="27636"/>
        <pc:sldMkLst>
          <pc:docMk/>
          <pc:sldMk cId="3207518924" sldId="1036"/>
        </pc:sldMkLst>
        <pc:spChg chg="mod">
          <ac:chgData name="姜 旭升" userId="eee34b3fdfebe250" providerId="LiveId" clId="{9B29F81F-D6FE-4724-96BA-BCD57F42B258}" dt="2019-09-04T14:48:04.086" v="19" actId="27636"/>
          <ac:spMkLst>
            <pc:docMk/>
            <pc:sldMk cId="3207518924" sldId="1036"/>
            <ac:spMk id="2" creationId="{D0787953-D210-42A4-8177-33B464F0507C}"/>
          </ac:spMkLst>
        </pc:spChg>
        <pc:spChg chg="del">
          <ac:chgData name="姜 旭升" userId="eee34b3fdfebe250" providerId="LiveId" clId="{9B29F81F-D6FE-4724-96BA-BCD57F42B258}" dt="2019-09-04T14:47:17.648" v="16" actId="478"/>
          <ac:spMkLst>
            <pc:docMk/>
            <pc:sldMk cId="3207518924" sldId="1036"/>
            <ac:spMk id="3" creationId="{6F0F5D07-DF7B-4A0F-A553-0F6B73D25EF1}"/>
          </ac:spMkLst>
        </pc:spChg>
        <pc:picChg chg="add mod">
          <ac:chgData name="姜 旭升" userId="eee34b3fdfebe250" providerId="LiveId" clId="{9B29F81F-D6FE-4724-96BA-BCD57F42B258}" dt="2019-09-04T14:47:53.139" v="17"/>
          <ac:picMkLst>
            <pc:docMk/>
            <pc:sldMk cId="3207518924" sldId="1036"/>
            <ac:picMk id="4" creationId="{177F04D8-D4F9-4DE8-B74A-340A09B41628}"/>
          </ac:picMkLst>
        </pc:picChg>
      </pc:sldChg>
    </pc:docChg>
  </pc:docChgLst>
  <pc:docChgLst>
    <pc:chgData name="旭升 姜" userId="eee34b3fdfebe250" providerId="LiveId" clId="{7278DD73-8CAC-417F-A90E-9EA1230C988D}"/>
    <pc:docChg chg="modSld">
      <pc:chgData name="旭升 姜" userId="eee34b3fdfebe250" providerId="LiveId" clId="{7278DD73-8CAC-417F-A90E-9EA1230C988D}" dt="2019-09-16T04:26:28.780" v="46" actId="20577"/>
      <pc:docMkLst>
        <pc:docMk/>
      </pc:docMkLst>
      <pc:sldChg chg="modNotesTx">
        <pc:chgData name="旭升 姜" userId="eee34b3fdfebe250" providerId="LiveId" clId="{7278DD73-8CAC-417F-A90E-9EA1230C988D}" dt="2019-09-16T04:26:28.780" v="46" actId="20577"/>
        <pc:sldMkLst>
          <pc:docMk/>
          <pc:sldMk cId="953067732" sldId="265"/>
        </pc:sldMkLst>
      </pc:sldChg>
      <pc:sldChg chg="modNotesTx">
        <pc:chgData name="旭升 姜" userId="eee34b3fdfebe250" providerId="LiveId" clId="{7278DD73-8CAC-417F-A90E-9EA1230C988D}" dt="2019-09-09T04:27:41.561" v="37" actId="20577"/>
        <pc:sldMkLst>
          <pc:docMk/>
          <pc:sldMk cId="0" sldId="280"/>
        </pc:sldMkLst>
      </pc:sldChg>
    </pc:docChg>
  </pc:docChgLst>
  <pc:docChgLst>
    <pc:chgData name="姜 旭升" userId="eee34b3fdfebe250" providerId="LiveId" clId="{E95AE090-E0EC-43FC-A149-A517B629CECD}"/>
    <pc:docChg chg="undo custSel addSld delSld modSld sldOrd modMainMaster">
      <pc:chgData name="姜 旭升" userId="eee34b3fdfebe250" providerId="LiveId" clId="{E95AE090-E0EC-43FC-A149-A517B629CECD}" dt="2018-10-12T11:54:57.128" v="4369"/>
      <pc:docMkLst>
        <pc:docMk/>
      </pc:docMkLst>
      <pc:sldChg chg="addSp delSp">
        <pc:chgData name="姜 旭升" userId="eee34b3fdfebe250" providerId="LiveId" clId="{E95AE090-E0EC-43FC-A149-A517B629CECD}" dt="2018-10-12T11:42:37.102" v="4293"/>
        <pc:sldMkLst>
          <pc:docMk/>
          <pc:sldMk cId="0" sldId="257"/>
        </pc:sldMkLst>
        <pc:inkChg chg="add del">
          <ac:chgData name="姜 旭升" userId="eee34b3fdfebe250" providerId="LiveId" clId="{E95AE090-E0EC-43FC-A149-A517B629CECD}" dt="2018-10-12T11:42:37.102" v="4293"/>
          <ac:inkMkLst>
            <pc:docMk/>
            <pc:sldMk cId="0" sldId="257"/>
            <ac:inkMk id="2" creationId="{E9EBAE36-BB3E-4B5C-B56B-9C49DBB051A0}"/>
          </ac:inkMkLst>
        </pc:inkChg>
      </pc:sldChg>
      <pc:sldChg chg="delSp modSp delAnim modAnim">
        <pc:chgData name="姜 旭升" userId="eee34b3fdfebe250" providerId="LiveId" clId="{E95AE090-E0EC-43FC-A149-A517B629CECD}" dt="2018-09-18T13:45:53.091" v="1708" actId="1076"/>
        <pc:sldMkLst>
          <pc:docMk/>
          <pc:sldMk cId="0" sldId="260"/>
        </pc:sldMkLst>
        <pc:spChg chg="mod">
          <ac:chgData name="姜 旭升" userId="eee34b3fdfebe250" providerId="LiveId" clId="{E95AE090-E0EC-43FC-A149-A517B629CECD}" dt="2018-09-13T11:08:40.748" v="232"/>
          <ac:spMkLst>
            <pc:docMk/>
            <pc:sldMk cId="0" sldId="260"/>
            <ac:spMk id="8195" creationId="{D63B5A56-2E61-43D1-A15F-6440985DF4DB}"/>
          </ac:spMkLst>
        </pc:spChg>
        <pc:graphicFrameChg chg="del mod">
          <ac:chgData name="姜 旭升" userId="eee34b3fdfebe250" providerId="LiveId" clId="{E95AE090-E0EC-43FC-A149-A517B629CECD}" dt="2018-09-18T13:45:46.561" v="1707" actId="478"/>
          <ac:graphicFrameMkLst>
            <pc:docMk/>
            <pc:sldMk cId="0" sldId="260"/>
            <ac:graphicFrameMk id="8196" creationId="{3F79D24F-2818-4F39-8C14-D07E412DCF8D}"/>
          </ac:graphicFrameMkLst>
        </pc:graphicFrameChg>
        <pc:graphicFrameChg chg="mod">
          <ac:chgData name="姜 旭升" userId="eee34b3fdfebe250" providerId="LiveId" clId="{E95AE090-E0EC-43FC-A149-A517B629CECD}" dt="2018-09-18T13:45:53.091" v="1708" actId="1076"/>
          <ac:graphicFrameMkLst>
            <pc:docMk/>
            <pc:sldMk cId="0" sldId="260"/>
            <ac:graphicFrameMk id="8197" creationId="{38644BFB-B721-4A65-BFDD-7C6580502B5D}"/>
          </ac:graphicFrameMkLst>
        </pc:graphicFrameChg>
      </pc:sldChg>
      <pc:sldChg chg="modSp modAnim">
        <pc:chgData name="姜 旭升" userId="eee34b3fdfebe250" providerId="LiveId" clId="{E95AE090-E0EC-43FC-A149-A517B629CECD}" dt="2018-09-13T11:18:52.388" v="431" actId="12"/>
        <pc:sldMkLst>
          <pc:docMk/>
          <pc:sldMk cId="0" sldId="261"/>
        </pc:sldMkLst>
        <pc:spChg chg="mod">
          <ac:chgData name="姜 旭升" userId="eee34b3fdfebe250" providerId="LiveId" clId="{E95AE090-E0EC-43FC-A149-A517B629CECD}" dt="2018-09-13T11:16:21.891" v="243"/>
          <ac:spMkLst>
            <pc:docMk/>
            <pc:sldMk cId="0" sldId="261"/>
            <ac:spMk id="3" creationId="{7B6EC597-29C1-4704-A6F8-B5362F2BDEC0}"/>
          </ac:spMkLst>
        </pc:spChg>
        <pc:spChg chg="mod">
          <ac:chgData name="姜 旭升" userId="eee34b3fdfebe250" providerId="LiveId" clId="{E95AE090-E0EC-43FC-A149-A517B629CECD}" dt="2018-09-13T11:18:52.388" v="431" actId="12"/>
          <ac:spMkLst>
            <pc:docMk/>
            <pc:sldMk cId="0" sldId="261"/>
            <ac:spMk id="9218" creationId="{A22B8E29-F815-4981-BB27-A057D0B4C0C3}"/>
          </ac:spMkLst>
        </pc:spChg>
        <pc:graphicFrameChg chg="mod">
          <ac:chgData name="姜 旭升" userId="eee34b3fdfebe250" providerId="LiveId" clId="{E95AE090-E0EC-43FC-A149-A517B629CECD}" dt="2018-09-13T11:16:36.988" v="246" actId="1076"/>
          <ac:graphicFrameMkLst>
            <pc:docMk/>
            <pc:sldMk cId="0" sldId="261"/>
            <ac:graphicFrameMk id="7171" creationId="{F1EE6ECB-813B-4426-B83B-89F365544F60}"/>
          </ac:graphicFrameMkLst>
        </pc:graphicFrameChg>
      </pc:sldChg>
      <pc:sldChg chg="addSp delSp modSp delAnim modAnim">
        <pc:chgData name="姜 旭升" userId="eee34b3fdfebe250" providerId="LiveId" clId="{E95AE090-E0EC-43FC-A149-A517B629CECD}" dt="2018-09-18T13:48:10.390" v="1711" actId="1076"/>
        <pc:sldMkLst>
          <pc:docMk/>
          <pc:sldMk cId="0" sldId="262"/>
        </pc:sldMkLst>
        <pc:spChg chg="mod">
          <ac:chgData name="姜 旭升" userId="eee34b3fdfebe250" providerId="LiveId" clId="{E95AE090-E0EC-43FC-A149-A517B629CECD}" dt="2018-09-13T11:19:28.803" v="440" actId="20577"/>
          <ac:spMkLst>
            <pc:docMk/>
            <pc:sldMk cId="0" sldId="262"/>
            <ac:spMk id="10242" creationId="{58C543FB-3323-4AC0-922B-DC5AD26C768B}"/>
          </ac:spMkLst>
        </pc:spChg>
        <pc:spChg chg="mod">
          <ac:chgData name="姜 旭升" userId="eee34b3fdfebe250" providerId="LiveId" clId="{E95AE090-E0EC-43FC-A149-A517B629CECD}" dt="2018-09-13T11:19:14.377" v="435" actId="27636"/>
          <ac:spMkLst>
            <pc:docMk/>
            <pc:sldMk cId="0" sldId="262"/>
            <ac:spMk id="10243" creationId="{D7248D8C-5BA1-415A-A5AA-E02E6968BC8D}"/>
          </ac:spMkLst>
        </pc:spChg>
        <pc:grpChg chg="add mod">
          <ac:chgData name="姜 旭升" userId="eee34b3fdfebe250" providerId="LiveId" clId="{E95AE090-E0EC-43FC-A149-A517B629CECD}" dt="2018-09-18T13:48:10.390" v="1711" actId="1076"/>
          <ac:grpSpMkLst>
            <pc:docMk/>
            <pc:sldMk cId="0" sldId="262"/>
            <ac:grpSpMk id="5" creationId="{F8E4B5A6-53CE-4A44-A08D-30E8F7B3B2D6}"/>
          </ac:grpSpMkLst>
        </pc:grpChg>
        <pc:graphicFrameChg chg="del mod">
          <ac:chgData name="姜 旭升" userId="eee34b3fdfebe250" providerId="LiveId" clId="{E95AE090-E0EC-43FC-A149-A517B629CECD}" dt="2018-09-18T13:48:01.220" v="1709" actId="478"/>
          <ac:graphicFrameMkLst>
            <pc:docMk/>
            <pc:sldMk cId="0" sldId="262"/>
            <ac:graphicFrameMk id="10244" creationId="{616ADCAD-1A7A-4ABB-8549-06CF87F544A3}"/>
          </ac:graphicFrameMkLst>
        </pc:graphicFrameChg>
      </pc:sldChg>
      <pc:sldChg chg="addSp delSp modSp">
        <pc:chgData name="姜 旭升" userId="eee34b3fdfebe250" providerId="LiveId" clId="{E95AE090-E0EC-43FC-A149-A517B629CECD}" dt="2018-09-18T13:48:51.920" v="1714" actId="1076"/>
        <pc:sldMkLst>
          <pc:docMk/>
          <pc:sldMk cId="0" sldId="263"/>
        </pc:sldMkLst>
        <pc:spChg chg="mod">
          <ac:chgData name="姜 旭升" userId="eee34b3fdfebe250" providerId="LiveId" clId="{E95AE090-E0EC-43FC-A149-A517B629CECD}" dt="2018-09-13T11:28:58.284" v="442" actId="27636"/>
          <ac:spMkLst>
            <pc:docMk/>
            <pc:sldMk cId="0" sldId="263"/>
            <ac:spMk id="11267" creationId="{B822BBEF-06D6-442C-A937-DCB60B86084F}"/>
          </ac:spMkLst>
        </pc:spChg>
        <pc:grpChg chg="add mod">
          <ac:chgData name="姜 旭升" userId="eee34b3fdfebe250" providerId="LiveId" clId="{E95AE090-E0EC-43FC-A149-A517B629CECD}" dt="2018-09-18T13:48:51.920" v="1714" actId="1076"/>
          <ac:grpSpMkLst>
            <pc:docMk/>
            <pc:sldMk cId="0" sldId="263"/>
            <ac:grpSpMk id="5" creationId="{AE02984E-617E-4FFF-9302-AD568F1A96F9}"/>
          </ac:grpSpMkLst>
        </pc:grpChg>
        <pc:graphicFrameChg chg="del mod">
          <ac:chgData name="姜 旭升" userId="eee34b3fdfebe250" providerId="LiveId" clId="{E95AE090-E0EC-43FC-A149-A517B629CECD}" dt="2018-09-18T13:48:34.620" v="1712" actId="478"/>
          <ac:graphicFrameMkLst>
            <pc:docMk/>
            <pc:sldMk cId="0" sldId="263"/>
            <ac:graphicFrameMk id="9220" creationId="{D882C44B-70A3-407B-BE72-05C3EDD28EAB}"/>
          </ac:graphicFrameMkLst>
        </pc:graphicFrameChg>
      </pc:sldChg>
      <pc:sldChg chg="addSp delSp modSp modAnim">
        <pc:chgData name="姜 旭升" userId="eee34b3fdfebe250" providerId="LiveId" clId="{E95AE090-E0EC-43FC-A149-A517B629CECD}" dt="2018-09-18T13:49:46.179" v="1720" actId="1076"/>
        <pc:sldMkLst>
          <pc:docMk/>
          <pc:sldMk cId="0" sldId="264"/>
        </pc:sldMkLst>
        <pc:spChg chg="mod">
          <ac:chgData name="姜 旭升" userId="eee34b3fdfebe250" providerId="LiveId" clId="{E95AE090-E0EC-43FC-A149-A517B629CECD}" dt="2018-09-13T11:36:47.442" v="505" actId="20577"/>
          <ac:spMkLst>
            <pc:docMk/>
            <pc:sldMk cId="0" sldId="264"/>
            <ac:spMk id="3" creationId="{8C7631B6-E5DF-4D84-B006-55A9DC73452E}"/>
          </ac:spMkLst>
        </pc:spChg>
        <pc:spChg chg="mod">
          <ac:chgData name="姜 旭升" userId="eee34b3fdfebe250" providerId="LiveId" clId="{E95AE090-E0EC-43FC-A149-A517B629CECD}" dt="2018-09-18T13:49:41.189" v="1719" actId="27636"/>
          <ac:spMkLst>
            <pc:docMk/>
            <pc:sldMk cId="0" sldId="264"/>
            <ac:spMk id="12290" creationId="{76E59DE1-8A1F-49CF-AE12-E607A5173B43}"/>
          </ac:spMkLst>
        </pc:spChg>
        <pc:grpChg chg="add mod">
          <ac:chgData name="姜 旭升" userId="eee34b3fdfebe250" providerId="LiveId" clId="{E95AE090-E0EC-43FC-A149-A517B629CECD}" dt="2018-09-18T13:49:46.179" v="1720" actId="1076"/>
          <ac:grpSpMkLst>
            <pc:docMk/>
            <pc:sldMk cId="0" sldId="264"/>
            <ac:grpSpMk id="5" creationId="{7F641EB6-2265-4643-9AC2-10AE7C7D4C1F}"/>
          </ac:grpSpMkLst>
        </pc:grpChg>
        <pc:graphicFrameChg chg="del mod">
          <ac:chgData name="姜 旭升" userId="eee34b3fdfebe250" providerId="LiveId" clId="{E95AE090-E0EC-43FC-A149-A517B629CECD}" dt="2018-09-18T13:49:13.049" v="1715" actId="478"/>
          <ac:graphicFrameMkLst>
            <pc:docMk/>
            <pc:sldMk cId="0" sldId="264"/>
            <ac:graphicFrameMk id="10243" creationId="{C5384981-DFC4-43F0-B98B-E761CC84A228}"/>
          </ac:graphicFrameMkLst>
        </pc:graphicFrameChg>
      </pc:sldChg>
      <pc:sldChg chg="delSp modSp del">
        <pc:chgData name="姜 旭升" userId="eee34b3fdfebe250" providerId="LiveId" clId="{E95AE090-E0EC-43FC-A149-A517B629CECD}" dt="2018-09-18T13:52:22.382" v="1721" actId="2696"/>
        <pc:sldMkLst>
          <pc:docMk/>
          <pc:sldMk cId="953067732" sldId="265"/>
        </pc:sldMkLst>
        <pc:spChg chg="mod">
          <ac:chgData name="姜 旭升" userId="eee34b3fdfebe250" providerId="LiveId" clId="{E95AE090-E0EC-43FC-A149-A517B629CECD}" dt="2018-09-19T07:28:26.055" v="3272" actId="404"/>
          <ac:spMkLst>
            <pc:docMk/>
            <pc:sldMk cId="953067732" sldId="265"/>
            <ac:spMk id="3" creationId="{00000000-0000-0000-0000-000000000000}"/>
          </ac:spMkLst>
        </pc:spChg>
        <pc:spChg chg="del">
          <ac:chgData name="姜 旭升" userId="eee34b3fdfebe250" providerId="LiveId" clId="{E95AE090-E0EC-43FC-A149-A517B629CECD}" dt="2018-09-13T11:37:25.267" v="507" actId="478"/>
          <ac:spMkLst>
            <pc:docMk/>
            <pc:sldMk cId="953067732" sldId="265"/>
            <ac:spMk id="3" creationId="{EF66C4E3-02FA-4893-8140-97F6C43DBE0C}"/>
          </ac:spMkLst>
        </pc:spChg>
        <pc:spChg chg="mod">
          <ac:chgData name="姜 旭升" userId="eee34b3fdfebe250" providerId="LiveId" clId="{E95AE090-E0EC-43FC-A149-A517B629CECD}" dt="2018-09-19T07:28:35.574" v="3276" actId="14100"/>
          <ac:spMkLst>
            <pc:docMk/>
            <pc:sldMk cId="953067732" sldId="265"/>
            <ac:spMk id="4" creationId="{00000000-0000-0000-0000-000000000000}"/>
          </ac:spMkLst>
        </pc:spChg>
        <pc:graphicFrameChg chg="mod">
          <ac:chgData name="姜 旭升" userId="eee34b3fdfebe250" providerId="LiveId" clId="{E95AE090-E0EC-43FC-A149-A517B629CECD}" dt="2018-09-13T11:37:39.724" v="508" actId="1076"/>
          <ac:graphicFrameMkLst>
            <pc:docMk/>
            <pc:sldMk cId="953067732" sldId="265"/>
            <ac:graphicFrameMk id="11267" creationId="{30CB125B-796A-4124-96ED-4A5BF246AD4F}"/>
          </ac:graphicFrameMkLst>
        </pc:graphicFrameChg>
      </pc:sldChg>
      <pc:sldChg chg="modSp">
        <pc:chgData name="姜 旭升" userId="eee34b3fdfebe250" providerId="LiveId" clId="{E95AE090-E0EC-43FC-A149-A517B629CECD}" dt="2018-09-18T14:19:54.549" v="1957"/>
        <pc:sldMkLst>
          <pc:docMk/>
          <pc:sldMk cId="0" sldId="266"/>
        </pc:sldMkLst>
        <pc:spChg chg="mod">
          <ac:chgData name="姜 旭升" userId="eee34b3fdfebe250" providerId="LiveId" clId="{E95AE090-E0EC-43FC-A149-A517B629CECD}" dt="2018-09-13T11:39:43.156" v="548"/>
          <ac:spMkLst>
            <pc:docMk/>
            <pc:sldMk cId="0" sldId="266"/>
            <ac:spMk id="3" creationId="{484B862E-DBF8-41AE-9B47-7C471D0E0FA0}"/>
          </ac:spMkLst>
        </pc:spChg>
        <pc:spChg chg="mod">
          <ac:chgData name="姜 旭升" userId="eee34b3fdfebe250" providerId="LiveId" clId="{E95AE090-E0EC-43FC-A149-A517B629CECD}" dt="2018-09-18T14:19:54.549" v="1957"/>
          <ac:spMkLst>
            <pc:docMk/>
            <pc:sldMk cId="0" sldId="266"/>
            <ac:spMk id="14338" creationId="{C74EAA93-BC4E-45F5-988C-261A1728C628}"/>
          </ac:spMkLst>
        </pc:spChg>
      </pc:sldChg>
      <pc:sldChg chg="modSp">
        <pc:chgData name="姜 旭升" userId="eee34b3fdfebe250" providerId="LiveId" clId="{E95AE090-E0EC-43FC-A149-A517B629CECD}" dt="2018-09-13T11:40:27.085" v="559" actId="27636"/>
        <pc:sldMkLst>
          <pc:docMk/>
          <pc:sldMk cId="0" sldId="267"/>
        </pc:sldMkLst>
        <pc:spChg chg="mod">
          <ac:chgData name="姜 旭升" userId="eee34b3fdfebe250" providerId="LiveId" clId="{E95AE090-E0EC-43FC-A149-A517B629CECD}" dt="2018-09-13T11:40:27.085" v="559" actId="27636"/>
          <ac:spMkLst>
            <pc:docMk/>
            <pc:sldMk cId="0" sldId="267"/>
            <ac:spMk id="15363" creationId="{B44E493E-6B44-4494-8DEF-4E4B8D31E1A5}"/>
          </ac:spMkLst>
        </pc:spChg>
      </pc:sldChg>
      <pc:sldChg chg="modSp">
        <pc:chgData name="姜 旭升" userId="eee34b3fdfebe250" providerId="LiveId" clId="{E95AE090-E0EC-43FC-A149-A517B629CECD}" dt="2018-09-19T07:29:57.634" v="3281" actId="404"/>
        <pc:sldMkLst>
          <pc:docMk/>
          <pc:sldMk cId="432759833" sldId="268"/>
        </pc:sldMkLst>
        <pc:spChg chg="mod">
          <ac:chgData name="姜 旭升" userId="eee34b3fdfebe250" providerId="LiveId" clId="{E95AE090-E0EC-43FC-A149-A517B629CECD}" dt="2018-09-19T07:28:13.225" v="3267" actId="27636"/>
          <ac:spMkLst>
            <pc:docMk/>
            <pc:sldMk cId="432759833" sldId="268"/>
            <ac:spMk id="2" creationId="{00000000-0000-0000-0000-000000000000}"/>
          </ac:spMkLst>
        </pc:spChg>
        <pc:spChg chg="add mod">
          <ac:chgData name="姜 旭升" userId="eee34b3fdfebe250" providerId="LiveId" clId="{E95AE090-E0EC-43FC-A149-A517B629CECD}" dt="2018-09-13T11:42:00.494" v="584"/>
          <ac:spMkLst>
            <pc:docMk/>
            <pc:sldMk cId="432759833" sldId="268"/>
            <ac:spMk id="2" creationId="{98B16BA8-0627-468D-A33F-52457B0F1242}"/>
          </ac:spMkLst>
        </pc:spChg>
        <pc:spChg chg="mod">
          <ac:chgData name="姜 旭升" userId="eee34b3fdfebe250" providerId="LiveId" clId="{E95AE090-E0EC-43FC-A149-A517B629CECD}" dt="2018-09-19T07:29:57.634" v="3281" actId="404"/>
          <ac:spMkLst>
            <pc:docMk/>
            <pc:sldMk cId="432759833" sldId="268"/>
            <ac:spMk id="3" creationId="{00000000-0000-0000-0000-000000000000}"/>
          </ac:spMkLst>
        </pc:spChg>
        <pc:graphicFrameChg chg="del">
          <ac:chgData name="姜 旭升" userId="eee34b3fdfebe250" providerId="LiveId" clId="{E95AE090-E0EC-43FC-A149-A517B629CECD}" dt="2018-09-13T11:41:34.356" v="560" actId="478"/>
          <ac:graphicFrameMkLst>
            <pc:docMk/>
            <pc:sldMk cId="432759833" sldId="268"/>
            <ac:graphicFrameMk id="14338" creationId="{3AA31454-CC1A-474C-AB34-A64D98895DFE}"/>
          </ac:graphicFrameMkLst>
        </pc:graphicFrameChg>
        <pc:graphicFrameChg chg="mod">
          <ac:chgData name="姜 旭升" userId="eee34b3fdfebe250" providerId="LiveId" clId="{E95AE090-E0EC-43FC-A149-A517B629CECD}" dt="2018-09-13T11:41:37.271" v="561" actId="1076"/>
          <ac:graphicFrameMkLst>
            <pc:docMk/>
            <pc:sldMk cId="432759833" sldId="268"/>
            <ac:graphicFrameMk id="14339" creationId="{DF95EFC2-58E7-4456-8C14-E0A40ED8C737}"/>
          </ac:graphicFrameMkLst>
        </pc:graphicFrameChg>
      </pc:sldChg>
      <pc:sldChg chg="modSp">
        <pc:chgData name="姜 旭升" userId="eee34b3fdfebe250" providerId="LiveId" clId="{E95AE090-E0EC-43FC-A149-A517B629CECD}" dt="2018-09-19T07:31:51.923" v="3284" actId="1076"/>
        <pc:sldMkLst>
          <pc:docMk/>
          <pc:sldMk cId="448781176" sldId="269"/>
        </pc:sldMkLst>
        <pc:spChg chg="mod">
          <ac:chgData name="姜 旭升" userId="eee34b3fdfebe250" providerId="LiveId" clId="{E95AE090-E0EC-43FC-A149-A517B629CECD}" dt="2018-09-19T07:28:13.255" v="3269" actId="27636"/>
          <ac:spMkLst>
            <pc:docMk/>
            <pc:sldMk cId="448781176" sldId="269"/>
            <ac:spMk id="2" creationId="{00000000-0000-0000-0000-000000000000}"/>
          </ac:spMkLst>
        </pc:spChg>
        <pc:spChg chg="add del mod">
          <ac:chgData name="姜 旭升" userId="eee34b3fdfebe250" providerId="LiveId" clId="{E95AE090-E0EC-43FC-A149-A517B629CECD}" dt="2018-09-13T11:45:11.965" v="669"/>
          <ac:spMkLst>
            <pc:docMk/>
            <pc:sldMk cId="448781176" sldId="269"/>
            <ac:spMk id="2" creationId="{3FFA1703-38A0-434E-B59D-C99DD4AA592D}"/>
          </ac:spMkLst>
        </pc:spChg>
        <pc:spChg chg="mod">
          <ac:chgData name="姜 旭升" userId="eee34b3fdfebe250" providerId="LiveId" clId="{E95AE090-E0EC-43FC-A149-A517B629CECD}" dt="2018-09-19T07:31:11.354" v="3282" actId="404"/>
          <ac:spMkLst>
            <pc:docMk/>
            <pc:sldMk cId="448781176" sldId="269"/>
            <ac:spMk id="3" creationId="{00000000-0000-0000-0000-000000000000}"/>
          </ac:spMkLst>
        </pc:spChg>
        <pc:spChg chg="add del mod">
          <ac:chgData name="姜 旭升" userId="eee34b3fdfebe250" providerId="LiveId" clId="{E95AE090-E0EC-43FC-A149-A517B629CECD}" dt="2018-09-13T11:45:11.965" v="669"/>
          <ac:spMkLst>
            <pc:docMk/>
            <pc:sldMk cId="448781176" sldId="269"/>
            <ac:spMk id="3" creationId="{9C0B788D-FB77-4FD8-9347-C7E909ECE1B0}"/>
          </ac:spMkLst>
        </pc:spChg>
        <pc:spChg chg="add del mod">
          <ac:chgData name="姜 旭升" userId="eee34b3fdfebe250" providerId="LiveId" clId="{E95AE090-E0EC-43FC-A149-A517B629CECD}" dt="2018-09-13T11:45:31.171" v="672" actId="478"/>
          <ac:spMkLst>
            <pc:docMk/>
            <pc:sldMk cId="448781176" sldId="269"/>
            <ac:spMk id="5" creationId="{07FDD93D-F99B-462D-BD1E-A3FCDD28FAB7}"/>
          </ac:spMkLst>
        </pc:spChg>
        <pc:spChg chg="add del mod">
          <ac:chgData name="姜 旭升" userId="eee34b3fdfebe250" providerId="LiveId" clId="{E95AE090-E0EC-43FC-A149-A517B629CECD}" dt="2018-09-18T14:06:40.353" v="1791" actId="1076"/>
          <ac:spMkLst>
            <pc:docMk/>
            <pc:sldMk cId="448781176" sldId="269"/>
            <ac:spMk id="6" creationId="{21390D5B-0475-4740-AD9F-F7036A0C6FFA}"/>
          </ac:spMkLst>
        </pc:spChg>
        <pc:spChg chg="add del">
          <ac:chgData name="姜 旭升" userId="eee34b3fdfebe250" providerId="LiveId" clId="{E95AE090-E0EC-43FC-A149-A517B629CECD}" dt="2018-09-18T14:04:34.034" v="1776"/>
          <ac:spMkLst>
            <pc:docMk/>
            <pc:sldMk cId="448781176" sldId="269"/>
            <ac:spMk id="7" creationId="{ED7871D7-014E-4BD0-B46F-CFC53B61ADEE}"/>
          </ac:spMkLst>
        </pc:spChg>
        <pc:spChg chg="add del mod">
          <ac:chgData name="姜 旭升" userId="eee34b3fdfebe250" providerId="LiveId" clId="{E95AE090-E0EC-43FC-A149-A517B629CECD}" dt="2018-09-13T11:49:42.352" v="744" actId="478"/>
          <ac:spMkLst>
            <pc:docMk/>
            <pc:sldMk cId="448781176" sldId="269"/>
            <ac:spMk id="12" creationId="{0EBF8FAB-0037-4E27-B8D4-B58F71CF83DB}"/>
          </ac:spMkLst>
        </pc:spChg>
        <pc:spChg chg="add del">
          <ac:chgData name="姜 旭升" userId="eee34b3fdfebe250" providerId="LiveId" clId="{E95AE090-E0EC-43FC-A149-A517B629CECD}" dt="2018-09-18T14:06:05.863" v="1786"/>
          <ac:spMkLst>
            <pc:docMk/>
            <pc:sldMk cId="448781176" sldId="269"/>
            <ac:spMk id="70" creationId="{C19BDA1C-BF5B-4558-8347-06D2F4BD46CF}"/>
          </ac:spMkLst>
        </pc:spChg>
        <pc:spChg chg="add del">
          <ac:chgData name="姜 旭升" userId="eee34b3fdfebe250" providerId="LiveId" clId="{E95AE090-E0EC-43FC-A149-A517B629CECD}" dt="2018-09-18T14:06:05.863" v="1786"/>
          <ac:spMkLst>
            <pc:docMk/>
            <pc:sldMk cId="448781176" sldId="269"/>
            <ac:spMk id="71" creationId="{5207A27A-D9BA-43D1-B8D0-AAE410DF126E}"/>
          </ac:spMkLst>
        </pc:spChg>
        <pc:spChg chg="add del mod">
          <ac:chgData name="姜 旭升" userId="eee34b3fdfebe250" providerId="LiveId" clId="{E95AE090-E0EC-43FC-A149-A517B629CECD}" dt="2018-09-18T14:06:05.863" v="1786"/>
          <ac:spMkLst>
            <pc:docMk/>
            <pc:sldMk cId="448781176" sldId="269"/>
            <ac:spMk id="72" creationId="{6C1A8E45-C4B8-448D-A81C-604ACD50C8BA}"/>
          </ac:spMkLst>
        </pc:spChg>
        <pc:spChg chg="add del mod">
          <ac:chgData name="姜 旭升" userId="eee34b3fdfebe250" providerId="LiveId" clId="{E95AE090-E0EC-43FC-A149-A517B629CECD}" dt="2018-09-18T14:06:05.863" v="1786"/>
          <ac:spMkLst>
            <pc:docMk/>
            <pc:sldMk cId="448781176" sldId="269"/>
            <ac:spMk id="131" creationId="{F2E4A9C3-F785-429A-A331-A9A6C5314C58}"/>
          </ac:spMkLst>
        </pc:spChg>
        <pc:spChg chg="add del mod">
          <ac:chgData name="姜 旭升" userId="eee34b3fdfebe250" providerId="LiveId" clId="{E95AE090-E0EC-43FC-A149-A517B629CECD}" dt="2018-09-18T14:06:05.863" v="1786"/>
          <ac:spMkLst>
            <pc:docMk/>
            <pc:sldMk cId="448781176" sldId="269"/>
            <ac:spMk id="142" creationId="{B52696D3-2086-424B-9DF3-27C1404339F9}"/>
          </ac:spMkLst>
        </pc:spChg>
        <pc:spChg chg="add del mod">
          <ac:chgData name="姜 旭升" userId="eee34b3fdfebe250" providerId="LiveId" clId="{E95AE090-E0EC-43FC-A149-A517B629CECD}" dt="2018-09-18T14:06:05.863" v="1786"/>
          <ac:spMkLst>
            <pc:docMk/>
            <pc:sldMk cId="448781176" sldId="269"/>
            <ac:spMk id="143" creationId="{B58F6ED1-3C32-435D-9400-F0FBCA885A84}"/>
          </ac:spMkLst>
        </pc:spChg>
        <pc:spChg chg="add del mod">
          <ac:chgData name="姜 旭升" userId="eee34b3fdfebe250" providerId="LiveId" clId="{E95AE090-E0EC-43FC-A149-A517B629CECD}" dt="2018-09-18T14:06:05.863" v="1786"/>
          <ac:spMkLst>
            <pc:docMk/>
            <pc:sldMk cId="448781176" sldId="269"/>
            <ac:spMk id="144" creationId="{451601A4-7E93-4E5E-A8B0-619B81BA7EBC}"/>
          </ac:spMkLst>
        </pc:spChg>
        <pc:spChg chg="add del">
          <ac:chgData name="姜 旭升" userId="eee34b3fdfebe250" providerId="LiveId" clId="{E95AE090-E0EC-43FC-A149-A517B629CECD}" dt="2018-09-18T14:06:05.863" v="1786"/>
          <ac:spMkLst>
            <pc:docMk/>
            <pc:sldMk cId="448781176" sldId="269"/>
            <ac:spMk id="145" creationId="{734F6269-FF2A-41D2-9C9B-41F94D6AB700}"/>
          </ac:spMkLst>
        </pc:spChg>
        <pc:spChg chg="add del">
          <ac:chgData name="姜 旭升" userId="eee34b3fdfebe250" providerId="LiveId" clId="{E95AE090-E0EC-43FC-A149-A517B629CECD}" dt="2018-09-18T14:06:05.863" v="1786"/>
          <ac:spMkLst>
            <pc:docMk/>
            <pc:sldMk cId="448781176" sldId="269"/>
            <ac:spMk id="149" creationId="{5E3E250E-52C9-4328-8E20-55318E1EF49C}"/>
          </ac:spMkLst>
        </pc:spChg>
        <pc:spChg chg="mod">
          <ac:chgData name="姜 旭升" userId="eee34b3fdfebe250" providerId="LiveId" clId="{E95AE090-E0EC-43FC-A149-A517B629CECD}" dt="2018-09-18T14:03:55.104" v="1771" actId="1076"/>
          <ac:spMkLst>
            <pc:docMk/>
            <pc:sldMk cId="448781176" sldId="269"/>
            <ac:spMk id="17410" creationId="{8FB8C468-AEFB-47A3-B6B5-7A0429B52920}"/>
          </ac:spMkLst>
        </pc:spChg>
        <pc:spChg chg="del mod">
          <ac:chgData name="姜 旭升" userId="eee34b3fdfebe250" providerId="LiveId" clId="{E95AE090-E0EC-43FC-A149-A517B629CECD}" dt="2018-09-13T11:45:25.551" v="671" actId="478"/>
          <ac:spMkLst>
            <pc:docMk/>
            <pc:sldMk cId="448781176" sldId="269"/>
            <ac:spMk id="17411" creationId="{6DDE4FB2-D62F-465D-8096-92381C910EB5}"/>
          </ac:spMkLst>
        </pc:spChg>
        <pc:spChg chg="del mod">
          <ac:chgData name="姜 旭升" userId="eee34b3fdfebe250" providerId="LiveId" clId="{E95AE090-E0EC-43FC-A149-A517B629CECD}" dt="2018-09-13T11:49:47.004" v="746" actId="478"/>
          <ac:spMkLst>
            <pc:docMk/>
            <pc:sldMk cId="448781176" sldId="269"/>
            <ac:spMk id="17412" creationId="{372F555E-5002-4260-A8D5-6F97E2BBA3C0}"/>
          </ac:spMkLst>
        </pc:spChg>
        <pc:spChg chg="add del">
          <ac:chgData name="姜 旭升" userId="eee34b3fdfebe250" providerId="LiveId" clId="{E95AE090-E0EC-43FC-A149-A517B629CECD}" dt="2018-09-18T14:06:18.413" v="1790" actId="478"/>
          <ac:spMkLst>
            <pc:docMk/>
            <pc:sldMk cId="448781176" sldId="269"/>
            <ac:spMk id="17413" creationId="{4AEBAC9E-F4F6-4341-BA2F-575CBA85D0E0}"/>
          </ac:spMkLst>
        </pc:spChg>
        <pc:grpChg chg="mod">
          <ac:chgData name="姜 旭升" userId="eee34b3fdfebe250" providerId="LiveId" clId="{E95AE090-E0EC-43FC-A149-A517B629CECD}" dt="2018-09-19T07:31:47.793" v="3283" actId="1076"/>
          <ac:grpSpMkLst>
            <pc:docMk/>
            <pc:sldMk cId="448781176" sldId="269"/>
            <ac:grpSpMk id="4" creationId="{00000000-0000-0000-0000-000000000000}"/>
          </ac:grpSpMkLst>
        </pc:grpChg>
        <pc:grpChg chg="add del">
          <ac:chgData name="姜 旭升" userId="eee34b3fdfebe250" providerId="LiveId" clId="{E95AE090-E0EC-43FC-A149-A517B629CECD}" dt="2018-09-18T14:04:34.034" v="1776"/>
          <ac:grpSpMkLst>
            <pc:docMk/>
            <pc:sldMk cId="448781176" sldId="269"/>
            <ac:grpSpMk id="8" creationId="{EC6D8F8E-D573-4016-B91C-AD1AF49CAA31}"/>
          </ac:grpSpMkLst>
        </pc:grpChg>
        <pc:grpChg chg="add del">
          <ac:chgData name="姜 旭升" userId="eee34b3fdfebe250" providerId="LiveId" clId="{E95AE090-E0EC-43FC-A149-A517B629CECD}" dt="2018-09-18T14:04:34.034" v="1776"/>
          <ac:grpSpMkLst>
            <pc:docMk/>
            <pc:sldMk cId="448781176" sldId="269"/>
            <ac:grpSpMk id="66" creationId="{D986BBEA-5353-4495-93F3-25B397C33571}"/>
          </ac:grpSpMkLst>
        </pc:grpChg>
        <pc:grpChg chg="add del mod">
          <ac:chgData name="姜 旭升" userId="eee34b3fdfebe250" providerId="LiveId" clId="{E95AE090-E0EC-43FC-A149-A517B629CECD}" dt="2018-09-18T14:06:05.863" v="1786"/>
          <ac:grpSpMkLst>
            <pc:docMk/>
            <pc:sldMk cId="448781176" sldId="269"/>
            <ac:grpSpMk id="73" creationId="{07C50404-DB8E-4743-8AA6-7805C2790948}"/>
          </ac:grpSpMkLst>
        </pc:grpChg>
        <pc:grpChg chg="add del mod">
          <ac:chgData name="姜 旭升" userId="eee34b3fdfebe250" providerId="LiveId" clId="{E95AE090-E0EC-43FC-A149-A517B629CECD}" dt="2018-09-18T14:06:05.863" v="1786"/>
          <ac:grpSpMkLst>
            <pc:docMk/>
            <pc:sldMk cId="448781176" sldId="269"/>
            <ac:grpSpMk id="132" creationId="{D623EAB7-CF45-4990-BDD6-706410CC0137}"/>
          </ac:grpSpMkLst>
        </pc:grpChg>
        <pc:grpChg chg="add del mod">
          <ac:chgData name="姜 旭升" userId="eee34b3fdfebe250" providerId="LiveId" clId="{E95AE090-E0EC-43FC-A149-A517B629CECD}" dt="2018-09-18T14:06:05.863" v="1786"/>
          <ac:grpSpMkLst>
            <pc:docMk/>
            <pc:sldMk cId="448781176" sldId="269"/>
            <ac:grpSpMk id="135" creationId="{DA35AAE0-EF70-4270-9858-8784833037F7}"/>
          </ac:grpSpMkLst>
        </pc:grpChg>
        <pc:grpChg chg="add del mod">
          <ac:chgData name="姜 旭升" userId="eee34b3fdfebe250" providerId="LiveId" clId="{E95AE090-E0EC-43FC-A149-A517B629CECD}" dt="2018-09-18T14:06:05.863" v="1786"/>
          <ac:grpSpMkLst>
            <pc:docMk/>
            <pc:sldMk cId="448781176" sldId="269"/>
            <ac:grpSpMk id="138" creationId="{080EA537-0DAB-4104-9904-6D88481D3982}"/>
          </ac:grpSpMkLst>
        </pc:grpChg>
        <pc:grpChg chg="add del mod">
          <ac:chgData name="姜 旭升" userId="eee34b3fdfebe250" providerId="LiveId" clId="{E95AE090-E0EC-43FC-A149-A517B629CECD}" dt="2018-09-18T14:06:05.863" v="1786"/>
          <ac:grpSpMkLst>
            <pc:docMk/>
            <pc:sldMk cId="448781176" sldId="269"/>
            <ac:grpSpMk id="146" creationId="{3D64B4EA-A013-4DC1-BE66-D49B1D723C2E}"/>
          </ac:grpSpMkLst>
        </pc:grpChg>
        <pc:graphicFrameChg chg="add del mod">
          <ac:chgData name="姜 旭升" userId="eee34b3fdfebe250" providerId="LiveId" clId="{E95AE090-E0EC-43FC-A149-A517B629CECD}" dt="2018-09-18T14:06:06.653" v="1788" actId="478"/>
          <ac:graphicFrameMkLst>
            <pc:docMk/>
            <pc:sldMk cId="448781176" sldId="269"/>
            <ac:graphicFrameMk id="17414" creationId="{32BBCD89-001A-42E2-83AD-98665F40E87B}"/>
          </ac:graphicFrameMkLst>
        </pc:graphicFrameChg>
        <pc:graphicFrameChg chg="del mod">
          <ac:chgData name="姜 旭升" userId="eee34b3fdfebe250" providerId="LiveId" clId="{E95AE090-E0EC-43FC-A149-A517B629CECD}" dt="2018-09-13T11:49:27.765" v="740"/>
          <ac:graphicFrameMkLst>
            <pc:docMk/>
            <pc:sldMk cId="448781176" sldId="269"/>
            <ac:graphicFrameMk id="17415" creationId="{13891D73-9DEE-4E1A-824D-FE12B7349E39}"/>
          </ac:graphicFrameMkLst>
        </pc:graphicFrameChg>
        <pc:picChg chg="mod">
          <ac:chgData name="姜 旭升" userId="eee34b3fdfebe250" providerId="LiveId" clId="{E95AE090-E0EC-43FC-A149-A517B629CECD}" dt="2018-09-19T07:31:51.923" v="3284" actId="1076"/>
          <ac:picMkLst>
            <pc:docMk/>
            <pc:sldMk cId="448781176" sldId="269"/>
            <ac:picMk id="9220" creationId="{00000000-0000-0000-0000-000000000000}"/>
          </ac:picMkLst>
        </pc:picChg>
      </pc:sldChg>
      <pc:sldChg chg="addSp delSp modSp">
        <pc:chgData name="姜 旭升" userId="eee34b3fdfebe250" providerId="LiveId" clId="{E95AE090-E0EC-43FC-A149-A517B629CECD}" dt="2018-09-13T12:01:15.121" v="1582" actId="27636"/>
        <pc:sldMkLst>
          <pc:docMk/>
          <pc:sldMk cId="0" sldId="270"/>
        </pc:sldMkLst>
        <pc:spChg chg="add mod">
          <ac:chgData name="姜 旭升" userId="eee34b3fdfebe250" providerId="LiveId" clId="{E95AE090-E0EC-43FC-A149-A517B629CECD}" dt="2018-09-13T11:59:38.075" v="1460" actId="1076"/>
          <ac:spMkLst>
            <pc:docMk/>
            <pc:sldMk cId="0" sldId="270"/>
            <ac:spMk id="2" creationId="{F7D55E28-58EB-4E58-BDEE-54DFC3992822}"/>
          </ac:spMkLst>
        </pc:spChg>
        <pc:spChg chg="del">
          <ac:chgData name="姜 旭升" userId="eee34b3fdfebe250" providerId="LiveId" clId="{E95AE090-E0EC-43FC-A149-A517B629CECD}" dt="2018-09-13T11:56:41.830" v="1355" actId="478"/>
          <ac:spMkLst>
            <pc:docMk/>
            <pc:sldMk cId="0" sldId="270"/>
            <ac:spMk id="3" creationId="{B4D85358-6A06-4D00-A198-326AD4421110}"/>
          </ac:spMkLst>
        </pc:spChg>
        <pc:spChg chg="add mod">
          <ac:chgData name="姜 旭升" userId="eee34b3fdfebe250" providerId="LiveId" clId="{E95AE090-E0EC-43FC-A149-A517B629CECD}" dt="2018-09-13T12:00:18.517" v="1521" actId="1076"/>
          <ac:spMkLst>
            <pc:docMk/>
            <pc:sldMk cId="0" sldId="270"/>
            <ac:spMk id="4" creationId="{0C997F80-6F1A-4814-A255-9F23549DD15C}"/>
          </ac:spMkLst>
        </pc:spChg>
        <pc:spChg chg="add mod">
          <ac:chgData name="姜 旭升" userId="eee34b3fdfebe250" providerId="LiveId" clId="{E95AE090-E0EC-43FC-A149-A517B629CECD}" dt="2018-09-13T12:00:59.824" v="1579" actId="1036"/>
          <ac:spMkLst>
            <pc:docMk/>
            <pc:sldMk cId="0" sldId="270"/>
            <ac:spMk id="5" creationId="{879FFDD4-F778-4CAC-88A2-1E38BACD4FC4}"/>
          </ac:spMkLst>
        </pc:spChg>
        <pc:spChg chg="mod">
          <ac:chgData name="姜 旭升" userId="eee34b3fdfebe250" providerId="LiveId" clId="{E95AE090-E0EC-43FC-A149-A517B629CECD}" dt="2018-09-13T12:01:15.121" v="1582" actId="27636"/>
          <ac:spMkLst>
            <pc:docMk/>
            <pc:sldMk cId="0" sldId="270"/>
            <ac:spMk id="18434" creationId="{1675EDD8-D100-4336-9ECC-39913385CC5B}"/>
          </ac:spMkLst>
        </pc:spChg>
        <pc:graphicFrameChg chg="mod">
          <ac:chgData name="姜 旭升" userId="eee34b3fdfebe250" providerId="LiveId" clId="{E95AE090-E0EC-43FC-A149-A517B629CECD}" dt="2018-09-13T11:56:49.182" v="1356" actId="1076"/>
          <ac:graphicFrameMkLst>
            <pc:docMk/>
            <pc:sldMk cId="0" sldId="270"/>
            <ac:graphicFrameMk id="18435" creationId="{48F0B451-030A-4C73-AC96-037CC7761998}"/>
          </ac:graphicFrameMkLst>
        </pc:graphicFrameChg>
      </pc:sldChg>
      <pc:sldChg chg="addSp delSp modSp">
        <pc:chgData name="姜 旭升" userId="eee34b3fdfebe250" providerId="LiveId" clId="{E95AE090-E0EC-43FC-A149-A517B629CECD}" dt="2018-10-12T11:53:54.229" v="4366" actId="478"/>
        <pc:sldMkLst>
          <pc:docMk/>
          <pc:sldMk cId="0" sldId="271"/>
        </pc:sldMkLst>
        <pc:spChg chg="del">
          <ac:chgData name="姜 旭升" userId="eee34b3fdfebe250" providerId="LiveId" clId="{E95AE090-E0EC-43FC-A149-A517B629CECD}" dt="2018-09-13T12:02:32.928" v="1585" actId="478"/>
          <ac:spMkLst>
            <pc:docMk/>
            <pc:sldMk cId="0" sldId="271"/>
            <ac:spMk id="3" creationId="{99B89B29-E205-456D-A3B9-364A404E6892}"/>
          </ac:spMkLst>
        </pc:spChg>
        <pc:spChg chg="add del mod">
          <ac:chgData name="姜 旭升" userId="eee34b3fdfebe250" providerId="LiveId" clId="{E95AE090-E0EC-43FC-A149-A517B629CECD}" dt="2018-10-12T11:53:54.229" v="4366" actId="478"/>
          <ac:spMkLst>
            <pc:docMk/>
            <pc:sldMk cId="0" sldId="271"/>
            <ac:spMk id="38" creationId="{CAD08B4E-002B-42E5-9997-8B6A264012CA}"/>
          </ac:spMkLst>
        </pc:spChg>
        <pc:spChg chg="add del mod">
          <ac:chgData name="姜 旭升" userId="eee34b3fdfebe250" providerId="LiveId" clId="{E95AE090-E0EC-43FC-A149-A517B629CECD}" dt="2018-10-12T11:53:36.909" v="4357" actId="478"/>
          <ac:spMkLst>
            <pc:docMk/>
            <pc:sldMk cId="0" sldId="271"/>
            <ac:spMk id="39" creationId="{DFA1E007-971A-41C0-9E35-513A63D90FAE}"/>
          </ac:spMkLst>
        </pc:spChg>
        <pc:graphicFrameChg chg="mod">
          <ac:chgData name="姜 旭升" userId="eee34b3fdfebe250" providerId="LiveId" clId="{E95AE090-E0EC-43FC-A149-A517B629CECD}" dt="2018-10-12T11:52:03.340" v="4347"/>
          <ac:graphicFrameMkLst>
            <pc:docMk/>
            <pc:sldMk cId="0" sldId="271"/>
            <ac:graphicFrameMk id="17411" creationId="{02443321-CAAE-438A-9BA9-C2F342127879}"/>
          </ac:graphicFrameMkLst>
        </pc:graphicFrameChg>
        <pc:inkChg chg="add del">
          <ac:chgData name="姜 旭升" userId="eee34b3fdfebe250" providerId="LiveId" clId="{E95AE090-E0EC-43FC-A149-A517B629CECD}" dt="2018-10-12T11:46:28.122" v="4299"/>
          <ac:inkMkLst>
            <pc:docMk/>
            <pc:sldMk cId="0" sldId="271"/>
            <ac:inkMk id="2" creationId="{317FA156-2E37-4037-A867-091207D5E335}"/>
          </ac:inkMkLst>
        </pc:inkChg>
        <pc:inkChg chg="add del">
          <ac:chgData name="姜 旭升" userId="eee34b3fdfebe250" providerId="LiveId" clId="{E95AE090-E0EC-43FC-A149-A517B629CECD}" dt="2018-10-12T11:46:28.122" v="4299"/>
          <ac:inkMkLst>
            <pc:docMk/>
            <pc:sldMk cId="0" sldId="271"/>
            <ac:inkMk id="3" creationId="{70759574-95EB-4D31-A242-655F8CA5FD21}"/>
          </ac:inkMkLst>
        </pc:inkChg>
        <pc:inkChg chg="add del">
          <ac:chgData name="姜 旭升" userId="eee34b3fdfebe250" providerId="LiveId" clId="{E95AE090-E0EC-43FC-A149-A517B629CECD}" dt="2018-10-12T11:47:08.322" v="4303"/>
          <ac:inkMkLst>
            <pc:docMk/>
            <pc:sldMk cId="0" sldId="271"/>
            <ac:inkMk id="4" creationId="{5051C594-9311-4E06-8080-B63E187A4504}"/>
          </ac:inkMkLst>
        </pc:inkChg>
        <pc:inkChg chg="add del">
          <ac:chgData name="姜 旭升" userId="eee34b3fdfebe250" providerId="LiveId" clId="{E95AE090-E0EC-43FC-A149-A517B629CECD}" dt="2018-10-12T11:46:58.352" v="4301" actId="478"/>
          <ac:inkMkLst>
            <pc:docMk/>
            <pc:sldMk cId="0" sldId="271"/>
            <ac:inkMk id="5" creationId="{14F32B26-F1E3-4BC0-9521-9F980D565816}"/>
          </ac:inkMkLst>
        </pc:inkChg>
        <pc:inkChg chg="add del">
          <ac:chgData name="姜 旭升" userId="eee34b3fdfebe250" providerId="LiveId" clId="{E95AE090-E0EC-43FC-A149-A517B629CECD}" dt="2018-10-12T11:47:08.322" v="4303"/>
          <ac:inkMkLst>
            <pc:docMk/>
            <pc:sldMk cId="0" sldId="271"/>
            <ac:inkMk id="6" creationId="{4CB18F8B-5520-460A-83F3-A365F7238D11}"/>
          </ac:inkMkLst>
        </pc:inkChg>
        <pc:inkChg chg="add del">
          <ac:chgData name="姜 旭升" userId="eee34b3fdfebe250" providerId="LiveId" clId="{E95AE090-E0EC-43FC-A149-A517B629CECD}" dt="2018-10-12T11:47:13.922" v="4304" actId="478"/>
          <ac:inkMkLst>
            <pc:docMk/>
            <pc:sldMk cId="0" sldId="271"/>
            <ac:inkMk id="7" creationId="{F14C3F57-A850-4A6D-994B-F6F58B890634}"/>
          </ac:inkMkLst>
        </pc:inkChg>
        <pc:inkChg chg="add del">
          <ac:chgData name="姜 旭升" userId="eee34b3fdfebe250" providerId="LiveId" clId="{E95AE090-E0EC-43FC-A149-A517B629CECD}" dt="2018-10-12T11:47:21.352" v="4307"/>
          <ac:inkMkLst>
            <pc:docMk/>
            <pc:sldMk cId="0" sldId="271"/>
            <ac:inkMk id="8" creationId="{B1053263-B481-4CF4-B842-D385DCE18CF4}"/>
          </ac:inkMkLst>
        </pc:inkChg>
        <pc:inkChg chg="add del">
          <ac:chgData name="姜 旭升" userId="eee34b3fdfebe250" providerId="LiveId" clId="{E95AE090-E0EC-43FC-A149-A517B629CECD}" dt="2018-10-12T11:47:21.352" v="4307"/>
          <ac:inkMkLst>
            <pc:docMk/>
            <pc:sldMk cId="0" sldId="271"/>
            <ac:inkMk id="9" creationId="{ACBB9DF1-4CE3-40E6-A465-3265E3B71B79}"/>
          </ac:inkMkLst>
        </pc:inkChg>
        <pc:inkChg chg="add del mod">
          <ac:chgData name="姜 旭升" userId="eee34b3fdfebe250" providerId="LiveId" clId="{E95AE090-E0EC-43FC-A149-A517B629CECD}" dt="2018-10-12T11:47:44.261" v="4309" actId="478"/>
          <ac:inkMkLst>
            <pc:docMk/>
            <pc:sldMk cId="0" sldId="271"/>
            <ac:inkMk id="10" creationId="{0F6A8EAF-3A91-4BE6-9DB9-AB9096E0C924}"/>
          </ac:inkMkLst>
        </pc:inkChg>
        <pc:inkChg chg="add del">
          <ac:chgData name="姜 旭升" userId="eee34b3fdfebe250" providerId="LiveId" clId="{E95AE090-E0EC-43FC-A149-A517B629CECD}" dt="2018-10-12T11:48:13.491" v="4311" actId="478"/>
          <ac:inkMkLst>
            <pc:docMk/>
            <pc:sldMk cId="0" sldId="271"/>
            <ac:inkMk id="11" creationId="{84377CEC-58CE-41C3-A970-BA095587B501}"/>
          </ac:inkMkLst>
        </pc:inkChg>
        <pc:inkChg chg="add del">
          <ac:chgData name="姜 旭升" userId="eee34b3fdfebe250" providerId="LiveId" clId="{E95AE090-E0EC-43FC-A149-A517B629CECD}" dt="2018-10-12T11:48:43.441" v="4313" actId="478"/>
          <ac:inkMkLst>
            <pc:docMk/>
            <pc:sldMk cId="0" sldId="271"/>
            <ac:inkMk id="12" creationId="{9E06C43E-97DD-481C-8E77-EEFF3D2BEDE5}"/>
          </ac:inkMkLst>
        </pc:inkChg>
        <pc:inkChg chg="add del">
          <ac:chgData name="姜 旭升" userId="eee34b3fdfebe250" providerId="LiveId" clId="{E95AE090-E0EC-43FC-A149-A517B629CECD}" dt="2018-10-12T11:48:54.801" v="4319"/>
          <ac:inkMkLst>
            <pc:docMk/>
            <pc:sldMk cId="0" sldId="271"/>
            <ac:inkMk id="13" creationId="{46023D44-73AE-4D1C-ABD7-F49BB2D24F7B}"/>
          </ac:inkMkLst>
        </pc:inkChg>
        <pc:inkChg chg="add del">
          <ac:chgData name="姜 旭升" userId="eee34b3fdfebe250" providerId="LiveId" clId="{E95AE090-E0EC-43FC-A149-A517B629CECD}" dt="2018-10-12T11:48:54.801" v="4319"/>
          <ac:inkMkLst>
            <pc:docMk/>
            <pc:sldMk cId="0" sldId="271"/>
            <ac:inkMk id="14" creationId="{BDA455E8-D63C-43E3-BA02-AE6EAEF69ABB}"/>
          </ac:inkMkLst>
        </pc:inkChg>
        <pc:inkChg chg="add del">
          <ac:chgData name="姜 旭升" userId="eee34b3fdfebe250" providerId="LiveId" clId="{E95AE090-E0EC-43FC-A149-A517B629CECD}" dt="2018-10-12T11:48:54.801" v="4319"/>
          <ac:inkMkLst>
            <pc:docMk/>
            <pc:sldMk cId="0" sldId="271"/>
            <ac:inkMk id="15" creationId="{A172A1CB-1CE1-4786-88DE-898CE4B7A669}"/>
          </ac:inkMkLst>
        </pc:inkChg>
        <pc:inkChg chg="add del">
          <ac:chgData name="姜 旭升" userId="eee34b3fdfebe250" providerId="LiveId" clId="{E95AE090-E0EC-43FC-A149-A517B629CECD}" dt="2018-10-12T11:48:54.801" v="4319"/>
          <ac:inkMkLst>
            <pc:docMk/>
            <pc:sldMk cId="0" sldId="271"/>
            <ac:inkMk id="16" creationId="{15D8E2CC-76B2-45BD-8D76-274EE946113A}"/>
          </ac:inkMkLst>
        </pc:inkChg>
        <pc:inkChg chg="add del">
          <ac:chgData name="姜 旭升" userId="eee34b3fdfebe250" providerId="LiveId" clId="{E95AE090-E0EC-43FC-A149-A517B629CECD}" dt="2018-10-12T11:48:54.801" v="4319"/>
          <ac:inkMkLst>
            <pc:docMk/>
            <pc:sldMk cId="0" sldId="271"/>
            <ac:inkMk id="17" creationId="{386923DB-5E21-4DF7-99E4-6503F8839FF7}"/>
          </ac:inkMkLst>
        </pc:inkChg>
        <pc:inkChg chg="add del">
          <ac:chgData name="姜 旭升" userId="eee34b3fdfebe250" providerId="LiveId" clId="{E95AE090-E0EC-43FC-A149-A517B629CECD}" dt="2018-10-12T11:53:39.509" v="4358" actId="478"/>
          <ac:inkMkLst>
            <pc:docMk/>
            <pc:sldMk cId="0" sldId="271"/>
            <ac:inkMk id="18" creationId="{0B4428D2-4985-4BB3-BD87-212956AF2832}"/>
          </ac:inkMkLst>
        </pc:inkChg>
        <pc:inkChg chg="add del">
          <ac:chgData name="姜 旭升" userId="eee34b3fdfebe250" providerId="LiveId" clId="{E95AE090-E0EC-43FC-A149-A517B629CECD}" dt="2018-10-12T11:53:41.579" v="4359" actId="478"/>
          <ac:inkMkLst>
            <pc:docMk/>
            <pc:sldMk cId="0" sldId="271"/>
            <ac:inkMk id="20" creationId="{B637F7BC-BCCC-4CF9-8862-D8E763C6E77B}"/>
          </ac:inkMkLst>
        </pc:inkChg>
        <pc:inkChg chg="add del">
          <ac:chgData name="姜 旭升" userId="eee34b3fdfebe250" providerId="LiveId" clId="{E95AE090-E0EC-43FC-A149-A517B629CECD}" dt="2018-10-12T11:53:49.059" v="4363" actId="478"/>
          <ac:inkMkLst>
            <pc:docMk/>
            <pc:sldMk cId="0" sldId="271"/>
            <ac:inkMk id="22" creationId="{32035C35-D042-440F-815B-B6E4F2B91FE5}"/>
          </ac:inkMkLst>
        </pc:inkChg>
        <pc:inkChg chg="add del">
          <ac:chgData name="姜 旭升" userId="eee34b3fdfebe250" providerId="LiveId" clId="{E95AE090-E0EC-43FC-A149-A517B629CECD}" dt="2018-10-12T11:49:22.631" v="4326"/>
          <ac:inkMkLst>
            <pc:docMk/>
            <pc:sldMk cId="0" sldId="271"/>
            <ac:inkMk id="23" creationId="{75897B5C-7E32-4910-AFC5-A17FE6C8456A}"/>
          </ac:inkMkLst>
        </pc:inkChg>
        <pc:inkChg chg="add del">
          <ac:chgData name="姜 旭升" userId="eee34b3fdfebe250" providerId="LiveId" clId="{E95AE090-E0EC-43FC-A149-A517B629CECD}" dt="2018-10-12T11:49:22.631" v="4326"/>
          <ac:inkMkLst>
            <pc:docMk/>
            <pc:sldMk cId="0" sldId="271"/>
            <ac:inkMk id="24" creationId="{9781B3F3-6651-45F2-80E2-CBA9DCF870D2}"/>
          </ac:inkMkLst>
        </pc:inkChg>
        <pc:inkChg chg="add del">
          <ac:chgData name="姜 旭升" userId="eee34b3fdfebe250" providerId="LiveId" clId="{E95AE090-E0EC-43FC-A149-A517B629CECD}" dt="2018-10-12T11:53:45.819" v="4360" actId="478"/>
          <ac:inkMkLst>
            <pc:docMk/>
            <pc:sldMk cId="0" sldId="271"/>
            <ac:inkMk id="25" creationId="{B4525779-9092-40B3-B5F0-7AF0290A246B}"/>
          </ac:inkMkLst>
        </pc:inkChg>
        <pc:inkChg chg="add del">
          <ac:chgData name="姜 旭升" userId="eee34b3fdfebe250" providerId="LiveId" clId="{E95AE090-E0EC-43FC-A149-A517B629CECD}" dt="2018-10-12T11:49:25.031" v="4330"/>
          <ac:inkMkLst>
            <pc:docMk/>
            <pc:sldMk cId="0" sldId="271"/>
            <ac:inkMk id="26" creationId="{F1B1B187-E370-4B5B-9C5E-2EA43C8AB1F4}"/>
          </ac:inkMkLst>
        </pc:inkChg>
        <pc:inkChg chg="add del">
          <ac:chgData name="姜 旭升" userId="eee34b3fdfebe250" providerId="LiveId" clId="{E95AE090-E0EC-43FC-A149-A517B629CECD}" dt="2018-10-12T11:49:25.031" v="4330"/>
          <ac:inkMkLst>
            <pc:docMk/>
            <pc:sldMk cId="0" sldId="271"/>
            <ac:inkMk id="27" creationId="{9CCFD168-40CA-43CD-A946-D80A6DA391C6}"/>
          </ac:inkMkLst>
        </pc:inkChg>
        <pc:inkChg chg="add del">
          <ac:chgData name="姜 旭升" userId="eee34b3fdfebe250" providerId="LiveId" clId="{E95AE090-E0EC-43FC-A149-A517B629CECD}" dt="2018-10-12T11:49:25.031" v="4330"/>
          <ac:inkMkLst>
            <pc:docMk/>
            <pc:sldMk cId="0" sldId="271"/>
            <ac:inkMk id="28" creationId="{047F0EAE-64C7-41A1-BDA3-12D694146D7D}"/>
          </ac:inkMkLst>
        </pc:inkChg>
        <pc:inkChg chg="add del">
          <ac:chgData name="姜 旭升" userId="eee34b3fdfebe250" providerId="LiveId" clId="{E95AE090-E0EC-43FC-A149-A517B629CECD}" dt="2018-10-12T11:53:50.349" v="4364" actId="478"/>
          <ac:inkMkLst>
            <pc:docMk/>
            <pc:sldMk cId="0" sldId="271"/>
            <ac:inkMk id="29" creationId="{833E711B-5B7E-4F36-AAB3-1D260C05466A}"/>
          </ac:inkMkLst>
        </pc:inkChg>
        <pc:cxnChg chg="add del mod">
          <ac:chgData name="姜 旭升" userId="eee34b3fdfebe250" providerId="LiveId" clId="{E95AE090-E0EC-43FC-A149-A517B629CECD}" dt="2018-10-12T11:50:59.250" v="4340" actId="478"/>
          <ac:cxnSpMkLst>
            <pc:docMk/>
            <pc:sldMk cId="0" sldId="271"/>
            <ac:cxnSpMk id="19" creationId="{EF36AD53-50E6-48F6-965B-BAF860464AB9}"/>
          </ac:cxnSpMkLst>
        </pc:cxnChg>
        <pc:cxnChg chg="add del mod">
          <ac:chgData name="姜 旭升" userId="eee34b3fdfebe250" providerId="LiveId" clId="{E95AE090-E0EC-43FC-A149-A517B629CECD}" dt="2018-10-12T11:53:45.819" v="4360" actId="478"/>
          <ac:cxnSpMkLst>
            <pc:docMk/>
            <pc:sldMk cId="0" sldId="271"/>
            <ac:cxnSpMk id="21" creationId="{E0E97403-AD75-4655-84EF-4B2B1C437CBE}"/>
          </ac:cxnSpMkLst>
        </pc:cxnChg>
        <pc:cxnChg chg="add del mod">
          <ac:chgData name="姜 旭升" userId="eee34b3fdfebe250" providerId="LiveId" clId="{E95AE090-E0EC-43FC-A149-A517B629CECD}" dt="2018-10-12T11:53:47.109" v="4361" actId="478"/>
          <ac:cxnSpMkLst>
            <pc:docMk/>
            <pc:sldMk cId="0" sldId="271"/>
            <ac:cxnSpMk id="32" creationId="{0E4AC2DC-CBF1-45EC-A35B-C7CD73709F24}"/>
          </ac:cxnSpMkLst>
        </pc:cxnChg>
        <pc:cxnChg chg="add del mod">
          <ac:chgData name="姜 旭升" userId="eee34b3fdfebe250" providerId="LiveId" clId="{E95AE090-E0EC-43FC-A149-A517B629CECD}" dt="2018-10-12T11:53:47.999" v="4362" actId="478"/>
          <ac:cxnSpMkLst>
            <pc:docMk/>
            <pc:sldMk cId="0" sldId="271"/>
            <ac:cxnSpMk id="35" creationId="{3E01F4F0-96FA-4352-B3CD-32B8C25BECB2}"/>
          </ac:cxnSpMkLst>
        </pc:cxnChg>
        <pc:cxnChg chg="add del mod">
          <ac:chgData name="姜 旭升" userId="eee34b3fdfebe250" providerId="LiveId" clId="{E95AE090-E0EC-43FC-A149-A517B629CECD}" dt="2018-10-12T11:53:52.159" v="4365" actId="478"/>
          <ac:cxnSpMkLst>
            <pc:docMk/>
            <pc:sldMk cId="0" sldId="271"/>
            <ac:cxnSpMk id="37" creationId="{C96956C3-2792-4EBD-B387-6C934434EDF0}"/>
          </ac:cxnSpMkLst>
        </pc:cxnChg>
      </pc:sldChg>
      <pc:sldChg chg="modSp">
        <pc:chgData name="姜 旭升" userId="eee34b3fdfebe250" providerId="LiveId" clId="{E95AE090-E0EC-43FC-A149-A517B629CECD}" dt="2018-09-13T12:03:17.878" v="1591" actId="12"/>
        <pc:sldMkLst>
          <pc:docMk/>
          <pc:sldMk cId="0" sldId="272"/>
        </pc:sldMkLst>
        <pc:spChg chg="mod">
          <ac:chgData name="姜 旭升" userId="eee34b3fdfebe250" providerId="LiveId" clId="{E95AE090-E0EC-43FC-A149-A517B629CECD}" dt="2018-09-13T12:03:17.878" v="1591" actId="12"/>
          <ac:spMkLst>
            <pc:docMk/>
            <pc:sldMk cId="0" sldId="272"/>
            <ac:spMk id="20483" creationId="{2577A165-E3E7-4885-BCD4-5F23C079C10C}"/>
          </ac:spMkLst>
        </pc:spChg>
      </pc:sldChg>
      <pc:sldChg chg="addSp modSp modAnim">
        <pc:chgData name="姜 旭升" userId="eee34b3fdfebe250" providerId="LiveId" clId="{E95AE090-E0EC-43FC-A149-A517B629CECD}" dt="2018-09-18T14:25:28.236" v="2053"/>
        <pc:sldMkLst>
          <pc:docMk/>
          <pc:sldMk cId="0" sldId="274"/>
        </pc:sldMkLst>
        <pc:spChg chg="mod">
          <ac:chgData name="姜 旭升" userId="eee34b3fdfebe250" providerId="LiveId" clId="{E95AE090-E0EC-43FC-A149-A517B629CECD}" dt="2018-09-13T12:03:45.441" v="1599" actId="404"/>
          <ac:spMkLst>
            <pc:docMk/>
            <pc:sldMk cId="0" sldId="274"/>
            <ac:spMk id="4" creationId="{7EC4E4E6-D62C-4C96-9717-CF86596A5E36}"/>
          </ac:spMkLst>
        </pc:spChg>
        <pc:spChg chg="mod">
          <ac:chgData name="姜 旭升" userId="eee34b3fdfebe250" providerId="LiveId" clId="{E95AE090-E0EC-43FC-A149-A517B629CECD}" dt="2018-09-13T12:09:01.893" v="1610" actId="6549"/>
          <ac:spMkLst>
            <pc:docMk/>
            <pc:sldMk cId="0" sldId="274"/>
            <ac:spMk id="22530" creationId="{C6C80791-9DEE-447D-A8EB-8B9FA2A18E60}"/>
          </ac:spMkLst>
        </pc:spChg>
        <pc:graphicFrameChg chg="add mod">
          <ac:chgData name="姜 旭升" userId="eee34b3fdfebe250" providerId="LiveId" clId="{E95AE090-E0EC-43FC-A149-A517B629CECD}" dt="2018-09-18T14:24:33.217" v="2052" actId="1076"/>
          <ac:graphicFrameMkLst>
            <pc:docMk/>
            <pc:sldMk cId="0" sldId="274"/>
            <ac:graphicFrameMk id="5" creationId="{A34EEFC4-903D-484C-BE2C-AC118E902DD0}"/>
          </ac:graphicFrameMkLst>
        </pc:graphicFrameChg>
      </pc:sldChg>
      <pc:sldChg chg="modSp modAnim">
        <pc:chgData name="姜 旭升" userId="eee34b3fdfebe250" providerId="LiveId" clId="{E95AE090-E0EC-43FC-A149-A517B629CECD}" dt="2018-09-19T03:29:08.110" v="2266" actId="403"/>
        <pc:sldMkLst>
          <pc:docMk/>
          <pc:sldMk cId="0" sldId="280"/>
        </pc:sldMkLst>
        <pc:spChg chg="mod">
          <ac:chgData name="姜 旭升" userId="eee34b3fdfebe250" providerId="LiveId" clId="{E95AE090-E0EC-43FC-A149-A517B629CECD}" dt="2018-09-19T03:29:08.110" v="2266" actId="403"/>
          <ac:spMkLst>
            <pc:docMk/>
            <pc:sldMk cId="0" sldId="280"/>
            <ac:spMk id="28675" creationId="{77EB0C56-17B8-4C7E-A73B-10A526426FC3}"/>
          </ac:spMkLst>
        </pc:spChg>
      </pc:sldChg>
      <pc:sldChg chg="addSp delSp modSp delAnim">
        <pc:chgData name="姜 旭升" userId="eee34b3fdfebe250" providerId="LiveId" clId="{E95AE090-E0EC-43FC-A149-A517B629CECD}" dt="2018-09-19T04:24:58.055" v="2440" actId="1076"/>
        <pc:sldMkLst>
          <pc:docMk/>
          <pc:sldMk cId="0" sldId="289"/>
        </pc:sldMkLst>
        <pc:spChg chg="del">
          <ac:chgData name="姜 旭升" userId="eee34b3fdfebe250" providerId="LiveId" clId="{E95AE090-E0EC-43FC-A149-A517B629CECD}" dt="2018-09-19T04:02:26.315" v="2392" actId="478"/>
          <ac:spMkLst>
            <pc:docMk/>
            <pc:sldMk cId="0" sldId="289"/>
            <ac:spMk id="3" creationId="{035583D8-51B9-4602-A0E5-7D9CF8D61AB0}"/>
          </ac:spMkLst>
        </pc:spChg>
        <pc:spChg chg="del">
          <ac:chgData name="姜 旭升" userId="eee34b3fdfebe250" providerId="LiveId" clId="{E95AE090-E0EC-43FC-A149-A517B629CECD}" dt="2018-09-19T04:02:20.745" v="2391" actId="478"/>
          <ac:spMkLst>
            <pc:docMk/>
            <pc:sldMk cId="0" sldId="289"/>
            <ac:spMk id="4" creationId="{994B4570-79D1-4F50-AF96-419AD28C12B0}"/>
          </ac:spMkLst>
        </pc:spChg>
        <pc:spChg chg="del mod">
          <ac:chgData name="姜 旭升" userId="eee34b3fdfebe250" providerId="LiveId" clId="{E95AE090-E0EC-43FC-A149-A517B629CECD}" dt="2018-09-19T04:23:21.033" v="2423" actId="478"/>
          <ac:spMkLst>
            <pc:docMk/>
            <pc:sldMk cId="0" sldId="289"/>
            <ac:spMk id="5126" creationId="{D82BC089-2503-4195-B3D0-5F32ED3D8BC3}"/>
          </ac:spMkLst>
        </pc:spChg>
        <pc:spChg chg="mod">
          <ac:chgData name="姜 旭升" userId="eee34b3fdfebe250" providerId="LiveId" clId="{E95AE090-E0EC-43FC-A149-A517B629CECD}" dt="2018-09-19T04:24:53.582" v="2439" actId="164"/>
          <ac:spMkLst>
            <pc:docMk/>
            <pc:sldMk cId="0" sldId="289"/>
            <ac:spMk id="33804" creationId="{E51DA5A1-12E7-4B0B-8841-C48A02D43962}"/>
          </ac:spMkLst>
        </pc:spChg>
        <pc:spChg chg="mod">
          <ac:chgData name="姜 旭升" userId="eee34b3fdfebe250" providerId="LiveId" clId="{E95AE090-E0EC-43FC-A149-A517B629CECD}" dt="2018-09-19T04:24:53.582" v="2439" actId="164"/>
          <ac:spMkLst>
            <pc:docMk/>
            <pc:sldMk cId="0" sldId="289"/>
            <ac:spMk id="33805" creationId="{00BBFF8B-8118-46F7-8E75-1AC5DC743F28}"/>
          </ac:spMkLst>
        </pc:spChg>
        <pc:grpChg chg="add mod">
          <ac:chgData name="姜 旭升" userId="eee34b3fdfebe250" providerId="LiveId" clId="{E95AE090-E0EC-43FC-A149-A517B629CECD}" dt="2018-09-19T04:24:58.055" v="2440" actId="1076"/>
          <ac:grpSpMkLst>
            <pc:docMk/>
            <pc:sldMk cId="0" sldId="289"/>
            <ac:grpSpMk id="2" creationId="{0CF1F6B9-C752-4862-9721-BECF9A9AB4AE}"/>
          </ac:grpSpMkLst>
        </pc:grpChg>
        <pc:graphicFrameChg chg="mod">
          <ac:chgData name="姜 旭升" userId="eee34b3fdfebe250" providerId="LiveId" clId="{E95AE090-E0EC-43FC-A149-A517B629CECD}" dt="2018-09-19T04:24:53.582" v="2439" actId="164"/>
          <ac:graphicFrameMkLst>
            <pc:docMk/>
            <pc:sldMk cId="0" sldId="289"/>
            <ac:graphicFrameMk id="33797" creationId="{945BA9FD-054C-4E9B-AC37-6A2E250CA73A}"/>
          </ac:graphicFrameMkLst>
        </pc:graphicFrameChg>
        <pc:graphicFrameChg chg="mod">
          <ac:chgData name="姜 旭升" userId="eee34b3fdfebe250" providerId="LiveId" clId="{E95AE090-E0EC-43FC-A149-A517B629CECD}" dt="2018-09-19T04:24:53.582" v="2439" actId="164"/>
          <ac:graphicFrameMkLst>
            <pc:docMk/>
            <pc:sldMk cId="0" sldId="289"/>
            <ac:graphicFrameMk id="33798" creationId="{D2088E90-1942-4CAE-910C-374D849819E4}"/>
          </ac:graphicFrameMkLst>
        </pc:graphicFrameChg>
        <pc:graphicFrameChg chg="mod">
          <ac:chgData name="姜 旭升" userId="eee34b3fdfebe250" providerId="LiveId" clId="{E95AE090-E0EC-43FC-A149-A517B629CECD}" dt="2018-09-19T04:24:53.582" v="2439" actId="164"/>
          <ac:graphicFrameMkLst>
            <pc:docMk/>
            <pc:sldMk cId="0" sldId="289"/>
            <ac:graphicFrameMk id="33799" creationId="{74459AE7-BFF4-4AE9-9555-B52A02E7A0F9}"/>
          </ac:graphicFrameMkLst>
        </pc:graphicFrameChg>
        <pc:graphicFrameChg chg="mod">
          <ac:chgData name="姜 旭升" userId="eee34b3fdfebe250" providerId="LiveId" clId="{E95AE090-E0EC-43FC-A149-A517B629CECD}" dt="2018-09-19T04:24:53.582" v="2439" actId="164"/>
          <ac:graphicFrameMkLst>
            <pc:docMk/>
            <pc:sldMk cId="0" sldId="289"/>
            <ac:graphicFrameMk id="33800" creationId="{5AD41D6F-F25A-4E05-917B-7CADC8F05333}"/>
          </ac:graphicFrameMkLst>
        </pc:graphicFrameChg>
        <pc:graphicFrameChg chg="mod">
          <ac:chgData name="姜 旭升" userId="eee34b3fdfebe250" providerId="LiveId" clId="{E95AE090-E0EC-43FC-A149-A517B629CECD}" dt="2018-09-19T04:24:53.582" v="2439" actId="164"/>
          <ac:graphicFrameMkLst>
            <pc:docMk/>
            <pc:sldMk cId="0" sldId="289"/>
            <ac:graphicFrameMk id="33801" creationId="{A2C335AE-05A2-45D0-92CF-80684424537F}"/>
          </ac:graphicFrameMkLst>
        </pc:graphicFrameChg>
        <pc:graphicFrameChg chg="mod">
          <ac:chgData name="姜 旭升" userId="eee34b3fdfebe250" providerId="LiveId" clId="{E95AE090-E0EC-43FC-A149-A517B629CECD}" dt="2018-09-19T04:24:53.582" v="2439" actId="164"/>
          <ac:graphicFrameMkLst>
            <pc:docMk/>
            <pc:sldMk cId="0" sldId="289"/>
            <ac:graphicFrameMk id="33802" creationId="{1EC0658E-A0D3-4CE5-9679-4DE6538FEB99}"/>
          </ac:graphicFrameMkLst>
        </pc:graphicFrameChg>
        <pc:graphicFrameChg chg="mod">
          <ac:chgData name="姜 旭升" userId="eee34b3fdfebe250" providerId="LiveId" clId="{E95AE090-E0EC-43FC-A149-A517B629CECD}" dt="2018-09-19T04:24:53.582" v="2439" actId="164"/>
          <ac:graphicFrameMkLst>
            <pc:docMk/>
            <pc:sldMk cId="0" sldId="289"/>
            <ac:graphicFrameMk id="33803" creationId="{05327814-C2E6-4E95-9C01-C593133C8B48}"/>
          </ac:graphicFrameMkLst>
        </pc:graphicFrameChg>
      </pc:sldChg>
      <pc:sldChg chg="addSp delSp modSp modAnim">
        <pc:chgData name="姜 旭升" userId="eee34b3fdfebe250" providerId="LiveId" clId="{E95AE090-E0EC-43FC-A149-A517B629CECD}" dt="2018-09-19T04:27:05.494" v="2495" actId="113"/>
        <pc:sldMkLst>
          <pc:docMk/>
          <pc:sldMk cId="0" sldId="290"/>
        </pc:sldMkLst>
        <pc:spChg chg="del">
          <ac:chgData name="姜 旭升" userId="eee34b3fdfebe250" providerId="LiveId" clId="{E95AE090-E0EC-43FC-A149-A517B629CECD}" dt="2018-09-19T04:02:48.205" v="2394" actId="478"/>
          <ac:spMkLst>
            <pc:docMk/>
            <pc:sldMk cId="0" sldId="290"/>
            <ac:spMk id="3" creationId="{B93905C1-474F-4DB8-B5C6-CB8DF97D1C20}"/>
          </ac:spMkLst>
        </pc:spChg>
        <pc:spChg chg="add mod">
          <ac:chgData name="姜 旭升" userId="eee34b3fdfebe250" providerId="LiveId" clId="{E95AE090-E0EC-43FC-A149-A517B629CECD}" dt="2018-09-19T04:27:05.494" v="2495" actId="113"/>
          <ac:spMkLst>
            <pc:docMk/>
            <pc:sldMk cId="0" sldId="290"/>
            <ac:spMk id="5" creationId="{B06965AA-AE0E-4D7C-AAB4-4B769A67A71F}"/>
          </ac:spMkLst>
        </pc:spChg>
        <pc:graphicFrameChg chg="mod">
          <ac:chgData name="姜 旭升" userId="eee34b3fdfebe250" providerId="LiveId" clId="{E95AE090-E0EC-43FC-A149-A517B629CECD}" dt="2018-09-19T04:03:54.444" v="2395" actId="1076"/>
          <ac:graphicFrameMkLst>
            <pc:docMk/>
            <pc:sldMk cId="0" sldId="290"/>
            <ac:graphicFrameMk id="34819" creationId="{FCF4BA5C-8BFF-4B2B-BB0F-323346324F01}"/>
          </ac:graphicFrameMkLst>
        </pc:graphicFrameChg>
      </pc:sldChg>
      <pc:sldChg chg="modSp">
        <pc:chgData name="姜 旭升" userId="eee34b3fdfebe250" providerId="LiveId" clId="{E95AE090-E0EC-43FC-A149-A517B629CECD}" dt="2018-09-19T04:59:07.377" v="2604" actId="2711"/>
        <pc:sldMkLst>
          <pc:docMk/>
          <pc:sldMk cId="0" sldId="295"/>
        </pc:sldMkLst>
        <pc:spChg chg="mod">
          <ac:chgData name="姜 旭升" userId="eee34b3fdfebe250" providerId="LiveId" clId="{E95AE090-E0EC-43FC-A149-A517B629CECD}" dt="2018-09-19T04:59:07.377" v="2604" actId="2711"/>
          <ac:spMkLst>
            <pc:docMk/>
            <pc:sldMk cId="0" sldId="295"/>
            <ac:spMk id="11266" creationId="{D0FC0BCF-64C2-452E-A1BC-FE292C4A5380}"/>
          </ac:spMkLst>
        </pc:spChg>
        <pc:spChg chg="mod">
          <ac:chgData name="姜 旭升" userId="eee34b3fdfebe250" providerId="LiveId" clId="{E95AE090-E0EC-43FC-A149-A517B629CECD}" dt="2018-09-19T04:35:04.438" v="2515" actId="1076"/>
          <ac:spMkLst>
            <pc:docMk/>
            <pc:sldMk cId="0" sldId="295"/>
            <ac:spMk id="11267" creationId="{AC471767-3CCC-4051-8B72-1AEBBA7B6F1D}"/>
          </ac:spMkLst>
        </pc:spChg>
        <pc:spChg chg="mod">
          <ac:chgData name="姜 旭升" userId="eee34b3fdfebe250" providerId="LiveId" clId="{E95AE090-E0EC-43FC-A149-A517B629CECD}" dt="2018-09-19T04:34:32.046" v="2509" actId="1076"/>
          <ac:spMkLst>
            <pc:docMk/>
            <pc:sldMk cId="0" sldId="295"/>
            <ac:spMk id="11273" creationId="{9F8916B9-9CC8-4C6C-BC20-BC9A1E23A3B8}"/>
          </ac:spMkLst>
        </pc:spChg>
        <pc:spChg chg="mod">
          <ac:chgData name="姜 旭升" userId="eee34b3fdfebe250" providerId="LiveId" clId="{E95AE090-E0EC-43FC-A149-A517B629CECD}" dt="2018-09-19T04:34:44.451" v="2510" actId="1076"/>
          <ac:spMkLst>
            <pc:docMk/>
            <pc:sldMk cId="0" sldId="295"/>
            <ac:spMk id="11274" creationId="{94AB460F-3F1B-4BC1-8D0E-4658B77C1364}"/>
          </ac:spMkLst>
        </pc:spChg>
        <pc:spChg chg="mod">
          <ac:chgData name="姜 旭升" userId="eee34b3fdfebe250" providerId="LiveId" clId="{E95AE090-E0EC-43FC-A149-A517B629CECD}" dt="2018-09-19T04:34:55.911" v="2512" actId="1076"/>
          <ac:spMkLst>
            <pc:docMk/>
            <pc:sldMk cId="0" sldId="295"/>
            <ac:spMk id="11275" creationId="{1DF5B2E1-8579-433C-AE8E-8D8129E0476C}"/>
          </ac:spMkLst>
        </pc:spChg>
        <pc:spChg chg="mod">
          <ac:chgData name="姜 旭升" userId="eee34b3fdfebe250" providerId="LiveId" clId="{E95AE090-E0EC-43FC-A149-A517B629CECD}" dt="2018-09-19T04:34:23.388" v="2507" actId="1076"/>
          <ac:spMkLst>
            <pc:docMk/>
            <pc:sldMk cId="0" sldId="295"/>
            <ac:spMk id="39944" creationId="{19AFF73E-4CD1-4E99-B140-9B7607B5043F}"/>
          </ac:spMkLst>
        </pc:spChg>
        <pc:graphicFrameChg chg="mod">
          <ac:chgData name="姜 旭升" userId="eee34b3fdfebe250" providerId="LiveId" clId="{E95AE090-E0EC-43FC-A149-A517B629CECD}" dt="2018-09-19T04:34:44.451" v="2510" actId="1076"/>
          <ac:graphicFrameMkLst>
            <pc:docMk/>
            <pc:sldMk cId="0" sldId="295"/>
            <ac:graphicFrameMk id="11268" creationId="{74BC0674-2266-4E45-81E3-FA24902A151D}"/>
          </ac:graphicFrameMkLst>
        </pc:graphicFrameChg>
        <pc:graphicFrameChg chg="mod">
          <ac:chgData name="姜 旭升" userId="eee34b3fdfebe250" providerId="LiveId" clId="{E95AE090-E0EC-43FC-A149-A517B629CECD}" dt="2018-09-19T04:34:58.742" v="2513" actId="1076"/>
          <ac:graphicFrameMkLst>
            <pc:docMk/>
            <pc:sldMk cId="0" sldId="295"/>
            <ac:graphicFrameMk id="11269" creationId="{505227F6-9C70-4331-8654-4581166AB839}"/>
          </ac:graphicFrameMkLst>
        </pc:graphicFrameChg>
        <pc:graphicFrameChg chg="mod">
          <ac:chgData name="姜 旭升" userId="eee34b3fdfebe250" providerId="LiveId" clId="{E95AE090-E0EC-43FC-A149-A517B629CECD}" dt="2018-09-19T04:34:44.451" v="2510" actId="1076"/>
          <ac:graphicFrameMkLst>
            <pc:docMk/>
            <pc:sldMk cId="0" sldId="295"/>
            <ac:graphicFrameMk id="11270" creationId="{FE31B45B-338E-4C49-BF27-E62760490BEE}"/>
          </ac:graphicFrameMkLst>
        </pc:graphicFrameChg>
        <pc:graphicFrameChg chg="mod">
          <ac:chgData name="姜 旭升" userId="eee34b3fdfebe250" providerId="LiveId" clId="{E95AE090-E0EC-43FC-A149-A517B629CECD}" dt="2018-09-19T04:35:00.889" v="2514" actId="1076"/>
          <ac:graphicFrameMkLst>
            <pc:docMk/>
            <pc:sldMk cId="0" sldId="295"/>
            <ac:graphicFrameMk id="11271" creationId="{3C9DF69F-6C36-4C4E-B73A-23E90A442A67}"/>
          </ac:graphicFrameMkLst>
        </pc:graphicFrameChg>
        <pc:graphicFrameChg chg="mod">
          <ac:chgData name="姜 旭升" userId="eee34b3fdfebe250" providerId="LiveId" clId="{E95AE090-E0EC-43FC-A149-A517B629CECD}" dt="2018-09-19T04:34:52.635" v="2511" actId="1076"/>
          <ac:graphicFrameMkLst>
            <pc:docMk/>
            <pc:sldMk cId="0" sldId="295"/>
            <ac:graphicFrameMk id="39948" creationId="{056597E5-A544-4C25-ACCC-7ECD6FE24B1B}"/>
          </ac:graphicFrameMkLst>
        </pc:graphicFrameChg>
      </pc:sldChg>
      <pc:sldChg chg="modSp">
        <pc:chgData name="姜 旭升" userId="eee34b3fdfebe250" providerId="LiveId" clId="{E95AE090-E0EC-43FC-A149-A517B629CECD}" dt="2018-09-19T04:59:17.754" v="2605" actId="2711"/>
        <pc:sldMkLst>
          <pc:docMk/>
          <pc:sldMk cId="0" sldId="296"/>
        </pc:sldMkLst>
        <pc:spChg chg="mod">
          <ac:chgData name="姜 旭升" userId="eee34b3fdfebe250" providerId="LiveId" clId="{E95AE090-E0EC-43FC-A149-A517B629CECD}" dt="2018-09-19T04:59:17.754" v="2605" actId="2711"/>
          <ac:spMkLst>
            <pc:docMk/>
            <pc:sldMk cId="0" sldId="296"/>
            <ac:spMk id="40963" creationId="{E78F5E16-151D-423E-9669-5B4821FC243B}"/>
          </ac:spMkLst>
        </pc:spChg>
      </pc:sldChg>
      <pc:sldChg chg="delSp">
        <pc:chgData name="姜 旭升" userId="eee34b3fdfebe250" providerId="LiveId" clId="{E95AE090-E0EC-43FC-A149-A517B629CECD}" dt="2018-09-19T04:40:00.171" v="2517" actId="478"/>
        <pc:sldMkLst>
          <pc:docMk/>
          <pc:sldMk cId="0" sldId="297"/>
        </pc:sldMkLst>
        <pc:spChg chg="del">
          <ac:chgData name="姜 旭升" userId="eee34b3fdfebe250" providerId="LiveId" clId="{E95AE090-E0EC-43FC-A149-A517B629CECD}" dt="2018-09-19T04:40:00.171" v="2517" actId="478"/>
          <ac:spMkLst>
            <pc:docMk/>
            <pc:sldMk cId="0" sldId="297"/>
            <ac:spMk id="4" creationId="{ADAA5629-B0F9-422D-99A6-08E84648FC50}"/>
          </ac:spMkLst>
        </pc:spChg>
      </pc:sldChg>
      <pc:sldChg chg="delSp modSp">
        <pc:chgData name="姜 旭升" userId="eee34b3fdfebe250" providerId="LiveId" clId="{E95AE090-E0EC-43FC-A149-A517B629CECD}" dt="2018-09-19T07:49:00.386" v="3579" actId="207"/>
        <pc:sldMkLst>
          <pc:docMk/>
          <pc:sldMk cId="0" sldId="298"/>
        </pc:sldMkLst>
        <pc:spChg chg="del">
          <ac:chgData name="姜 旭升" userId="eee34b3fdfebe250" providerId="LiveId" clId="{E95AE090-E0EC-43FC-A149-A517B629CECD}" dt="2018-09-19T04:40:23.296" v="2518" actId="478"/>
          <ac:spMkLst>
            <pc:docMk/>
            <pc:sldMk cId="0" sldId="298"/>
            <ac:spMk id="3" creationId="{FCDC615F-7B63-491A-AA51-66F15E48EF77}"/>
          </ac:spMkLst>
        </pc:spChg>
        <pc:spChg chg="del">
          <ac:chgData name="姜 旭升" userId="eee34b3fdfebe250" providerId="LiveId" clId="{E95AE090-E0EC-43FC-A149-A517B629CECD}" dt="2018-09-19T04:51:35.438" v="2526" actId="478"/>
          <ac:spMkLst>
            <pc:docMk/>
            <pc:sldMk cId="0" sldId="298"/>
            <ac:spMk id="4" creationId="{61F41840-8569-438F-B991-7C8768761E24}"/>
          </ac:spMkLst>
        </pc:spChg>
        <pc:spChg chg="mod">
          <ac:chgData name="姜 旭升" userId="eee34b3fdfebe250" providerId="LiveId" clId="{E95AE090-E0EC-43FC-A149-A517B629CECD}" dt="2018-09-19T04:59:37.021" v="2609"/>
          <ac:spMkLst>
            <pc:docMk/>
            <pc:sldMk cId="0" sldId="298"/>
            <ac:spMk id="39938" creationId="{48A84C82-C94B-4DAD-A416-AEEE64BB7BF4}"/>
          </ac:spMkLst>
        </pc:spChg>
        <pc:spChg chg="mod">
          <ac:chgData name="姜 旭升" userId="eee34b3fdfebe250" providerId="LiveId" clId="{E95AE090-E0EC-43FC-A149-A517B629CECD}" dt="2018-09-19T07:49:00.386" v="3579" actId="207"/>
          <ac:spMkLst>
            <pc:docMk/>
            <pc:sldMk cId="0" sldId="298"/>
            <ac:spMk id="39939" creationId="{296521DC-1361-4F07-98EF-251D6C7FB6A2}"/>
          </ac:spMkLst>
        </pc:spChg>
        <pc:spChg chg="mod">
          <ac:chgData name="姜 旭升" userId="eee34b3fdfebe250" providerId="LiveId" clId="{E95AE090-E0EC-43FC-A149-A517B629CECD}" dt="2018-09-19T07:48:52.656" v="3577" actId="2711"/>
          <ac:spMkLst>
            <pc:docMk/>
            <pc:sldMk cId="0" sldId="298"/>
            <ac:spMk id="39940" creationId="{D7363D91-7679-4EF9-BE6F-946C81034F13}"/>
          </ac:spMkLst>
        </pc:spChg>
        <pc:graphicFrameChg chg="mod">
          <ac:chgData name="姜 旭升" userId="eee34b3fdfebe250" providerId="LiveId" clId="{E95AE090-E0EC-43FC-A149-A517B629CECD}" dt="2018-09-19T04:51:44.120" v="2528" actId="1076"/>
          <ac:graphicFrameMkLst>
            <pc:docMk/>
            <pc:sldMk cId="0" sldId="298"/>
            <ac:graphicFrameMk id="39943" creationId="{B067CBFC-2078-43A2-BB0F-CD2B6FA043AB}"/>
          </ac:graphicFrameMkLst>
        </pc:graphicFrameChg>
      </pc:sldChg>
      <pc:sldChg chg="delSp modSp ord">
        <pc:chgData name="姜 旭升" userId="eee34b3fdfebe250" providerId="LiveId" clId="{E95AE090-E0EC-43FC-A149-A517B629CECD}" dt="2018-09-19T04:41:46.716" v="2523" actId="404"/>
        <pc:sldMkLst>
          <pc:docMk/>
          <pc:sldMk cId="0" sldId="302"/>
        </pc:sldMkLst>
        <pc:spChg chg="del">
          <ac:chgData name="姜 旭升" userId="eee34b3fdfebe250" providerId="LiveId" clId="{E95AE090-E0EC-43FC-A149-A517B629CECD}" dt="2018-09-19T04:41:29.452" v="2520" actId="478"/>
          <ac:spMkLst>
            <pc:docMk/>
            <pc:sldMk cId="0" sldId="302"/>
            <ac:spMk id="3" creationId="{5C29229F-77A6-4580-B3A3-54C6CF51F05C}"/>
          </ac:spMkLst>
        </pc:spChg>
        <pc:spChg chg="mod">
          <ac:chgData name="姜 旭升" userId="eee34b3fdfebe250" providerId="LiveId" clId="{E95AE090-E0EC-43FC-A149-A517B629CECD}" dt="2018-09-19T04:41:46.716" v="2523" actId="404"/>
          <ac:spMkLst>
            <pc:docMk/>
            <pc:sldMk cId="0" sldId="302"/>
            <ac:spMk id="17410" creationId="{7E1B4603-23C9-4A6D-9450-7CBE19E59864}"/>
          </ac:spMkLst>
        </pc:spChg>
        <pc:graphicFrameChg chg="mod">
          <ac:chgData name="姜 旭升" userId="eee34b3fdfebe250" providerId="LiveId" clId="{E95AE090-E0EC-43FC-A149-A517B629CECD}" dt="2018-09-19T04:41:33.608" v="2521" actId="1076"/>
          <ac:graphicFrameMkLst>
            <pc:docMk/>
            <pc:sldMk cId="0" sldId="302"/>
            <ac:graphicFrameMk id="47107" creationId="{BA1798C3-E55A-4834-8197-B0523AB4FE74}"/>
          </ac:graphicFrameMkLst>
        </pc:graphicFrameChg>
      </pc:sldChg>
      <pc:sldChg chg="delSp modSp delAnim modAnim">
        <pc:chgData name="姜 旭升" userId="eee34b3fdfebe250" providerId="LiveId" clId="{E95AE090-E0EC-43FC-A149-A517B629CECD}" dt="2018-09-19T05:22:10.714" v="2767" actId="14100"/>
        <pc:sldMkLst>
          <pc:docMk/>
          <pc:sldMk cId="0" sldId="303"/>
        </pc:sldMkLst>
        <pc:spChg chg="mod">
          <ac:chgData name="姜 旭升" userId="eee34b3fdfebe250" providerId="LiveId" clId="{E95AE090-E0EC-43FC-A149-A517B629CECD}" dt="2018-09-19T05:22:10.714" v="2767" actId="14100"/>
          <ac:spMkLst>
            <pc:docMk/>
            <pc:sldMk cId="0" sldId="303"/>
            <ac:spMk id="18435" creationId="{D4E2C34D-4E67-4ABA-9A5F-5F6F1DF6B3D5}"/>
          </ac:spMkLst>
        </pc:spChg>
        <pc:spChg chg="del mod">
          <ac:chgData name="姜 旭升" userId="eee34b3fdfebe250" providerId="LiveId" clId="{E95AE090-E0EC-43FC-A149-A517B629CECD}" dt="2018-09-19T05:20:33.749" v="2747" actId="478"/>
          <ac:spMkLst>
            <pc:docMk/>
            <pc:sldMk cId="0" sldId="303"/>
            <ac:spMk id="18438" creationId="{5EBDCB77-85DE-49D8-A9BF-4892F9E98C0D}"/>
          </ac:spMkLst>
        </pc:spChg>
        <pc:spChg chg="del mod">
          <ac:chgData name="姜 旭升" userId="eee34b3fdfebe250" providerId="LiveId" clId="{E95AE090-E0EC-43FC-A149-A517B629CECD}" dt="2018-09-19T05:20:45.611" v="2751" actId="478"/>
          <ac:spMkLst>
            <pc:docMk/>
            <pc:sldMk cId="0" sldId="303"/>
            <ac:spMk id="18439" creationId="{6AB7DB41-A2DD-4256-ADB7-E65CB4E47B5C}"/>
          </ac:spMkLst>
        </pc:spChg>
      </pc:sldChg>
      <pc:sldChg chg="delSp modSp">
        <pc:chgData name="姜 旭升" userId="eee34b3fdfebe250" providerId="LiveId" clId="{E95AE090-E0EC-43FC-A149-A517B629CECD}" dt="2018-09-19T05:23:51.476" v="2770" actId="1076"/>
        <pc:sldMkLst>
          <pc:docMk/>
          <pc:sldMk cId="0" sldId="304"/>
        </pc:sldMkLst>
        <pc:spChg chg="del">
          <ac:chgData name="姜 旭升" userId="eee34b3fdfebe250" providerId="LiveId" clId="{E95AE090-E0EC-43FC-A149-A517B629CECD}" dt="2018-09-19T05:23:33.257" v="2768"/>
          <ac:spMkLst>
            <pc:docMk/>
            <pc:sldMk cId="0" sldId="304"/>
            <ac:spMk id="3" creationId="{8DCCC145-BB73-4B51-845D-CE27C0A76056}"/>
          </ac:spMkLst>
        </pc:spChg>
        <pc:spChg chg="mod">
          <ac:chgData name="姜 旭升" userId="eee34b3fdfebe250" providerId="LiveId" clId="{E95AE090-E0EC-43FC-A149-A517B629CECD}" dt="2018-09-19T05:23:44.796" v="2769" actId="1076"/>
          <ac:spMkLst>
            <pc:docMk/>
            <pc:sldMk cId="0" sldId="304"/>
            <ac:spMk id="19458" creationId="{949F4CDC-BFA6-4C93-8222-9B0744F3C0AB}"/>
          </ac:spMkLst>
        </pc:spChg>
        <pc:spChg chg="mod">
          <ac:chgData name="姜 旭升" userId="eee34b3fdfebe250" providerId="LiveId" clId="{E95AE090-E0EC-43FC-A149-A517B629CECD}" dt="2018-09-19T05:23:51.476" v="2770" actId="1076"/>
          <ac:spMkLst>
            <pc:docMk/>
            <pc:sldMk cId="0" sldId="304"/>
            <ac:spMk id="19460" creationId="{5C4735B5-E3D0-4F73-8DA9-E2814401A9C1}"/>
          </ac:spMkLst>
        </pc:spChg>
      </pc:sldChg>
      <pc:sldChg chg="modSp ord modAnim">
        <pc:chgData name="姜 旭升" userId="eee34b3fdfebe250" providerId="LiveId" clId="{E95AE090-E0EC-43FC-A149-A517B629CECD}" dt="2018-09-19T07:38:53.001" v="3425" actId="404"/>
        <pc:sldMkLst>
          <pc:docMk/>
          <pc:sldMk cId="0" sldId="320"/>
        </pc:sldMkLst>
        <pc:spChg chg="mod">
          <ac:chgData name="姜 旭升" userId="eee34b3fdfebe250" providerId="LiveId" clId="{E95AE090-E0EC-43FC-A149-A517B629CECD}" dt="2018-09-19T07:35:24.682" v="3291" actId="14100"/>
          <ac:spMkLst>
            <pc:docMk/>
            <pc:sldMk cId="0" sldId="320"/>
            <ac:spMk id="6146" creationId="{B5E71E9A-FC19-44FF-B633-ED1AC659E0B1}"/>
          </ac:spMkLst>
        </pc:spChg>
        <pc:spChg chg="mod">
          <ac:chgData name="姜 旭升" userId="eee34b3fdfebe250" providerId="LiveId" clId="{E95AE090-E0EC-43FC-A149-A517B629CECD}" dt="2018-09-19T07:38:53.001" v="3425" actId="404"/>
          <ac:spMkLst>
            <pc:docMk/>
            <pc:sldMk cId="0" sldId="320"/>
            <ac:spMk id="6147" creationId="{173ED1C9-2165-42FE-8E26-45E0FC35AA32}"/>
          </ac:spMkLst>
        </pc:spChg>
      </pc:sldChg>
      <pc:sldChg chg="modSp modAnim">
        <pc:chgData name="姜 旭升" userId="eee34b3fdfebe250" providerId="LiveId" clId="{E95AE090-E0EC-43FC-A149-A517B629CECD}" dt="2018-09-19T07:43:09.848" v="3530" actId="14100"/>
        <pc:sldMkLst>
          <pc:docMk/>
          <pc:sldMk cId="0" sldId="333"/>
        </pc:sldMkLst>
        <pc:spChg chg="mod">
          <ac:chgData name="姜 旭升" userId="eee34b3fdfebe250" providerId="LiveId" clId="{E95AE090-E0EC-43FC-A149-A517B629CECD}" dt="2018-09-19T07:43:09.848" v="3530" actId="14100"/>
          <ac:spMkLst>
            <pc:docMk/>
            <pc:sldMk cId="0" sldId="333"/>
            <ac:spMk id="19459" creationId="{4A11DA46-C00A-4D84-B0C5-F27B108DF130}"/>
          </ac:spMkLst>
        </pc:spChg>
      </pc:sldChg>
      <pc:sldChg chg="modSp">
        <pc:chgData name="姜 旭升" userId="eee34b3fdfebe250" providerId="LiveId" clId="{E95AE090-E0EC-43FC-A149-A517B629CECD}" dt="2018-09-19T07:44:01.618" v="3541" actId="404"/>
        <pc:sldMkLst>
          <pc:docMk/>
          <pc:sldMk cId="0" sldId="334"/>
        </pc:sldMkLst>
        <pc:spChg chg="mod">
          <ac:chgData name="姜 旭升" userId="eee34b3fdfebe250" providerId="LiveId" clId="{E95AE090-E0EC-43FC-A149-A517B629CECD}" dt="2018-09-19T07:44:01.618" v="3541" actId="404"/>
          <ac:spMkLst>
            <pc:docMk/>
            <pc:sldMk cId="0" sldId="334"/>
            <ac:spMk id="20482" creationId="{EB907BE7-EBB2-4C84-90AB-42DB003D6807}"/>
          </ac:spMkLst>
        </pc:spChg>
      </pc:sldChg>
      <pc:sldChg chg="modSp modAnim">
        <pc:chgData name="姜 旭升" userId="eee34b3fdfebe250" providerId="LiveId" clId="{E95AE090-E0EC-43FC-A149-A517B629CECD}" dt="2018-09-19T07:43:46.308" v="3538" actId="403"/>
        <pc:sldMkLst>
          <pc:docMk/>
          <pc:sldMk cId="0" sldId="335"/>
        </pc:sldMkLst>
        <pc:spChg chg="mod">
          <ac:chgData name="姜 旭升" userId="eee34b3fdfebe250" providerId="LiveId" clId="{E95AE090-E0EC-43FC-A149-A517B629CECD}" dt="2018-09-19T07:43:46.308" v="3538" actId="403"/>
          <ac:spMkLst>
            <pc:docMk/>
            <pc:sldMk cId="0" sldId="335"/>
            <ac:spMk id="21507" creationId="{F2364D6A-A271-4C72-B083-E57780DB6257}"/>
          </ac:spMkLst>
        </pc:spChg>
      </pc:sldChg>
      <pc:sldChg chg="modSp">
        <pc:chgData name="姜 旭升" userId="eee34b3fdfebe250" providerId="LiveId" clId="{E95AE090-E0EC-43FC-A149-A517B629CECD}" dt="2018-09-19T07:45:33.617" v="3553" actId="20577"/>
        <pc:sldMkLst>
          <pc:docMk/>
          <pc:sldMk cId="0" sldId="337"/>
        </pc:sldMkLst>
        <pc:spChg chg="mod">
          <ac:chgData name="姜 旭升" userId="eee34b3fdfebe250" providerId="LiveId" clId="{E95AE090-E0EC-43FC-A149-A517B629CECD}" dt="2018-09-19T07:45:33.617" v="3553" actId="20577"/>
          <ac:spMkLst>
            <pc:docMk/>
            <pc:sldMk cId="0" sldId="337"/>
            <ac:spMk id="23555" creationId="{1C17FF36-7506-4C6D-ADF3-DA8343196761}"/>
          </ac:spMkLst>
        </pc:spChg>
      </pc:sldChg>
      <pc:sldChg chg="modSp">
        <pc:chgData name="姜 旭升" userId="eee34b3fdfebe250" providerId="LiveId" clId="{E95AE090-E0EC-43FC-A149-A517B629CECD}" dt="2018-09-19T07:46:26.217" v="3564" actId="27636"/>
        <pc:sldMkLst>
          <pc:docMk/>
          <pc:sldMk cId="0" sldId="338"/>
        </pc:sldMkLst>
        <pc:spChg chg="mod">
          <ac:chgData name="姜 旭升" userId="eee34b3fdfebe250" providerId="LiveId" clId="{E95AE090-E0EC-43FC-A149-A517B629CECD}" dt="2018-09-19T07:46:26.217" v="3564" actId="27636"/>
          <ac:spMkLst>
            <pc:docMk/>
            <pc:sldMk cId="0" sldId="338"/>
            <ac:spMk id="24579" creationId="{B5F60890-EC64-43B9-8B6C-3F3CA6FB383B}"/>
          </ac:spMkLst>
        </pc:spChg>
      </pc:sldChg>
      <pc:sldChg chg="modSp modAnim">
        <pc:chgData name="姜 旭升" userId="eee34b3fdfebe250" providerId="LiveId" clId="{E95AE090-E0EC-43FC-A149-A517B629CECD}" dt="2018-09-19T07:46:52.687" v="3573" actId="6549"/>
        <pc:sldMkLst>
          <pc:docMk/>
          <pc:sldMk cId="0" sldId="339"/>
        </pc:sldMkLst>
        <pc:spChg chg="mod">
          <ac:chgData name="姜 旭升" userId="eee34b3fdfebe250" providerId="LiveId" clId="{E95AE090-E0EC-43FC-A149-A517B629CECD}" dt="2018-09-19T07:46:52.687" v="3573" actId="6549"/>
          <ac:spMkLst>
            <pc:docMk/>
            <pc:sldMk cId="0" sldId="339"/>
            <ac:spMk id="25603" creationId="{06622B41-EF30-4830-9BF9-6852AC1EBCAB}"/>
          </ac:spMkLst>
        </pc:spChg>
      </pc:sldChg>
      <pc:sldChg chg="modSp">
        <pc:chgData name="姜 旭升" userId="eee34b3fdfebe250" providerId="LiveId" clId="{E95AE090-E0EC-43FC-A149-A517B629CECD}" dt="2018-09-19T07:50:36.285" v="3583" actId="1076"/>
        <pc:sldMkLst>
          <pc:docMk/>
          <pc:sldMk cId="0" sldId="340"/>
        </pc:sldMkLst>
        <pc:spChg chg="mod">
          <ac:chgData name="姜 旭升" userId="eee34b3fdfebe250" providerId="LiveId" clId="{E95AE090-E0EC-43FC-A149-A517B629CECD}" dt="2018-09-19T07:47:13.696" v="3575" actId="404"/>
          <ac:spMkLst>
            <pc:docMk/>
            <pc:sldMk cId="0" sldId="340"/>
            <ac:spMk id="26626" creationId="{8325AFE4-E364-44EF-93EB-BBDD974C3733}"/>
          </ac:spMkLst>
        </pc:spChg>
        <pc:graphicFrameChg chg="mod">
          <ac:chgData name="姜 旭升" userId="eee34b3fdfebe250" providerId="LiveId" clId="{E95AE090-E0EC-43FC-A149-A517B629CECD}" dt="2018-09-19T07:50:36.285" v="3583" actId="1076"/>
          <ac:graphicFrameMkLst>
            <pc:docMk/>
            <pc:sldMk cId="0" sldId="340"/>
            <ac:graphicFrameMk id="26627" creationId="{70C5F51B-748D-47A6-B5FF-657A1A992C55}"/>
          </ac:graphicFrameMkLst>
        </pc:graphicFrameChg>
      </pc:sldChg>
      <pc:sldChg chg="addSp delSp modSp add ord">
        <pc:chgData name="姜 旭升" userId="eee34b3fdfebe250" providerId="LiveId" clId="{E95AE090-E0EC-43FC-A149-A517B629CECD}" dt="2018-10-12T11:54:57.128" v="4369"/>
        <pc:sldMkLst>
          <pc:docMk/>
          <pc:sldMk cId="1376703367" sldId="341"/>
        </pc:sldMkLst>
        <pc:spChg chg="mod">
          <ac:chgData name="姜 旭升" userId="eee34b3fdfebe250" providerId="LiveId" clId="{E95AE090-E0EC-43FC-A149-A517B629CECD}" dt="2018-09-13T11:33:27.231" v="484"/>
          <ac:spMkLst>
            <pc:docMk/>
            <pc:sldMk cId="1376703367" sldId="341"/>
            <ac:spMk id="2" creationId="{A1643E96-5F85-4A04-A2D8-E1879B858666}"/>
          </ac:spMkLst>
        </pc:spChg>
        <pc:spChg chg="del">
          <ac:chgData name="姜 旭升" userId="eee34b3fdfebe250" providerId="LiveId" clId="{E95AE090-E0EC-43FC-A149-A517B629CECD}" dt="2018-09-13T11:33:44.692" v="486" actId="478"/>
          <ac:spMkLst>
            <pc:docMk/>
            <pc:sldMk cId="1376703367" sldId="341"/>
            <ac:spMk id="3" creationId="{9D38608F-36B9-4ACE-9F32-2E0A6C2F3418}"/>
          </ac:spMkLst>
        </pc:spChg>
        <pc:spChg chg="add mod">
          <ac:chgData name="姜 旭升" userId="eee34b3fdfebe250" providerId="LiveId" clId="{E95AE090-E0EC-43FC-A149-A517B629CECD}" dt="2018-09-13T11:35:57.420" v="502" actId="1582"/>
          <ac:spMkLst>
            <pc:docMk/>
            <pc:sldMk cId="1376703367" sldId="341"/>
            <ac:spMk id="6" creationId="{67FC8055-2E38-458D-917B-3480DE8CBD14}"/>
          </ac:spMkLst>
        </pc:spChg>
        <pc:picChg chg="add del mod">
          <ac:chgData name="姜 旭升" userId="eee34b3fdfebe250" providerId="LiveId" clId="{E95AE090-E0EC-43FC-A149-A517B629CECD}" dt="2018-09-13T11:34:03.617" v="491" actId="478"/>
          <ac:picMkLst>
            <pc:docMk/>
            <pc:sldMk cId="1376703367" sldId="341"/>
            <ac:picMk id="4" creationId="{3610774B-7D5D-4559-9BAC-91981334E8E9}"/>
          </ac:picMkLst>
        </pc:picChg>
        <pc:picChg chg="add mod">
          <ac:chgData name="姜 旭升" userId="eee34b3fdfebe250" providerId="LiveId" clId="{E95AE090-E0EC-43FC-A149-A517B629CECD}" dt="2018-09-13T11:35:11.311" v="498" actId="14100"/>
          <ac:picMkLst>
            <pc:docMk/>
            <pc:sldMk cId="1376703367" sldId="341"/>
            <ac:picMk id="5" creationId="{9B91EBDB-9CF0-458F-A1AC-4541C6BBF779}"/>
          </ac:picMkLst>
        </pc:picChg>
      </pc:sldChg>
      <pc:sldChg chg="addSp delSp modSp add modAnim">
        <pc:chgData name="姜 旭升" userId="eee34b3fdfebe250" providerId="LiveId" clId="{E95AE090-E0EC-43FC-A149-A517B629CECD}" dt="2018-09-18T13:43:20.332" v="1695"/>
        <pc:sldMkLst>
          <pc:docMk/>
          <pc:sldMk cId="352985468" sldId="343"/>
        </pc:sldMkLst>
        <pc:spChg chg="mod">
          <ac:chgData name="姜 旭升" userId="eee34b3fdfebe250" providerId="LiveId" clId="{E95AE090-E0EC-43FC-A149-A517B629CECD}" dt="2018-09-18T13:43:03.912" v="1693"/>
          <ac:spMkLst>
            <pc:docMk/>
            <pc:sldMk cId="352985468" sldId="343"/>
            <ac:spMk id="2" creationId="{FDF3DA79-4347-42C2-B5D2-2C57CD0C7212}"/>
          </ac:spMkLst>
        </pc:spChg>
        <pc:spChg chg="del">
          <ac:chgData name="姜 旭升" userId="eee34b3fdfebe250" providerId="LiveId" clId="{E95AE090-E0EC-43FC-A149-A517B629CECD}" dt="2018-09-18T13:43:07.862" v="1694" actId="478"/>
          <ac:spMkLst>
            <pc:docMk/>
            <pc:sldMk cId="352985468" sldId="343"/>
            <ac:spMk id="3" creationId="{4214AB1E-883A-478B-8788-43CFCD45B34D}"/>
          </ac:spMkLst>
        </pc:spChg>
        <pc:grpChg chg="add">
          <ac:chgData name="姜 旭升" userId="eee34b3fdfebe250" providerId="LiveId" clId="{E95AE090-E0EC-43FC-A149-A517B629CECD}" dt="2018-09-18T13:43:20.332" v="1695"/>
          <ac:grpSpMkLst>
            <pc:docMk/>
            <pc:sldMk cId="352985468" sldId="343"/>
            <ac:grpSpMk id="4" creationId="{6453B505-1A99-4A5F-BB54-AEEE5409243A}"/>
          </ac:grpSpMkLst>
        </pc:grpChg>
        <pc:grpChg chg="add">
          <ac:chgData name="姜 旭升" userId="eee34b3fdfebe250" providerId="LiveId" clId="{E95AE090-E0EC-43FC-A149-A517B629CECD}" dt="2018-09-18T13:43:20.332" v="1695"/>
          <ac:grpSpMkLst>
            <pc:docMk/>
            <pc:sldMk cId="352985468" sldId="343"/>
            <ac:grpSpMk id="15" creationId="{6695A3C9-E76F-4B8D-8F82-31D3758937E5}"/>
          </ac:grpSpMkLst>
        </pc:grpChg>
      </pc:sldChg>
      <pc:sldChg chg="addSp delSp modSp add modAnim">
        <pc:chgData name="姜 旭升" userId="eee34b3fdfebe250" providerId="LiveId" clId="{E95AE090-E0EC-43FC-A149-A517B629CECD}" dt="2018-09-18T14:14:14.410" v="1830" actId="2711"/>
        <pc:sldMkLst>
          <pc:docMk/>
          <pc:sldMk cId="2874893531" sldId="344"/>
        </pc:sldMkLst>
        <pc:spChg chg="mod">
          <ac:chgData name="姜 旭升" userId="eee34b3fdfebe250" providerId="LiveId" clId="{E95AE090-E0EC-43FC-A149-A517B629CECD}" dt="2018-09-18T13:43:48.861" v="1697"/>
          <ac:spMkLst>
            <pc:docMk/>
            <pc:sldMk cId="2874893531" sldId="344"/>
            <ac:spMk id="2" creationId="{AD537B1E-E412-4FD2-AE8D-A01D158B3E24}"/>
          </ac:spMkLst>
        </pc:spChg>
        <pc:spChg chg="del">
          <ac:chgData name="姜 旭升" userId="eee34b3fdfebe250" providerId="LiveId" clId="{E95AE090-E0EC-43FC-A149-A517B629CECD}" dt="2018-09-18T13:44:02.801" v="1698" actId="478"/>
          <ac:spMkLst>
            <pc:docMk/>
            <pc:sldMk cId="2874893531" sldId="344"/>
            <ac:spMk id="3" creationId="{D568749E-97E4-44EB-9DF3-1C36628C32B7}"/>
          </ac:spMkLst>
        </pc:spChg>
        <pc:spChg chg="mod">
          <ac:chgData name="姜 旭升" userId="eee34b3fdfebe250" providerId="LiveId" clId="{E95AE090-E0EC-43FC-A149-A517B629CECD}" dt="2018-09-18T14:13:52.730" v="1828" actId="2711"/>
          <ac:spMkLst>
            <pc:docMk/>
            <pc:sldMk cId="2874893531" sldId="344"/>
            <ac:spMk id="5" creationId="{FD01EEAB-258C-4D1B-B928-385AC50883E3}"/>
          </ac:spMkLst>
        </pc:spChg>
        <pc:spChg chg="mod">
          <ac:chgData name="姜 旭升" userId="eee34b3fdfebe250" providerId="LiveId" clId="{E95AE090-E0EC-43FC-A149-A517B629CECD}" dt="2018-09-18T14:13:52.730" v="1828" actId="2711"/>
          <ac:spMkLst>
            <pc:docMk/>
            <pc:sldMk cId="2874893531" sldId="344"/>
            <ac:spMk id="6" creationId="{130AE572-C9F2-4796-B281-65ABC5344C57}"/>
          </ac:spMkLst>
        </pc:spChg>
        <pc:spChg chg="mod">
          <ac:chgData name="姜 旭升" userId="eee34b3fdfebe250" providerId="LiveId" clId="{E95AE090-E0EC-43FC-A149-A517B629CECD}" dt="2018-09-18T14:13:52.730" v="1828" actId="2711"/>
          <ac:spMkLst>
            <pc:docMk/>
            <pc:sldMk cId="2874893531" sldId="344"/>
            <ac:spMk id="8" creationId="{AB4474AF-D963-43C3-A918-9257E77078E8}"/>
          </ac:spMkLst>
        </pc:spChg>
        <pc:spChg chg="mod">
          <ac:chgData name="姜 旭升" userId="eee34b3fdfebe250" providerId="LiveId" clId="{E95AE090-E0EC-43FC-A149-A517B629CECD}" dt="2018-09-18T14:13:52.730" v="1828" actId="2711"/>
          <ac:spMkLst>
            <pc:docMk/>
            <pc:sldMk cId="2874893531" sldId="344"/>
            <ac:spMk id="9" creationId="{C0581982-A3F0-4397-AA11-8441843A5CE2}"/>
          </ac:spMkLst>
        </pc:spChg>
        <pc:spChg chg="mod">
          <ac:chgData name="姜 旭升" userId="eee34b3fdfebe250" providerId="LiveId" clId="{E95AE090-E0EC-43FC-A149-A517B629CECD}" dt="2018-09-18T14:13:52.730" v="1828" actId="2711"/>
          <ac:spMkLst>
            <pc:docMk/>
            <pc:sldMk cId="2874893531" sldId="344"/>
            <ac:spMk id="10" creationId="{31CC2BAA-C52A-4CBF-BB33-E434B7952D67}"/>
          </ac:spMkLst>
        </pc:spChg>
        <pc:spChg chg="mod">
          <ac:chgData name="姜 旭升" userId="eee34b3fdfebe250" providerId="LiveId" clId="{E95AE090-E0EC-43FC-A149-A517B629CECD}" dt="2018-09-18T14:13:52.730" v="1828" actId="2711"/>
          <ac:spMkLst>
            <pc:docMk/>
            <pc:sldMk cId="2874893531" sldId="344"/>
            <ac:spMk id="11" creationId="{7D5994A1-E37E-43E8-9288-B79635123541}"/>
          </ac:spMkLst>
        </pc:spChg>
        <pc:spChg chg="mod">
          <ac:chgData name="姜 旭升" userId="eee34b3fdfebe250" providerId="LiveId" clId="{E95AE090-E0EC-43FC-A149-A517B629CECD}" dt="2018-09-18T14:13:52.730" v="1828" actId="2711"/>
          <ac:spMkLst>
            <pc:docMk/>
            <pc:sldMk cId="2874893531" sldId="344"/>
            <ac:spMk id="12" creationId="{566E9475-7A79-49F7-B8D0-24C22C8D95A3}"/>
          </ac:spMkLst>
        </pc:spChg>
        <pc:spChg chg="mod">
          <ac:chgData name="姜 旭升" userId="eee34b3fdfebe250" providerId="LiveId" clId="{E95AE090-E0EC-43FC-A149-A517B629CECD}" dt="2018-09-18T14:13:52.730" v="1828" actId="2711"/>
          <ac:spMkLst>
            <pc:docMk/>
            <pc:sldMk cId="2874893531" sldId="344"/>
            <ac:spMk id="13" creationId="{8F0C77E2-C7CE-4472-98D1-856D20842696}"/>
          </ac:spMkLst>
        </pc:spChg>
        <pc:spChg chg="mod">
          <ac:chgData name="姜 旭升" userId="eee34b3fdfebe250" providerId="LiveId" clId="{E95AE090-E0EC-43FC-A149-A517B629CECD}" dt="2018-09-18T14:13:52.730" v="1828" actId="2711"/>
          <ac:spMkLst>
            <pc:docMk/>
            <pc:sldMk cId="2874893531" sldId="344"/>
            <ac:spMk id="14" creationId="{D533AB26-66D3-40BE-AF09-45EF70F79CD6}"/>
          </ac:spMkLst>
        </pc:spChg>
        <pc:spChg chg="mod">
          <ac:chgData name="姜 旭升" userId="eee34b3fdfebe250" providerId="LiveId" clId="{E95AE090-E0EC-43FC-A149-A517B629CECD}" dt="2018-09-18T14:13:52.730" v="1828" actId="2711"/>
          <ac:spMkLst>
            <pc:docMk/>
            <pc:sldMk cId="2874893531" sldId="344"/>
            <ac:spMk id="15" creationId="{0C5FC0BB-B26A-4CF8-BEEA-246006A51D56}"/>
          </ac:spMkLst>
        </pc:spChg>
        <pc:spChg chg="mod">
          <ac:chgData name="姜 旭升" userId="eee34b3fdfebe250" providerId="LiveId" clId="{E95AE090-E0EC-43FC-A149-A517B629CECD}" dt="2018-09-18T14:13:52.730" v="1828" actId="2711"/>
          <ac:spMkLst>
            <pc:docMk/>
            <pc:sldMk cId="2874893531" sldId="344"/>
            <ac:spMk id="16" creationId="{CCB085FD-1F11-4162-8FE0-8F6CF2B6FC19}"/>
          </ac:spMkLst>
        </pc:spChg>
        <pc:spChg chg="mod">
          <ac:chgData name="姜 旭升" userId="eee34b3fdfebe250" providerId="LiveId" clId="{E95AE090-E0EC-43FC-A149-A517B629CECD}" dt="2018-09-18T14:13:52.730" v="1828" actId="2711"/>
          <ac:spMkLst>
            <pc:docMk/>
            <pc:sldMk cId="2874893531" sldId="344"/>
            <ac:spMk id="17" creationId="{B5962D5E-678A-4F67-8B55-7E9537F86583}"/>
          </ac:spMkLst>
        </pc:spChg>
        <pc:spChg chg="mod">
          <ac:chgData name="姜 旭升" userId="eee34b3fdfebe250" providerId="LiveId" clId="{E95AE090-E0EC-43FC-A149-A517B629CECD}" dt="2018-09-18T14:13:52.730" v="1828" actId="2711"/>
          <ac:spMkLst>
            <pc:docMk/>
            <pc:sldMk cId="2874893531" sldId="344"/>
            <ac:spMk id="18" creationId="{72F4C54C-B1DF-4C12-BBBF-E42758495B95}"/>
          </ac:spMkLst>
        </pc:spChg>
        <pc:spChg chg="mod">
          <ac:chgData name="姜 旭升" userId="eee34b3fdfebe250" providerId="LiveId" clId="{E95AE090-E0EC-43FC-A149-A517B629CECD}" dt="2018-09-18T14:13:52.730" v="1828" actId="2711"/>
          <ac:spMkLst>
            <pc:docMk/>
            <pc:sldMk cId="2874893531" sldId="344"/>
            <ac:spMk id="19" creationId="{733E9D27-38D5-4AE0-9921-B527F8AA135D}"/>
          </ac:spMkLst>
        </pc:spChg>
        <pc:spChg chg="mod">
          <ac:chgData name="姜 旭升" userId="eee34b3fdfebe250" providerId="LiveId" clId="{E95AE090-E0EC-43FC-A149-A517B629CECD}" dt="2018-09-18T14:13:52.730" v="1828" actId="2711"/>
          <ac:spMkLst>
            <pc:docMk/>
            <pc:sldMk cId="2874893531" sldId="344"/>
            <ac:spMk id="20" creationId="{01A979D7-18DC-46F4-BD90-7F0FB2825404}"/>
          </ac:spMkLst>
        </pc:spChg>
        <pc:spChg chg="mod">
          <ac:chgData name="姜 旭升" userId="eee34b3fdfebe250" providerId="LiveId" clId="{E95AE090-E0EC-43FC-A149-A517B629CECD}" dt="2018-09-18T14:13:52.730" v="1828" actId="2711"/>
          <ac:spMkLst>
            <pc:docMk/>
            <pc:sldMk cId="2874893531" sldId="344"/>
            <ac:spMk id="21" creationId="{ED634A54-669C-4F5B-A9F7-CB8F8347F44E}"/>
          </ac:spMkLst>
        </pc:spChg>
        <pc:spChg chg="mod">
          <ac:chgData name="姜 旭升" userId="eee34b3fdfebe250" providerId="LiveId" clId="{E95AE090-E0EC-43FC-A149-A517B629CECD}" dt="2018-09-18T14:13:52.730" v="1828" actId="2711"/>
          <ac:spMkLst>
            <pc:docMk/>
            <pc:sldMk cId="2874893531" sldId="344"/>
            <ac:spMk id="22" creationId="{501CFBF6-F7BC-4B04-9170-BB8FBCC6C724}"/>
          </ac:spMkLst>
        </pc:spChg>
        <pc:spChg chg="mod">
          <ac:chgData name="姜 旭升" userId="eee34b3fdfebe250" providerId="LiveId" clId="{E95AE090-E0EC-43FC-A149-A517B629CECD}" dt="2018-09-18T14:13:52.730" v="1828" actId="2711"/>
          <ac:spMkLst>
            <pc:docMk/>
            <pc:sldMk cId="2874893531" sldId="344"/>
            <ac:spMk id="23" creationId="{5D9F5D7E-821F-4A1C-8B39-718F8545184D}"/>
          </ac:spMkLst>
        </pc:spChg>
        <pc:spChg chg="mod">
          <ac:chgData name="姜 旭升" userId="eee34b3fdfebe250" providerId="LiveId" clId="{E95AE090-E0EC-43FC-A149-A517B629CECD}" dt="2018-09-18T14:13:52.730" v="1828" actId="2711"/>
          <ac:spMkLst>
            <pc:docMk/>
            <pc:sldMk cId="2874893531" sldId="344"/>
            <ac:spMk id="24" creationId="{A1091516-6E3D-422C-A369-094BD76BCBE7}"/>
          </ac:spMkLst>
        </pc:spChg>
        <pc:spChg chg="mod">
          <ac:chgData name="姜 旭升" userId="eee34b3fdfebe250" providerId="LiveId" clId="{E95AE090-E0EC-43FC-A149-A517B629CECD}" dt="2018-09-18T14:13:52.730" v="1828" actId="2711"/>
          <ac:spMkLst>
            <pc:docMk/>
            <pc:sldMk cId="2874893531" sldId="344"/>
            <ac:spMk id="25" creationId="{53C5939F-CB50-497D-AAAB-1DFAA05F0096}"/>
          </ac:spMkLst>
        </pc:spChg>
        <pc:spChg chg="mod">
          <ac:chgData name="姜 旭升" userId="eee34b3fdfebe250" providerId="LiveId" clId="{E95AE090-E0EC-43FC-A149-A517B629CECD}" dt="2018-09-18T14:13:52.730" v="1828" actId="2711"/>
          <ac:spMkLst>
            <pc:docMk/>
            <pc:sldMk cId="2874893531" sldId="344"/>
            <ac:spMk id="26" creationId="{1E6CA2F8-586B-4264-A8A5-8D6967279758}"/>
          </ac:spMkLst>
        </pc:spChg>
        <pc:spChg chg="mod">
          <ac:chgData name="姜 旭升" userId="eee34b3fdfebe250" providerId="LiveId" clId="{E95AE090-E0EC-43FC-A149-A517B629CECD}" dt="2018-09-18T14:13:52.730" v="1828" actId="2711"/>
          <ac:spMkLst>
            <pc:docMk/>
            <pc:sldMk cId="2874893531" sldId="344"/>
            <ac:spMk id="27" creationId="{1B03F2D1-85E2-4415-B564-544B9916C387}"/>
          </ac:spMkLst>
        </pc:spChg>
        <pc:spChg chg="mod">
          <ac:chgData name="姜 旭升" userId="eee34b3fdfebe250" providerId="LiveId" clId="{E95AE090-E0EC-43FC-A149-A517B629CECD}" dt="2018-09-18T14:13:52.730" v="1828" actId="2711"/>
          <ac:spMkLst>
            <pc:docMk/>
            <pc:sldMk cId="2874893531" sldId="344"/>
            <ac:spMk id="28" creationId="{F1DBD5A9-E76F-422C-9BA7-62AC8898B7C0}"/>
          </ac:spMkLst>
        </pc:spChg>
        <pc:spChg chg="mod">
          <ac:chgData name="姜 旭升" userId="eee34b3fdfebe250" providerId="LiveId" clId="{E95AE090-E0EC-43FC-A149-A517B629CECD}" dt="2018-09-18T14:13:52.730" v="1828" actId="2711"/>
          <ac:spMkLst>
            <pc:docMk/>
            <pc:sldMk cId="2874893531" sldId="344"/>
            <ac:spMk id="29" creationId="{6399010C-A677-4AE4-BEA0-D1C8631C4808}"/>
          </ac:spMkLst>
        </pc:spChg>
        <pc:spChg chg="mod">
          <ac:chgData name="姜 旭升" userId="eee34b3fdfebe250" providerId="LiveId" clId="{E95AE090-E0EC-43FC-A149-A517B629CECD}" dt="2018-09-18T14:13:52.730" v="1828" actId="2711"/>
          <ac:spMkLst>
            <pc:docMk/>
            <pc:sldMk cId="2874893531" sldId="344"/>
            <ac:spMk id="31" creationId="{22FD8C0B-803D-4A0F-8166-2D6A020C691F}"/>
          </ac:spMkLst>
        </pc:spChg>
        <pc:spChg chg="mod">
          <ac:chgData name="姜 旭升" userId="eee34b3fdfebe250" providerId="LiveId" clId="{E95AE090-E0EC-43FC-A149-A517B629CECD}" dt="2018-09-18T14:13:52.730" v="1828" actId="2711"/>
          <ac:spMkLst>
            <pc:docMk/>
            <pc:sldMk cId="2874893531" sldId="344"/>
            <ac:spMk id="32" creationId="{B37918FF-CE11-4D8C-8A66-E95377C85071}"/>
          </ac:spMkLst>
        </pc:spChg>
        <pc:spChg chg="mod">
          <ac:chgData name="姜 旭升" userId="eee34b3fdfebe250" providerId="LiveId" clId="{E95AE090-E0EC-43FC-A149-A517B629CECD}" dt="2018-09-18T14:13:52.730" v="1828" actId="2711"/>
          <ac:spMkLst>
            <pc:docMk/>
            <pc:sldMk cId="2874893531" sldId="344"/>
            <ac:spMk id="33" creationId="{87E93555-DFF8-4469-B638-6E5273C18E12}"/>
          </ac:spMkLst>
        </pc:spChg>
        <pc:spChg chg="mod">
          <ac:chgData name="姜 旭升" userId="eee34b3fdfebe250" providerId="LiveId" clId="{E95AE090-E0EC-43FC-A149-A517B629CECD}" dt="2018-09-18T14:13:52.730" v="1828" actId="2711"/>
          <ac:spMkLst>
            <pc:docMk/>
            <pc:sldMk cId="2874893531" sldId="344"/>
            <ac:spMk id="34" creationId="{EC45678D-291F-427B-92EA-077A28261290}"/>
          </ac:spMkLst>
        </pc:spChg>
        <pc:spChg chg="mod">
          <ac:chgData name="姜 旭升" userId="eee34b3fdfebe250" providerId="LiveId" clId="{E95AE090-E0EC-43FC-A149-A517B629CECD}" dt="2018-09-18T14:13:52.730" v="1828" actId="2711"/>
          <ac:spMkLst>
            <pc:docMk/>
            <pc:sldMk cId="2874893531" sldId="344"/>
            <ac:spMk id="35" creationId="{61849810-12BE-437B-833C-CA6D9352E451}"/>
          </ac:spMkLst>
        </pc:spChg>
        <pc:spChg chg="mod">
          <ac:chgData name="姜 旭升" userId="eee34b3fdfebe250" providerId="LiveId" clId="{E95AE090-E0EC-43FC-A149-A517B629CECD}" dt="2018-09-18T14:13:52.730" v="1828" actId="2711"/>
          <ac:spMkLst>
            <pc:docMk/>
            <pc:sldMk cId="2874893531" sldId="344"/>
            <ac:spMk id="36" creationId="{9700FE79-5E97-4A4D-A544-EB84FB6E6127}"/>
          </ac:spMkLst>
        </pc:spChg>
        <pc:spChg chg="mod">
          <ac:chgData name="姜 旭升" userId="eee34b3fdfebe250" providerId="LiveId" clId="{E95AE090-E0EC-43FC-A149-A517B629CECD}" dt="2018-09-18T14:13:52.730" v="1828" actId="2711"/>
          <ac:spMkLst>
            <pc:docMk/>
            <pc:sldMk cId="2874893531" sldId="344"/>
            <ac:spMk id="37" creationId="{D97F505F-4BF4-4362-B5A8-56F04692527B}"/>
          </ac:spMkLst>
        </pc:spChg>
        <pc:spChg chg="mod">
          <ac:chgData name="姜 旭升" userId="eee34b3fdfebe250" providerId="LiveId" clId="{E95AE090-E0EC-43FC-A149-A517B629CECD}" dt="2018-09-18T14:13:52.730" v="1828" actId="2711"/>
          <ac:spMkLst>
            <pc:docMk/>
            <pc:sldMk cId="2874893531" sldId="344"/>
            <ac:spMk id="38" creationId="{956FB0DB-C677-4BA9-9718-5C896D15E580}"/>
          </ac:spMkLst>
        </pc:spChg>
        <pc:spChg chg="mod">
          <ac:chgData name="姜 旭升" userId="eee34b3fdfebe250" providerId="LiveId" clId="{E95AE090-E0EC-43FC-A149-A517B629CECD}" dt="2018-09-18T14:13:52.730" v="1828" actId="2711"/>
          <ac:spMkLst>
            <pc:docMk/>
            <pc:sldMk cId="2874893531" sldId="344"/>
            <ac:spMk id="39" creationId="{45343E32-B54A-43F8-B92E-86DBFFD4022C}"/>
          </ac:spMkLst>
        </pc:spChg>
        <pc:spChg chg="mod">
          <ac:chgData name="姜 旭升" userId="eee34b3fdfebe250" providerId="LiveId" clId="{E95AE090-E0EC-43FC-A149-A517B629CECD}" dt="2018-09-18T14:13:52.730" v="1828" actId="2711"/>
          <ac:spMkLst>
            <pc:docMk/>
            <pc:sldMk cId="2874893531" sldId="344"/>
            <ac:spMk id="40" creationId="{169C7B89-E6BB-48B4-AFC7-0538904D9653}"/>
          </ac:spMkLst>
        </pc:spChg>
        <pc:spChg chg="mod">
          <ac:chgData name="姜 旭升" userId="eee34b3fdfebe250" providerId="LiveId" clId="{E95AE090-E0EC-43FC-A149-A517B629CECD}" dt="2018-09-18T14:13:52.730" v="1828" actId="2711"/>
          <ac:spMkLst>
            <pc:docMk/>
            <pc:sldMk cId="2874893531" sldId="344"/>
            <ac:spMk id="41" creationId="{84723D95-3C78-4E27-AA22-0D25ABC01CC4}"/>
          </ac:spMkLst>
        </pc:spChg>
        <pc:spChg chg="mod">
          <ac:chgData name="姜 旭升" userId="eee34b3fdfebe250" providerId="LiveId" clId="{E95AE090-E0EC-43FC-A149-A517B629CECD}" dt="2018-09-18T14:13:52.730" v="1828" actId="2711"/>
          <ac:spMkLst>
            <pc:docMk/>
            <pc:sldMk cId="2874893531" sldId="344"/>
            <ac:spMk id="42" creationId="{339B67A3-2556-49BC-967C-2118C6273124}"/>
          </ac:spMkLst>
        </pc:spChg>
        <pc:spChg chg="mod">
          <ac:chgData name="姜 旭升" userId="eee34b3fdfebe250" providerId="LiveId" clId="{E95AE090-E0EC-43FC-A149-A517B629CECD}" dt="2018-09-18T14:13:52.730" v="1828" actId="2711"/>
          <ac:spMkLst>
            <pc:docMk/>
            <pc:sldMk cId="2874893531" sldId="344"/>
            <ac:spMk id="43" creationId="{AB08B834-A1E7-4962-AA7E-12C1BDA532D7}"/>
          </ac:spMkLst>
        </pc:spChg>
        <pc:spChg chg="mod">
          <ac:chgData name="姜 旭升" userId="eee34b3fdfebe250" providerId="LiveId" clId="{E95AE090-E0EC-43FC-A149-A517B629CECD}" dt="2018-09-18T14:13:52.730" v="1828" actId="2711"/>
          <ac:spMkLst>
            <pc:docMk/>
            <pc:sldMk cId="2874893531" sldId="344"/>
            <ac:spMk id="44" creationId="{3B47A3A1-1773-43EA-8C6C-94022141E834}"/>
          </ac:spMkLst>
        </pc:spChg>
        <pc:spChg chg="mod">
          <ac:chgData name="姜 旭升" userId="eee34b3fdfebe250" providerId="LiveId" clId="{E95AE090-E0EC-43FC-A149-A517B629CECD}" dt="2018-09-18T14:13:52.730" v="1828" actId="2711"/>
          <ac:spMkLst>
            <pc:docMk/>
            <pc:sldMk cId="2874893531" sldId="344"/>
            <ac:spMk id="48" creationId="{ED904F87-5CA8-43E5-B100-0718695FF90D}"/>
          </ac:spMkLst>
        </pc:spChg>
        <pc:spChg chg="mod">
          <ac:chgData name="姜 旭升" userId="eee34b3fdfebe250" providerId="LiveId" clId="{E95AE090-E0EC-43FC-A149-A517B629CECD}" dt="2018-09-18T14:13:52.730" v="1828" actId="2711"/>
          <ac:spMkLst>
            <pc:docMk/>
            <pc:sldMk cId="2874893531" sldId="344"/>
            <ac:spMk id="49" creationId="{72B67A5F-1A00-4540-9223-7E563FB46169}"/>
          </ac:spMkLst>
        </pc:spChg>
        <pc:spChg chg="add mod">
          <ac:chgData name="姜 旭升" userId="eee34b3fdfebe250" providerId="LiveId" clId="{E95AE090-E0EC-43FC-A149-A517B629CECD}" dt="2018-09-18T14:14:05.990" v="1829" actId="2711"/>
          <ac:spMkLst>
            <pc:docMk/>
            <pc:sldMk cId="2874893531" sldId="344"/>
            <ac:spMk id="50" creationId="{3C012D52-B985-42F6-811C-4A1407270BAB}"/>
          </ac:spMkLst>
        </pc:spChg>
        <pc:spChg chg="add mod">
          <ac:chgData name="姜 旭升" userId="eee34b3fdfebe250" providerId="LiveId" clId="{E95AE090-E0EC-43FC-A149-A517B629CECD}" dt="2018-09-18T14:14:14.410" v="1830" actId="2711"/>
          <ac:spMkLst>
            <pc:docMk/>
            <pc:sldMk cId="2874893531" sldId="344"/>
            <ac:spMk id="51" creationId="{676B6843-B6CE-445F-A938-2A3620457552}"/>
          </ac:spMkLst>
        </pc:spChg>
        <pc:grpChg chg="add mod">
          <ac:chgData name="姜 旭升" userId="eee34b3fdfebe250" providerId="LiveId" clId="{E95AE090-E0EC-43FC-A149-A517B629CECD}" dt="2018-09-18T14:13:52.730" v="1828" actId="2711"/>
          <ac:grpSpMkLst>
            <pc:docMk/>
            <pc:sldMk cId="2874893531" sldId="344"/>
            <ac:grpSpMk id="4" creationId="{4A427A2C-1A84-4256-A92F-601969A91C97}"/>
          </ac:grpSpMkLst>
        </pc:grpChg>
        <pc:grpChg chg="mod">
          <ac:chgData name="姜 旭升" userId="eee34b3fdfebe250" providerId="LiveId" clId="{E95AE090-E0EC-43FC-A149-A517B629CECD}" dt="2018-09-18T14:13:52.730" v="1828" actId="2711"/>
          <ac:grpSpMkLst>
            <pc:docMk/>
            <pc:sldMk cId="2874893531" sldId="344"/>
            <ac:grpSpMk id="30" creationId="{D0F76169-6EF5-4603-9499-DE7A36043C3C}"/>
          </ac:grpSpMkLst>
        </pc:grpChg>
      </pc:sldChg>
      <pc:sldChg chg="addSp delSp modSp">
        <pc:chgData name="姜 旭升" userId="eee34b3fdfebe250" providerId="LiveId" clId="{E95AE090-E0EC-43FC-A149-A517B629CECD}" dt="2018-10-12T11:45:35.442" v="4295"/>
        <pc:sldMkLst>
          <pc:docMk/>
          <pc:sldMk cId="0" sldId="387"/>
        </pc:sldMkLst>
        <pc:spChg chg="add mod">
          <ac:chgData name="姜 旭升" userId="eee34b3fdfebe250" providerId="LiveId" clId="{E95AE090-E0EC-43FC-A149-A517B629CECD}" dt="2018-09-18T13:53:24.628" v="1726"/>
          <ac:spMkLst>
            <pc:docMk/>
            <pc:sldMk cId="0" sldId="387"/>
            <ac:spMk id="2" creationId="{840680AD-45B4-4C34-84B8-55B42A3185D6}"/>
          </ac:spMkLst>
        </pc:spChg>
        <pc:spChg chg="del mod">
          <ac:chgData name="姜 旭升" userId="eee34b3fdfebe250" providerId="LiveId" clId="{E95AE090-E0EC-43FC-A149-A517B629CECD}" dt="2018-09-18T13:53:13.648" v="1724" actId="478"/>
          <ac:spMkLst>
            <pc:docMk/>
            <pc:sldMk cId="0" sldId="387"/>
            <ac:spMk id="191492" creationId="{B1B3F0EA-6290-404F-8B06-72A5FCE7249F}"/>
          </ac:spMkLst>
        </pc:spChg>
        <pc:spChg chg="del">
          <ac:chgData name="姜 旭升" userId="eee34b3fdfebe250" providerId="LiveId" clId="{E95AE090-E0EC-43FC-A149-A517B629CECD}" dt="2018-09-18T13:53:05.568" v="1722" actId="478"/>
          <ac:spMkLst>
            <pc:docMk/>
            <pc:sldMk cId="0" sldId="387"/>
            <ac:spMk id="191493" creationId="{0078BDCD-D39C-4762-9DF1-D05BD8755DCC}"/>
          </ac:spMkLst>
        </pc:spChg>
        <pc:spChg chg="mod">
          <ac:chgData name="姜 旭升" userId="eee34b3fdfebe250" providerId="LiveId" clId="{E95AE090-E0EC-43FC-A149-A517B629CECD}" dt="2018-09-18T14:15:41.540" v="1844" actId="113"/>
          <ac:spMkLst>
            <pc:docMk/>
            <pc:sldMk cId="0" sldId="387"/>
            <ac:spMk id="191496" creationId="{18DEB20A-D0A1-43A1-9D86-741061E501B7}"/>
          </ac:spMkLst>
        </pc:spChg>
        <pc:spChg chg="mod">
          <ac:chgData name="姜 旭升" userId="eee34b3fdfebe250" providerId="LiveId" clId="{E95AE090-E0EC-43FC-A149-A517B629CECD}" dt="2018-09-18T13:54:54.837" v="1732" actId="122"/>
          <ac:spMkLst>
            <pc:docMk/>
            <pc:sldMk cId="0" sldId="387"/>
            <ac:spMk id="191499" creationId="{C45DB71B-E2D5-4386-B189-0FC29171946E}"/>
          </ac:spMkLst>
        </pc:spChg>
        <pc:spChg chg="mod">
          <ac:chgData name="姜 旭升" userId="eee34b3fdfebe250" providerId="LiveId" clId="{E95AE090-E0EC-43FC-A149-A517B629CECD}" dt="2018-09-18T13:54:54.837" v="1732" actId="122"/>
          <ac:spMkLst>
            <pc:docMk/>
            <pc:sldMk cId="0" sldId="387"/>
            <ac:spMk id="191500" creationId="{33E7DE6A-206D-46FF-9D5F-2B33A184CAD8}"/>
          </ac:spMkLst>
        </pc:spChg>
        <pc:spChg chg="mod">
          <ac:chgData name="姜 旭升" userId="eee34b3fdfebe250" providerId="LiveId" clId="{E95AE090-E0EC-43FC-A149-A517B629CECD}" dt="2018-09-18T13:54:54.837" v="1732" actId="122"/>
          <ac:spMkLst>
            <pc:docMk/>
            <pc:sldMk cId="0" sldId="387"/>
            <ac:spMk id="191501" creationId="{623DC27D-B70A-4759-BD56-82BCF8100403}"/>
          </ac:spMkLst>
        </pc:spChg>
        <pc:spChg chg="mod">
          <ac:chgData name="姜 旭升" userId="eee34b3fdfebe250" providerId="LiveId" clId="{E95AE090-E0EC-43FC-A149-A517B629CECD}" dt="2018-09-18T13:54:54.837" v="1732" actId="122"/>
          <ac:spMkLst>
            <pc:docMk/>
            <pc:sldMk cId="0" sldId="387"/>
            <ac:spMk id="191503" creationId="{A75D31EF-1838-4A47-854A-A0216AD2F623}"/>
          </ac:spMkLst>
        </pc:spChg>
        <pc:spChg chg="mod">
          <ac:chgData name="姜 旭升" userId="eee34b3fdfebe250" providerId="LiveId" clId="{E95AE090-E0EC-43FC-A149-A517B629CECD}" dt="2018-09-18T13:54:54.837" v="1732" actId="122"/>
          <ac:spMkLst>
            <pc:docMk/>
            <pc:sldMk cId="0" sldId="387"/>
            <ac:spMk id="191504" creationId="{38AC5C4D-4DB5-48CA-897F-9062ADEAA498}"/>
          </ac:spMkLst>
        </pc:spChg>
        <pc:spChg chg="mod">
          <ac:chgData name="姜 旭升" userId="eee34b3fdfebe250" providerId="LiveId" clId="{E95AE090-E0EC-43FC-A149-A517B629CECD}" dt="2018-09-18T13:54:54.837" v="1732" actId="122"/>
          <ac:spMkLst>
            <pc:docMk/>
            <pc:sldMk cId="0" sldId="387"/>
            <ac:spMk id="191505" creationId="{2A54248F-4A87-46D9-B880-494973A0DD6B}"/>
          </ac:spMkLst>
        </pc:spChg>
        <pc:spChg chg="mod">
          <ac:chgData name="姜 旭升" userId="eee34b3fdfebe250" providerId="LiveId" clId="{E95AE090-E0EC-43FC-A149-A517B629CECD}" dt="2018-09-18T13:54:54.837" v="1732" actId="122"/>
          <ac:spMkLst>
            <pc:docMk/>
            <pc:sldMk cId="0" sldId="387"/>
            <ac:spMk id="191507" creationId="{3E3838CB-47BC-4B29-8420-990795384780}"/>
          </ac:spMkLst>
        </pc:spChg>
        <pc:spChg chg="mod">
          <ac:chgData name="姜 旭升" userId="eee34b3fdfebe250" providerId="LiveId" clId="{E95AE090-E0EC-43FC-A149-A517B629CECD}" dt="2018-09-18T13:54:54.837" v="1732" actId="122"/>
          <ac:spMkLst>
            <pc:docMk/>
            <pc:sldMk cId="0" sldId="387"/>
            <ac:spMk id="191508" creationId="{710EF1A2-BD22-4FCA-BF59-89F323CB6DE9}"/>
          </ac:spMkLst>
        </pc:spChg>
        <pc:spChg chg="mod">
          <ac:chgData name="姜 旭升" userId="eee34b3fdfebe250" providerId="LiveId" clId="{E95AE090-E0EC-43FC-A149-A517B629CECD}" dt="2018-09-18T13:54:54.837" v="1732" actId="122"/>
          <ac:spMkLst>
            <pc:docMk/>
            <pc:sldMk cId="0" sldId="387"/>
            <ac:spMk id="191509" creationId="{BEADCD8D-5A37-41B1-B73F-31A91A810930}"/>
          </ac:spMkLst>
        </pc:spChg>
        <pc:spChg chg="mod">
          <ac:chgData name="姜 旭升" userId="eee34b3fdfebe250" providerId="LiveId" clId="{E95AE090-E0EC-43FC-A149-A517B629CECD}" dt="2018-09-18T13:54:54.837" v="1732" actId="122"/>
          <ac:spMkLst>
            <pc:docMk/>
            <pc:sldMk cId="0" sldId="387"/>
            <ac:spMk id="191511" creationId="{5D492F3E-B63A-48D7-9CDE-D16776F9A27A}"/>
          </ac:spMkLst>
        </pc:spChg>
        <pc:spChg chg="mod">
          <ac:chgData name="姜 旭升" userId="eee34b3fdfebe250" providerId="LiveId" clId="{E95AE090-E0EC-43FC-A149-A517B629CECD}" dt="2018-09-18T13:54:54.837" v="1732" actId="122"/>
          <ac:spMkLst>
            <pc:docMk/>
            <pc:sldMk cId="0" sldId="387"/>
            <ac:spMk id="191512" creationId="{5DBA883E-7FA9-47B2-8815-CC9A47EE9FD4}"/>
          </ac:spMkLst>
        </pc:spChg>
        <pc:spChg chg="mod">
          <ac:chgData name="姜 旭升" userId="eee34b3fdfebe250" providerId="LiveId" clId="{E95AE090-E0EC-43FC-A149-A517B629CECD}" dt="2018-09-18T13:54:54.837" v="1732" actId="122"/>
          <ac:spMkLst>
            <pc:docMk/>
            <pc:sldMk cId="0" sldId="387"/>
            <ac:spMk id="191513" creationId="{6B1C7622-BD75-4865-AD4D-D94DB638FF39}"/>
          </ac:spMkLst>
        </pc:spChg>
        <pc:spChg chg="mod">
          <ac:chgData name="姜 旭升" userId="eee34b3fdfebe250" providerId="LiveId" clId="{E95AE090-E0EC-43FC-A149-A517B629CECD}" dt="2018-09-18T13:54:54.837" v="1732" actId="122"/>
          <ac:spMkLst>
            <pc:docMk/>
            <pc:sldMk cId="0" sldId="387"/>
            <ac:spMk id="191516" creationId="{0EFB536E-1239-4B96-B3D2-E6FD72E08B31}"/>
          </ac:spMkLst>
        </pc:spChg>
        <pc:spChg chg="mod">
          <ac:chgData name="姜 旭升" userId="eee34b3fdfebe250" providerId="LiveId" clId="{E95AE090-E0EC-43FC-A149-A517B629CECD}" dt="2018-09-18T13:54:54.837" v="1732" actId="122"/>
          <ac:spMkLst>
            <pc:docMk/>
            <pc:sldMk cId="0" sldId="387"/>
            <ac:spMk id="191517" creationId="{65528A40-A49F-4F3B-BAC3-6E8F24D1EE91}"/>
          </ac:spMkLst>
        </pc:spChg>
        <pc:spChg chg="mod">
          <ac:chgData name="姜 旭升" userId="eee34b3fdfebe250" providerId="LiveId" clId="{E95AE090-E0EC-43FC-A149-A517B629CECD}" dt="2018-09-18T13:54:54.837" v="1732" actId="122"/>
          <ac:spMkLst>
            <pc:docMk/>
            <pc:sldMk cId="0" sldId="387"/>
            <ac:spMk id="191518" creationId="{09DE06B4-B3A2-4968-82E6-E784BB4740DF}"/>
          </ac:spMkLst>
        </pc:spChg>
        <pc:spChg chg="mod">
          <ac:chgData name="姜 旭升" userId="eee34b3fdfebe250" providerId="LiveId" clId="{E95AE090-E0EC-43FC-A149-A517B629CECD}" dt="2018-09-18T13:54:54.837" v="1732" actId="122"/>
          <ac:spMkLst>
            <pc:docMk/>
            <pc:sldMk cId="0" sldId="387"/>
            <ac:spMk id="191520" creationId="{26422626-B190-4DED-A629-173FF4DD853B}"/>
          </ac:spMkLst>
        </pc:spChg>
        <pc:spChg chg="mod">
          <ac:chgData name="姜 旭升" userId="eee34b3fdfebe250" providerId="LiveId" clId="{E95AE090-E0EC-43FC-A149-A517B629CECD}" dt="2018-09-18T13:54:54.837" v="1732" actId="122"/>
          <ac:spMkLst>
            <pc:docMk/>
            <pc:sldMk cId="0" sldId="387"/>
            <ac:spMk id="191521" creationId="{BEE22AF2-B32F-4791-BC45-022E9FA4F3EB}"/>
          </ac:spMkLst>
        </pc:spChg>
        <pc:spChg chg="mod">
          <ac:chgData name="姜 旭升" userId="eee34b3fdfebe250" providerId="LiveId" clId="{E95AE090-E0EC-43FC-A149-A517B629CECD}" dt="2018-09-18T13:54:54.837" v="1732" actId="122"/>
          <ac:spMkLst>
            <pc:docMk/>
            <pc:sldMk cId="0" sldId="387"/>
            <ac:spMk id="191522" creationId="{61C33141-8886-46B8-BB6F-6C5F2B3D523D}"/>
          </ac:spMkLst>
        </pc:spChg>
        <pc:spChg chg="mod">
          <ac:chgData name="姜 旭升" userId="eee34b3fdfebe250" providerId="LiveId" clId="{E95AE090-E0EC-43FC-A149-A517B629CECD}" dt="2018-09-18T13:54:54.837" v="1732" actId="122"/>
          <ac:spMkLst>
            <pc:docMk/>
            <pc:sldMk cId="0" sldId="387"/>
            <ac:spMk id="191524" creationId="{7E31DE59-8F03-4AF5-82FA-8D5C33A86AF4}"/>
          </ac:spMkLst>
        </pc:spChg>
        <pc:spChg chg="mod">
          <ac:chgData name="姜 旭升" userId="eee34b3fdfebe250" providerId="LiveId" clId="{E95AE090-E0EC-43FC-A149-A517B629CECD}" dt="2018-09-18T13:54:54.837" v="1732" actId="122"/>
          <ac:spMkLst>
            <pc:docMk/>
            <pc:sldMk cId="0" sldId="387"/>
            <ac:spMk id="191525" creationId="{50AE6596-E1F1-4EA4-8CBA-1A4B39DCD4D2}"/>
          </ac:spMkLst>
        </pc:spChg>
        <pc:spChg chg="mod">
          <ac:chgData name="姜 旭升" userId="eee34b3fdfebe250" providerId="LiveId" clId="{E95AE090-E0EC-43FC-A149-A517B629CECD}" dt="2018-09-18T13:54:54.837" v="1732" actId="122"/>
          <ac:spMkLst>
            <pc:docMk/>
            <pc:sldMk cId="0" sldId="387"/>
            <ac:spMk id="191526" creationId="{CC3849CC-EE8A-4FB7-BEEC-E107BC3DEA72}"/>
          </ac:spMkLst>
        </pc:spChg>
        <pc:spChg chg="mod">
          <ac:chgData name="姜 旭升" userId="eee34b3fdfebe250" providerId="LiveId" clId="{E95AE090-E0EC-43FC-A149-A517B629CECD}" dt="2018-09-18T13:54:54.837" v="1732" actId="122"/>
          <ac:spMkLst>
            <pc:docMk/>
            <pc:sldMk cId="0" sldId="387"/>
            <ac:spMk id="191528" creationId="{64AEC7E4-A05E-47DE-A9EF-6BB0EDA6A39E}"/>
          </ac:spMkLst>
        </pc:spChg>
        <pc:spChg chg="mod">
          <ac:chgData name="姜 旭升" userId="eee34b3fdfebe250" providerId="LiveId" clId="{E95AE090-E0EC-43FC-A149-A517B629CECD}" dt="2018-09-18T13:54:54.837" v="1732" actId="122"/>
          <ac:spMkLst>
            <pc:docMk/>
            <pc:sldMk cId="0" sldId="387"/>
            <ac:spMk id="191529" creationId="{F071A846-CF36-4D72-9FE9-3E0D511EF319}"/>
          </ac:spMkLst>
        </pc:spChg>
        <pc:spChg chg="mod">
          <ac:chgData name="姜 旭升" userId="eee34b3fdfebe250" providerId="LiveId" clId="{E95AE090-E0EC-43FC-A149-A517B629CECD}" dt="2018-09-18T13:54:54.837" v="1732" actId="122"/>
          <ac:spMkLst>
            <pc:docMk/>
            <pc:sldMk cId="0" sldId="387"/>
            <ac:spMk id="191530" creationId="{8BE22668-8FD4-45B3-8143-5CA2AA42DEA1}"/>
          </ac:spMkLst>
        </pc:spChg>
        <pc:spChg chg="mod">
          <ac:chgData name="姜 旭升" userId="eee34b3fdfebe250" providerId="LiveId" clId="{E95AE090-E0EC-43FC-A149-A517B629CECD}" dt="2018-09-18T13:54:54.837" v="1732" actId="122"/>
          <ac:spMkLst>
            <pc:docMk/>
            <pc:sldMk cId="0" sldId="387"/>
            <ac:spMk id="191533" creationId="{35D0DAAD-4492-46F2-9BEB-ED12C2F7D271}"/>
          </ac:spMkLst>
        </pc:spChg>
        <pc:spChg chg="mod">
          <ac:chgData name="姜 旭升" userId="eee34b3fdfebe250" providerId="LiveId" clId="{E95AE090-E0EC-43FC-A149-A517B629CECD}" dt="2018-09-18T13:54:54.837" v="1732" actId="122"/>
          <ac:spMkLst>
            <pc:docMk/>
            <pc:sldMk cId="0" sldId="387"/>
            <ac:spMk id="191534" creationId="{9B8D8EFB-6E89-4931-9091-15601E9E4BBC}"/>
          </ac:spMkLst>
        </pc:spChg>
        <pc:spChg chg="mod">
          <ac:chgData name="姜 旭升" userId="eee34b3fdfebe250" providerId="LiveId" clId="{E95AE090-E0EC-43FC-A149-A517B629CECD}" dt="2018-09-18T13:54:54.837" v="1732" actId="122"/>
          <ac:spMkLst>
            <pc:docMk/>
            <pc:sldMk cId="0" sldId="387"/>
            <ac:spMk id="191535" creationId="{F94D1F82-D14E-46AA-85BF-AF84C39ED5C8}"/>
          </ac:spMkLst>
        </pc:spChg>
        <pc:spChg chg="mod">
          <ac:chgData name="姜 旭升" userId="eee34b3fdfebe250" providerId="LiveId" clId="{E95AE090-E0EC-43FC-A149-A517B629CECD}" dt="2018-09-18T13:54:54.837" v="1732" actId="122"/>
          <ac:spMkLst>
            <pc:docMk/>
            <pc:sldMk cId="0" sldId="387"/>
            <ac:spMk id="191537" creationId="{462A5A39-6053-480F-85BE-D5DD9FA53B76}"/>
          </ac:spMkLst>
        </pc:spChg>
        <pc:spChg chg="mod">
          <ac:chgData name="姜 旭升" userId="eee34b3fdfebe250" providerId="LiveId" clId="{E95AE090-E0EC-43FC-A149-A517B629CECD}" dt="2018-09-18T13:54:54.837" v="1732" actId="122"/>
          <ac:spMkLst>
            <pc:docMk/>
            <pc:sldMk cId="0" sldId="387"/>
            <ac:spMk id="191538" creationId="{703D6D08-4C48-4682-857E-45846ACAD168}"/>
          </ac:spMkLst>
        </pc:spChg>
        <pc:spChg chg="mod">
          <ac:chgData name="姜 旭升" userId="eee34b3fdfebe250" providerId="LiveId" clId="{E95AE090-E0EC-43FC-A149-A517B629CECD}" dt="2018-09-18T13:54:54.837" v="1732" actId="122"/>
          <ac:spMkLst>
            <pc:docMk/>
            <pc:sldMk cId="0" sldId="387"/>
            <ac:spMk id="191539" creationId="{E2DDEB54-373B-4BC8-987A-8A8923B1E299}"/>
          </ac:spMkLst>
        </pc:spChg>
        <pc:spChg chg="mod">
          <ac:chgData name="姜 旭升" userId="eee34b3fdfebe250" providerId="LiveId" clId="{E95AE090-E0EC-43FC-A149-A517B629CECD}" dt="2018-09-18T13:54:54.837" v="1732" actId="122"/>
          <ac:spMkLst>
            <pc:docMk/>
            <pc:sldMk cId="0" sldId="387"/>
            <ac:spMk id="191541" creationId="{797B30BC-6D4B-4128-9CB2-7ECA243C31EB}"/>
          </ac:spMkLst>
        </pc:spChg>
        <pc:spChg chg="mod">
          <ac:chgData name="姜 旭升" userId="eee34b3fdfebe250" providerId="LiveId" clId="{E95AE090-E0EC-43FC-A149-A517B629CECD}" dt="2018-09-18T13:54:54.837" v="1732" actId="122"/>
          <ac:spMkLst>
            <pc:docMk/>
            <pc:sldMk cId="0" sldId="387"/>
            <ac:spMk id="191542" creationId="{22054B1E-2367-49E1-8446-E956C7D4E6DE}"/>
          </ac:spMkLst>
        </pc:spChg>
        <pc:spChg chg="mod">
          <ac:chgData name="姜 旭升" userId="eee34b3fdfebe250" providerId="LiveId" clId="{E95AE090-E0EC-43FC-A149-A517B629CECD}" dt="2018-09-18T13:54:54.837" v="1732" actId="122"/>
          <ac:spMkLst>
            <pc:docMk/>
            <pc:sldMk cId="0" sldId="387"/>
            <ac:spMk id="191543" creationId="{50E0B238-8C04-455D-8908-64612174A625}"/>
          </ac:spMkLst>
        </pc:spChg>
        <pc:spChg chg="mod">
          <ac:chgData name="姜 旭升" userId="eee34b3fdfebe250" providerId="LiveId" clId="{E95AE090-E0EC-43FC-A149-A517B629CECD}" dt="2018-09-18T13:54:54.837" v="1732" actId="122"/>
          <ac:spMkLst>
            <pc:docMk/>
            <pc:sldMk cId="0" sldId="387"/>
            <ac:spMk id="191545" creationId="{B45293E0-0885-42BC-9787-5D339423EF61}"/>
          </ac:spMkLst>
        </pc:spChg>
        <pc:spChg chg="mod">
          <ac:chgData name="姜 旭升" userId="eee34b3fdfebe250" providerId="LiveId" clId="{E95AE090-E0EC-43FC-A149-A517B629CECD}" dt="2018-09-18T13:54:54.837" v="1732" actId="122"/>
          <ac:spMkLst>
            <pc:docMk/>
            <pc:sldMk cId="0" sldId="387"/>
            <ac:spMk id="191546" creationId="{CE533056-8F27-4F5B-8785-C1055E3704AC}"/>
          </ac:spMkLst>
        </pc:spChg>
        <pc:spChg chg="mod">
          <ac:chgData name="姜 旭升" userId="eee34b3fdfebe250" providerId="LiveId" clId="{E95AE090-E0EC-43FC-A149-A517B629CECD}" dt="2018-09-18T13:54:54.837" v="1732" actId="122"/>
          <ac:spMkLst>
            <pc:docMk/>
            <pc:sldMk cId="0" sldId="387"/>
            <ac:spMk id="191547" creationId="{08860405-263C-4256-8BB5-1A05E304841C}"/>
          </ac:spMkLst>
        </pc:spChg>
        <pc:spChg chg="mod">
          <ac:chgData name="姜 旭升" userId="eee34b3fdfebe250" providerId="LiveId" clId="{E95AE090-E0EC-43FC-A149-A517B629CECD}" dt="2018-09-18T13:54:54.837" v="1732" actId="122"/>
          <ac:spMkLst>
            <pc:docMk/>
            <pc:sldMk cId="0" sldId="387"/>
            <ac:spMk id="191550" creationId="{E12EB934-5DB3-4AE0-AF38-78686D2EDD14}"/>
          </ac:spMkLst>
        </pc:spChg>
        <pc:spChg chg="mod">
          <ac:chgData name="姜 旭升" userId="eee34b3fdfebe250" providerId="LiveId" clId="{E95AE090-E0EC-43FC-A149-A517B629CECD}" dt="2018-09-18T13:54:54.837" v="1732" actId="122"/>
          <ac:spMkLst>
            <pc:docMk/>
            <pc:sldMk cId="0" sldId="387"/>
            <ac:spMk id="191551" creationId="{E53B37C6-FDB7-4F07-AAAC-87B0435EDCD3}"/>
          </ac:spMkLst>
        </pc:spChg>
        <pc:spChg chg="mod">
          <ac:chgData name="姜 旭升" userId="eee34b3fdfebe250" providerId="LiveId" clId="{E95AE090-E0EC-43FC-A149-A517B629CECD}" dt="2018-09-18T13:54:54.837" v="1732" actId="122"/>
          <ac:spMkLst>
            <pc:docMk/>
            <pc:sldMk cId="0" sldId="387"/>
            <ac:spMk id="191552" creationId="{054EF0F9-DCA6-4CE6-A282-8046B4A750B9}"/>
          </ac:spMkLst>
        </pc:spChg>
        <pc:spChg chg="mod">
          <ac:chgData name="姜 旭升" userId="eee34b3fdfebe250" providerId="LiveId" clId="{E95AE090-E0EC-43FC-A149-A517B629CECD}" dt="2018-09-18T13:54:54.837" v="1732" actId="122"/>
          <ac:spMkLst>
            <pc:docMk/>
            <pc:sldMk cId="0" sldId="387"/>
            <ac:spMk id="191554" creationId="{7C504204-4261-4877-8A8E-4B02A0A060DE}"/>
          </ac:spMkLst>
        </pc:spChg>
        <pc:spChg chg="mod">
          <ac:chgData name="姜 旭升" userId="eee34b3fdfebe250" providerId="LiveId" clId="{E95AE090-E0EC-43FC-A149-A517B629CECD}" dt="2018-09-18T13:54:54.837" v="1732" actId="122"/>
          <ac:spMkLst>
            <pc:docMk/>
            <pc:sldMk cId="0" sldId="387"/>
            <ac:spMk id="191555" creationId="{3BBC3090-D009-422E-86A9-E21BBA659B11}"/>
          </ac:spMkLst>
        </pc:spChg>
        <pc:spChg chg="mod">
          <ac:chgData name="姜 旭升" userId="eee34b3fdfebe250" providerId="LiveId" clId="{E95AE090-E0EC-43FC-A149-A517B629CECD}" dt="2018-09-18T13:54:54.837" v="1732" actId="122"/>
          <ac:spMkLst>
            <pc:docMk/>
            <pc:sldMk cId="0" sldId="387"/>
            <ac:spMk id="191556" creationId="{7EB4CB29-C9DE-4811-BADD-B15A0D4AFA94}"/>
          </ac:spMkLst>
        </pc:spChg>
        <pc:spChg chg="mod">
          <ac:chgData name="姜 旭升" userId="eee34b3fdfebe250" providerId="LiveId" clId="{E95AE090-E0EC-43FC-A149-A517B629CECD}" dt="2018-09-18T13:54:54.837" v="1732" actId="122"/>
          <ac:spMkLst>
            <pc:docMk/>
            <pc:sldMk cId="0" sldId="387"/>
            <ac:spMk id="191558" creationId="{94780550-84A0-448A-A060-62D3C1E3D4AE}"/>
          </ac:spMkLst>
        </pc:spChg>
        <pc:spChg chg="mod">
          <ac:chgData name="姜 旭升" userId="eee34b3fdfebe250" providerId="LiveId" clId="{E95AE090-E0EC-43FC-A149-A517B629CECD}" dt="2018-09-18T13:54:54.837" v="1732" actId="122"/>
          <ac:spMkLst>
            <pc:docMk/>
            <pc:sldMk cId="0" sldId="387"/>
            <ac:spMk id="191559" creationId="{8952F8A5-B6C0-4D62-B44D-60F4E1038638}"/>
          </ac:spMkLst>
        </pc:spChg>
        <pc:spChg chg="mod">
          <ac:chgData name="姜 旭升" userId="eee34b3fdfebe250" providerId="LiveId" clId="{E95AE090-E0EC-43FC-A149-A517B629CECD}" dt="2018-09-18T13:54:54.837" v="1732" actId="122"/>
          <ac:spMkLst>
            <pc:docMk/>
            <pc:sldMk cId="0" sldId="387"/>
            <ac:spMk id="191560" creationId="{32EB6B72-3DB4-4309-9233-73C8ECCF335D}"/>
          </ac:spMkLst>
        </pc:spChg>
        <pc:spChg chg="mod">
          <ac:chgData name="姜 旭升" userId="eee34b3fdfebe250" providerId="LiveId" clId="{E95AE090-E0EC-43FC-A149-A517B629CECD}" dt="2018-09-18T13:54:54.837" v="1732" actId="122"/>
          <ac:spMkLst>
            <pc:docMk/>
            <pc:sldMk cId="0" sldId="387"/>
            <ac:spMk id="191562" creationId="{32CC1B3D-84D6-414F-B768-24055EC77DAE}"/>
          </ac:spMkLst>
        </pc:spChg>
        <pc:spChg chg="mod">
          <ac:chgData name="姜 旭升" userId="eee34b3fdfebe250" providerId="LiveId" clId="{E95AE090-E0EC-43FC-A149-A517B629CECD}" dt="2018-09-18T13:54:54.837" v="1732" actId="122"/>
          <ac:spMkLst>
            <pc:docMk/>
            <pc:sldMk cId="0" sldId="387"/>
            <ac:spMk id="191563" creationId="{43BF957B-EA45-43AA-8C05-FDEC5067C0D4}"/>
          </ac:spMkLst>
        </pc:spChg>
        <pc:spChg chg="mod">
          <ac:chgData name="姜 旭升" userId="eee34b3fdfebe250" providerId="LiveId" clId="{E95AE090-E0EC-43FC-A149-A517B629CECD}" dt="2018-09-18T13:54:54.837" v="1732" actId="122"/>
          <ac:spMkLst>
            <pc:docMk/>
            <pc:sldMk cId="0" sldId="387"/>
            <ac:spMk id="191564" creationId="{A2C009D5-EB8C-4285-AFBF-AC8D884B18B0}"/>
          </ac:spMkLst>
        </pc:spChg>
        <pc:spChg chg="mod">
          <ac:chgData name="姜 旭升" userId="eee34b3fdfebe250" providerId="LiveId" clId="{E95AE090-E0EC-43FC-A149-A517B629CECD}" dt="2018-09-18T13:54:54.837" v="1732" actId="122"/>
          <ac:spMkLst>
            <pc:docMk/>
            <pc:sldMk cId="0" sldId="387"/>
            <ac:spMk id="191567" creationId="{13468E5F-E69E-4F47-88A9-8ED71EEE93AA}"/>
          </ac:spMkLst>
        </pc:spChg>
        <pc:spChg chg="mod">
          <ac:chgData name="姜 旭升" userId="eee34b3fdfebe250" providerId="LiveId" clId="{E95AE090-E0EC-43FC-A149-A517B629CECD}" dt="2018-09-18T13:54:54.837" v="1732" actId="122"/>
          <ac:spMkLst>
            <pc:docMk/>
            <pc:sldMk cId="0" sldId="387"/>
            <ac:spMk id="191568" creationId="{DEAD7899-DE92-4B9D-884A-F42C6C903ACC}"/>
          </ac:spMkLst>
        </pc:spChg>
        <pc:spChg chg="mod">
          <ac:chgData name="姜 旭升" userId="eee34b3fdfebe250" providerId="LiveId" clId="{E95AE090-E0EC-43FC-A149-A517B629CECD}" dt="2018-09-18T13:54:54.837" v="1732" actId="122"/>
          <ac:spMkLst>
            <pc:docMk/>
            <pc:sldMk cId="0" sldId="387"/>
            <ac:spMk id="191569" creationId="{9271EFDD-CA2D-4838-908B-EA9230D2629D}"/>
          </ac:spMkLst>
        </pc:spChg>
        <pc:spChg chg="mod">
          <ac:chgData name="姜 旭升" userId="eee34b3fdfebe250" providerId="LiveId" clId="{E95AE090-E0EC-43FC-A149-A517B629CECD}" dt="2018-09-18T13:54:54.837" v="1732" actId="122"/>
          <ac:spMkLst>
            <pc:docMk/>
            <pc:sldMk cId="0" sldId="387"/>
            <ac:spMk id="191571" creationId="{61ABCE50-618F-431C-A569-5A52C0AEEF22}"/>
          </ac:spMkLst>
        </pc:spChg>
        <pc:spChg chg="mod">
          <ac:chgData name="姜 旭升" userId="eee34b3fdfebe250" providerId="LiveId" clId="{E95AE090-E0EC-43FC-A149-A517B629CECD}" dt="2018-09-18T13:54:54.837" v="1732" actId="122"/>
          <ac:spMkLst>
            <pc:docMk/>
            <pc:sldMk cId="0" sldId="387"/>
            <ac:spMk id="191572" creationId="{EAB17AA4-C115-474A-84A8-15197FE43133}"/>
          </ac:spMkLst>
        </pc:spChg>
        <pc:spChg chg="mod">
          <ac:chgData name="姜 旭升" userId="eee34b3fdfebe250" providerId="LiveId" clId="{E95AE090-E0EC-43FC-A149-A517B629CECD}" dt="2018-09-18T13:54:54.837" v="1732" actId="122"/>
          <ac:spMkLst>
            <pc:docMk/>
            <pc:sldMk cId="0" sldId="387"/>
            <ac:spMk id="191573" creationId="{8F6508A7-10F6-4BC6-9E9E-E099C293CA66}"/>
          </ac:spMkLst>
        </pc:spChg>
        <pc:spChg chg="mod">
          <ac:chgData name="姜 旭升" userId="eee34b3fdfebe250" providerId="LiveId" clId="{E95AE090-E0EC-43FC-A149-A517B629CECD}" dt="2018-09-18T13:54:54.837" v="1732" actId="122"/>
          <ac:spMkLst>
            <pc:docMk/>
            <pc:sldMk cId="0" sldId="387"/>
            <ac:spMk id="191575" creationId="{963F2FFA-7371-4313-8C1A-63B24E06298A}"/>
          </ac:spMkLst>
        </pc:spChg>
        <pc:spChg chg="mod">
          <ac:chgData name="姜 旭升" userId="eee34b3fdfebe250" providerId="LiveId" clId="{E95AE090-E0EC-43FC-A149-A517B629CECD}" dt="2018-09-18T13:54:54.837" v="1732" actId="122"/>
          <ac:spMkLst>
            <pc:docMk/>
            <pc:sldMk cId="0" sldId="387"/>
            <ac:spMk id="191576" creationId="{F18FCB61-6623-402F-A1BB-586BEADC6C15}"/>
          </ac:spMkLst>
        </pc:spChg>
        <pc:spChg chg="mod">
          <ac:chgData name="姜 旭升" userId="eee34b3fdfebe250" providerId="LiveId" clId="{E95AE090-E0EC-43FC-A149-A517B629CECD}" dt="2018-09-18T13:54:54.837" v="1732" actId="122"/>
          <ac:spMkLst>
            <pc:docMk/>
            <pc:sldMk cId="0" sldId="387"/>
            <ac:spMk id="191577" creationId="{14324852-4CB0-4176-8439-0B145934197B}"/>
          </ac:spMkLst>
        </pc:spChg>
        <pc:spChg chg="mod">
          <ac:chgData name="姜 旭升" userId="eee34b3fdfebe250" providerId="LiveId" clId="{E95AE090-E0EC-43FC-A149-A517B629CECD}" dt="2018-09-18T13:54:54.837" v="1732" actId="122"/>
          <ac:spMkLst>
            <pc:docMk/>
            <pc:sldMk cId="0" sldId="387"/>
            <ac:spMk id="191579" creationId="{FD1220EB-4645-4C85-9C20-EBECF78C08E2}"/>
          </ac:spMkLst>
        </pc:spChg>
        <pc:spChg chg="mod">
          <ac:chgData name="姜 旭升" userId="eee34b3fdfebe250" providerId="LiveId" clId="{E95AE090-E0EC-43FC-A149-A517B629CECD}" dt="2018-09-18T13:54:54.837" v="1732" actId="122"/>
          <ac:spMkLst>
            <pc:docMk/>
            <pc:sldMk cId="0" sldId="387"/>
            <ac:spMk id="191580" creationId="{CD7A063D-C8E5-4E6E-B7D9-F7B423CC8F50}"/>
          </ac:spMkLst>
        </pc:spChg>
        <pc:spChg chg="mod">
          <ac:chgData name="姜 旭升" userId="eee34b3fdfebe250" providerId="LiveId" clId="{E95AE090-E0EC-43FC-A149-A517B629CECD}" dt="2018-09-18T13:54:54.837" v="1732" actId="122"/>
          <ac:spMkLst>
            <pc:docMk/>
            <pc:sldMk cId="0" sldId="387"/>
            <ac:spMk id="191581" creationId="{850CFDDA-8DF0-46F5-B88A-FAD62942A563}"/>
          </ac:spMkLst>
        </pc:spChg>
        <pc:spChg chg="mod">
          <ac:chgData name="姜 旭升" userId="eee34b3fdfebe250" providerId="LiveId" clId="{E95AE090-E0EC-43FC-A149-A517B629CECD}" dt="2018-09-18T13:54:54.837" v="1732" actId="122"/>
          <ac:spMkLst>
            <pc:docMk/>
            <pc:sldMk cId="0" sldId="387"/>
            <ac:spMk id="191584" creationId="{FC574A4B-2FD0-4C97-B348-FEE3A9455F10}"/>
          </ac:spMkLst>
        </pc:spChg>
        <pc:spChg chg="mod">
          <ac:chgData name="姜 旭升" userId="eee34b3fdfebe250" providerId="LiveId" clId="{E95AE090-E0EC-43FC-A149-A517B629CECD}" dt="2018-09-18T13:54:54.837" v="1732" actId="122"/>
          <ac:spMkLst>
            <pc:docMk/>
            <pc:sldMk cId="0" sldId="387"/>
            <ac:spMk id="191585" creationId="{22B7EB3A-DE8A-4B47-AFEC-51BDA48925E7}"/>
          </ac:spMkLst>
        </pc:spChg>
        <pc:spChg chg="mod">
          <ac:chgData name="姜 旭升" userId="eee34b3fdfebe250" providerId="LiveId" clId="{E95AE090-E0EC-43FC-A149-A517B629CECD}" dt="2018-09-18T13:54:54.837" v="1732" actId="122"/>
          <ac:spMkLst>
            <pc:docMk/>
            <pc:sldMk cId="0" sldId="387"/>
            <ac:spMk id="191586" creationId="{FF31B1C2-4A3B-452B-94B0-E22D43C8706F}"/>
          </ac:spMkLst>
        </pc:spChg>
        <pc:spChg chg="mod">
          <ac:chgData name="姜 旭升" userId="eee34b3fdfebe250" providerId="LiveId" clId="{E95AE090-E0EC-43FC-A149-A517B629CECD}" dt="2018-09-18T13:54:54.837" v="1732" actId="122"/>
          <ac:spMkLst>
            <pc:docMk/>
            <pc:sldMk cId="0" sldId="387"/>
            <ac:spMk id="191588" creationId="{4660E2BC-D908-46BF-BDFF-0626462490E5}"/>
          </ac:spMkLst>
        </pc:spChg>
        <pc:spChg chg="mod">
          <ac:chgData name="姜 旭升" userId="eee34b3fdfebe250" providerId="LiveId" clId="{E95AE090-E0EC-43FC-A149-A517B629CECD}" dt="2018-09-18T13:54:44.777" v="1731" actId="122"/>
          <ac:spMkLst>
            <pc:docMk/>
            <pc:sldMk cId="0" sldId="387"/>
            <ac:spMk id="191589" creationId="{B3AA9B4F-DC7D-49A7-89E3-17372394FF29}"/>
          </ac:spMkLst>
        </pc:spChg>
        <pc:spChg chg="mod">
          <ac:chgData name="姜 旭升" userId="eee34b3fdfebe250" providerId="LiveId" clId="{E95AE090-E0EC-43FC-A149-A517B629CECD}" dt="2018-09-18T13:54:54.837" v="1732" actId="122"/>
          <ac:spMkLst>
            <pc:docMk/>
            <pc:sldMk cId="0" sldId="387"/>
            <ac:spMk id="191590" creationId="{AC4F1095-A695-4E22-BDE9-227F3712ED7B}"/>
          </ac:spMkLst>
        </pc:spChg>
        <pc:spChg chg="mod">
          <ac:chgData name="姜 旭升" userId="eee34b3fdfebe250" providerId="LiveId" clId="{E95AE090-E0EC-43FC-A149-A517B629CECD}" dt="2018-09-18T13:54:54.837" v="1732" actId="122"/>
          <ac:spMkLst>
            <pc:docMk/>
            <pc:sldMk cId="0" sldId="387"/>
            <ac:spMk id="191592" creationId="{DB3DC48B-9E34-4D6C-BF9F-312D9C115F7E}"/>
          </ac:spMkLst>
        </pc:spChg>
        <pc:spChg chg="mod">
          <ac:chgData name="姜 旭升" userId="eee34b3fdfebe250" providerId="LiveId" clId="{E95AE090-E0EC-43FC-A149-A517B629CECD}" dt="2018-09-18T13:54:54.837" v="1732" actId="122"/>
          <ac:spMkLst>
            <pc:docMk/>
            <pc:sldMk cId="0" sldId="387"/>
            <ac:spMk id="191593" creationId="{10EB025F-E41C-4FEC-8926-A016A0606312}"/>
          </ac:spMkLst>
        </pc:spChg>
        <pc:spChg chg="mod">
          <ac:chgData name="姜 旭升" userId="eee34b3fdfebe250" providerId="LiveId" clId="{E95AE090-E0EC-43FC-A149-A517B629CECD}" dt="2018-09-18T13:54:54.837" v="1732" actId="122"/>
          <ac:spMkLst>
            <pc:docMk/>
            <pc:sldMk cId="0" sldId="387"/>
            <ac:spMk id="191594" creationId="{1E7F0455-773A-4C8C-983A-50B8128E039E}"/>
          </ac:spMkLst>
        </pc:spChg>
        <pc:spChg chg="mod">
          <ac:chgData name="姜 旭升" userId="eee34b3fdfebe250" providerId="LiveId" clId="{E95AE090-E0EC-43FC-A149-A517B629CECD}" dt="2018-09-18T13:54:54.837" v="1732" actId="122"/>
          <ac:spMkLst>
            <pc:docMk/>
            <pc:sldMk cId="0" sldId="387"/>
            <ac:spMk id="191596" creationId="{A45F9D52-096E-4F71-843A-4C3306ACB934}"/>
          </ac:spMkLst>
        </pc:spChg>
        <pc:spChg chg="mod">
          <ac:chgData name="姜 旭升" userId="eee34b3fdfebe250" providerId="LiveId" clId="{E95AE090-E0EC-43FC-A149-A517B629CECD}" dt="2018-09-18T13:54:54.837" v="1732" actId="122"/>
          <ac:spMkLst>
            <pc:docMk/>
            <pc:sldMk cId="0" sldId="387"/>
            <ac:spMk id="191597" creationId="{26CA959E-9A42-4260-9CC2-BD33AA6B9368}"/>
          </ac:spMkLst>
        </pc:spChg>
        <pc:spChg chg="mod">
          <ac:chgData name="姜 旭升" userId="eee34b3fdfebe250" providerId="LiveId" clId="{E95AE090-E0EC-43FC-A149-A517B629CECD}" dt="2018-09-18T13:54:54.837" v="1732" actId="122"/>
          <ac:spMkLst>
            <pc:docMk/>
            <pc:sldMk cId="0" sldId="387"/>
            <ac:spMk id="191598" creationId="{723ADA64-9117-4677-81CC-08C6321A6AC5}"/>
          </ac:spMkLst>
        </pc:spChg>
        <pc:spChg chg="mod">
          <ac:chgData name="姜 旭升" userId="eee34b3fdfebe250" providerId="LiveId" clId="{E95AE090-E0EC-43FC-A149-A517B629CECD}" dt="2018-09-18T14:15:33.420" v="1842" actId="114"/>
          <ac:spMkLst>
            <pc:docMk/>
            <pc:sldMk cId="0" sldId="387"/>
            <ac:spMk id="191599" creationId="{D182FFA8-F0E5-464D-B26C-F69D9E3CC626}"/>
          </ac:spMkLst>
        </pc:spChg>
        <pc:spChg chg="mod">
          <ac:chgData name="姜 旭升" userId="eee34b3fdfebe250" providerId="LiveId" clId="{E95AE090-E0EC-43FC-A149-A517B629CECD}" dt="2018-09-18T13:54:54.837" v="1732" actId="122"/>
          <ac:spMkLst>
            <pc:docMk/>
            <pc:sldMk cId="0" sldId="387"/>
            <ac:spMk id="191602" creationId="{D9AA8BE1-CB4D-455E-9109-9CD17BF3DBB2}"/>
          </ac:spMkLst>
        </pc:spChg>
        <pc:spChg chg="mod">
          <ac:chgData name="姜 旭升" userId="eee34b3fdfebe250" providerId="LiveId" clId="{E95AE090-E0EC-43FC-A149-A517B629CECD}" dt="2018-09-18T13:54:54.837" v="1732" actId="122"/>
          <ac:spMkLst>
            <pc:docMk/>
            <pc:sldMk cId="0" sldId="387"/>
            <ac:spMk id="191603" creationId="{A399CD97-BBFA-48AE-A65B-7E7ED6F4C686}"/>
          </ac:spMkLst>
        </pc:spChg>
        <pc:spChg chg="mod">
          <ac:chgData name="姜 旭升" userId="eee34b3fdfebe250" providerId="LiveId" clId="{E95AE090-E0EC-43FC-A149-A517B629CECD}" dt="2018-09-18T13:54:54.837" v="1732" actId="122"/>
          <ac:spMkLst>
            <pc:docMk/>
            <pc:sldMk cId="0" sldId="387"/>
            <ac:spMk id="191604" creationId="{47A30AFC-339D-40CE-91FE-D53EDD172BB4}"/>
          </ac:spMkLst>
        </pc:spChg>
        <pc:spChg chg="mod">
          <ac:chgData name="姜 旭升" userId="eee34b3fdfebe250" providerId="LiveId" clId="{E95AE090-E0EC-43FC-A149-A517B629CECD}" dt="2018-09-18T13:54:54.837" v="1732" actId="122"/>
          <ac:spMkLst>
            <pc:docMk/>
            <pc:sldMk cId="0" sldId="387"/>
            <ac:spMk id="191606" creationId="{DE7260C1-13D1-4F98-9223-72F6708D11BF}"/>
          </ac:spMkLst>
        </pc:spChg>
        <pc:spChg chg="mod">
          <ac:chgData name="姜 旭升" userId="eee34b3fdfebe250" providerId="LiveId" clId="{E95AE090-E0EC-43FC-A149-A517B629CECD}" dt="2018-09-18T13:54:54.837" v="1732" actId="122"/>
          <ac:spMkLst>
            <pc:docMk/>
            <pc:sldMk cId="0" sldId="387"/>
            <ac:spMk id="191607" creationId="{83838D9E-0C83-4461-A83D-AC847AC721E9}"/>
          </ac:spMkLst>
        </pc:spChg>
        <pc:spChg chg="mod">
          <ac:chgData name="姜 旭升" userId="eee34b3fdfebe250" providerId="LiveId" clId="{E95AE090-E0EC-43FC-A149-A517B629CECD}" dt="2018-09-18T13:54:54.837" v="1732" actId="122"/>
          <ac:spMkLst>
            <pc:docMk/>
            <pc:sldMk cId="0" sldId="387"/>
            <ac:spMk id="191608" creationId="{2BE60650-B9D5-49AF-A061-E06498BAD709}"/>
          </ac:spMkLst>
        </pc:spChg>
        <pc:spChg chg="mod">
          <ac:chgData name="姜 旭升" userId="eee34b3fdfebe250" providerId="LiveId" clId="{E95AE090-E0EC-43FC-A149-A517B629CECD}" dt="2018-09-18T13:54:54.837" v="1732" actId="122"/>
          <ac:spMkLst>
            <pc:docMk/>
            <pc:sldMk cId="0" sldId="387"/>
            <ac:spMk id="191610" creationId="{BF6AD3BF-1AC7-4FDF-BDFE-3673876F3937}"/>
          </ac:spMkLst>
        </pc:spChg>
        <pc:spChg chg="mod">
          <ac:chgData name="姜 旭升" userId="eee34b3fdfebe250" providerId="LiveId" clId="{E95AE090-E0EC-43FC-A149-A517B629CECD}" dt="2018-09-18T13:54:54.837" v="1732" actId="122"/>
          <ac:spMkLst>
            <pc:docMk/>
            <pc:sldMk cId="0" sldId="387"/>
            <ac:spMk id="191611" creationId="{A0F548E2-8B8C-4B66-AE6C-00593993E8F6}"/>
          </ac:spMkLst>
        </pc:spChg>
        <pc:spChg chg="mod">
          <ac:chgData name="姜 旭升" userId="eee34b3fdfebe250" providerId="LiveId" clId="{E95AE090-E0EC-43FC-A149-A517B629CECD}" dt="2018-09-18T13:54:54.837" v="1732" actId="122"/>
          <ac:spMkLst>
            <pc:docMk/>
            <pc:sldMk cId="0" sldId="387"/>
            <ac:spMk id="191612" creationId="{0C8CB215-0F2E-4562-97AB-0FA7048152E3}"/>
          </ac:spMkLst>
        </pc:spChg>
        <pc:spChg chg="mod">
          <ac:chgData name="姜 旭升" userId="eee34b3fdfebe250" providerId="LiveId" clId="{E95AE090-E0EC-43FC-A149-A517B629CECD}" dt="2018-09-18T13:54:54.837" v="1732" actId="122"/>
          <ac:spMkLst>
            <pc:docMk/>
            <pc:sldMk cId="0" sldId="387"/>
            <ac:spMk id="191614" creationId="{869337FF-9FA3-4AD7-9202-B0AF261FD960}"/>
          </ac:spMkLst>
        </pc:spChg>
        <pc:spChg chg="mod">
          <ac:chgData name="姜 旭升" userId="eee34b3fdfebe250" providerId="LiveId" clId="{E95AE090-E0EC-43FC-A149-A517B629CECD}" dt="2018-09-18T13:54:54.837" v="1732" actId="122"/>
          <ac:spMkLst>
            <pc:docMk/>
            <pc:sldMk cId="0" sldId="387"/>
            <ac:spMk id="191615" creationId="{84D8D420-21B6-4B74-88DE-9EBEFD2EF7C8}"/>
          </ac:spMkLst>
        </pc:spChg>
        <pc:spChg chg="mod">
          <ac:chgData name="姜 旭升" userId="eee34b3fdfebe250" providerId="LiveId" clId="{E95AE090-E0EC-43FC-A149-A517B629CECD}" dt="2018-09-18T13:54:54.837" v="1732" actId="122"/>
          <ac:spMkLst>
            <pc:docMk/>
            <pc:sldMk cId="0" sldId="387"/>
            <ac:spMk id="191616" creationId="{D49BC611-6241-4BEB-B21F-7CDA0459C228}"/>
          </ac:spMkLst>
        </pc:spChg>
        <pc:spChg chg="mod">
          <ac:chgData name="姜 旭升" userId="eee34b3fdfebe250" providerId="LiveId" clId="{E95AE090-E0EC-43FC-A149-A517B629CECD}" dt="2018-09-18T13:54:54.837" v="1732" actId="122"/>
          <ac:spMkLst>
            <pc:docMk/>
            <pc:sldMk cId="0" sldId="387"/>
            <ac:spMk id="191619" creationId="{55E54BBF-7D07-4152-B7DB-CC10DA5554F5}"/>
          </ac:spMkLst>
        </pc:spChg>
        <pc:spChg chg="mod">
          <ac:chgData name="姜 旭升" userId="eee34b3fdfebe250" providerId="LiveId" clId="{E95AE090-E0EC-43FC-A149-A517B629CECD}" dt="2018-09-18T13:54:54.837" v="1732" actId="122"/>
          <ac:spMkLst>
            <pc:docMk/>
            <pc:sldMk cId="0" sldId="387"/>
            <ac:spMk id="191620" creationId="{C7B5E8C4-9FA0-4686-8914-78015AF80BBA}"/>
          </ac:spMkLst>
        </pc:spChg>
        <pc:spChg chg="mod">
          <ac:chgData name="姜 旭升" userId="eee34b3fdfebe250" providerId="LiveId" clId="{E95AE090-E0EC-43FC-A149-A517B629CECD}" dt="2018-09-18T13:54:54.837" v="1732" actId="122"/>
          <ac:spMkLst>
            <pc:docMk/>
            <pc:sldMk cId="0" sldId="387"/>
            <ac:spMk id="191621" creationId="{102970C8-FDA0-4299-9A36-D1071D5CE420}"/>
          </ac:spMkLst>
        </pc:spChg>
        <pc:spChg chg="mod">
          <ac:chgData name="姜 旭升" userId="eee34b3fdfebe250" providerId="LiveId" clId="{E95AE090-E0EC-43FC-A149-A517B629CECD}" dt="2018-09-18T13:54:54.837" v="1732" actId="122"/>
          <ac:spMkLst>
            <pc:docMk/>
            <pc:sldMk cId="0" sldId="387"/>
            <ac:spMk id="191623" creationId="{F48FCB28-6592-4433-B24D-82C6982D4499}"/>
          </ac:spMkLst>
        </pc:spChg>
        <pc:spChg chg="mod">
          <ac:chgData name="姜 旭升" userId="eee34b3fdfebe250" providerId="LiveId" clId="{E95AE090-E0EC-43FC-A149-A517B629CECD}" dt="2018-09-18T13:54:54.837" v="1732" actId="122"/>
          <ac:spMkLst>
            <pc:docMk/>
            <pc:sldMk cId="0" sldId="387"/>
            <ac:spMk id="191624" creationId="{6005C5D2-A9C9-47F1-A1B3-C15D78934657}"/>
          </ac:spMkLst>
        </pc:spChg>
        <pc:spChg chg="mod">
          <ac:chgData name="姜 旭升" userId="eee34b3fdfebe250" providerId="LiveId" clId="{E95AE090-E0EC-43FC-A149-A517B629CECD}" dt="2018-09-18T13:54:54.837" v="1732" actId="122"/>
          <ac:spMkLst>
            <pc:docMk/>
            <pc:sldMk cId="0" sldId="387"/>
            <ac:spMk id="191625" creationId="{12454EB8-5D00-4DED-B403-5A1D19131CF8}"/>
          </ac:spMkLst>
        </pc:spChg>
        <pc:spChg chg="mod">
          <ac:chgData name="姜 旭升" userId="eee34b3fdfebe250" providerId="LiveId" clId="{E95AE090-E0EC-43FC-A149-A517B629CECD}" dt="2018-09-18T13:54:54.837" v="1732" actId="122"/>
          <ac:spMkLst>
            <pc:docMk/>
            <pc:sldMk cId="0" sldId="387"/>
            <ac:spMk id="191627" creationId="{1F8C9931-FE61-4022-9677-0616FDEEE577}"/>
          </ac:spMkLst>
        </pc:spChg>
        <pc:spChg chg="mod">
          <ac:chgData name="姜 旭升" userId="eee34b3fdfebe250" providerId="LiveId" clId="{E95AE090-E0EC-43FC-A149-A517B629CECD}" dt="2018-09-18T13:54:54.837" v="1732" actId="122"/>
          <ac:spMkLst>
            <pc:docMk/>
            <pc:sldMk cId="0" sldId="387"/>
            <ac:spMk id="191628" creationId="{602BFD7D-FA0B-4F35-B6A6-464199A2AF31}"/>
          </ac:spMkLst>
        </pc:spChg>
        <pc:spChg chg="mod">
          <ac:chgData name="姜 旭升" userId="eee34b3fdfebe250" providerId="LiveId" clId="{E95AE090-E0EC-43FC-A149-A517B629CECD}" dt="2018-09-18T13:54:54.837" v="1732" actId="122"/>
          <ac:spMkLst>
            <pc:docMk/>
            <pc:sldMk cId="0" sldId="387"/>
            <ac:spMk id="191629" creationId="{F0D12AC7-DA71-4C4D-A3FF-6EEBCF4ECC60}"/>
          </ac:spMkLst>
        </pc:spChg>
        <pc:spChg chg="mod">
          <ac:chgData name="姜 旭升" userId="eee34b3fdfebe250" providerId="LiveId" clId="{E95AE090-E0EC-43FC-A149-A517B629CECD}" dt="2018-09-18T13:54:54.837" v="1732" actId="122"/>
          <ac:spMkLst>
            <pc:docMk/>
            <pc:sldMk cId="0" sldId="387"/>
            <ac:spMk id="191631" creationId="{6094F1E6-2263-4077-9CC0-005277CD3CC1}"/>
          </ac:spMkLst>
        </pc:spChg>
        <pc:spChg chg="mod">
          <ac:chgData name="姜 旭升" userId="eee34b3fdfebe250" providerId="LiveId" clId="{E95AE090-E0EC-43FC-A149-A517B629CECD}" dt="2018-09-18T13:54:54.837" v="1732" actId="122"/>
          <ac:spMkLst>
            <pc:docMk/>
            <pc:sldMk cId="0" sldId="387"/>
            <ac:spMk id="191632" creationId="{A20E9ED8-DC5E-4C67-9022-C94E48814A05}"/>
          </ac:spMkLst>
        </pc:spChg>
        <pc:spChg chg="mod">
          <ac:chgData name="姜 旭升" userId="eee34b3fdfebe250" providerId="LiveId" clId="{E95AE090-E0EC-43FC-A149-A517B629CECD}" dt="2018-09-18T13:54:54.837" v="1732" actId="122"/>
          <ac:spMkLst>
            <pc:docMk/>
            <pc:sldMk cId="0" sldId="387"/>
            <ac:spMk id="191633" creationId="{04AEBCC3-8ADF-4500-B345-4B63B6F0E190}"/>
          </ac:spMkLst>
        </pc:spChg>
        <pc:spChg chg="mod">
          <ac:chgData name="姜 旭升" userId="eee34b3fdfebe250" providerId="LiveId" clId="{E95AE090-E0EC-43FC-A149-A517B629CECD}" dt="2018-09-18T13:54:54.837" v="1732" actId="122"/>
          <ac:spMkLst>
            <pc:docMk/>
            <pc:sldMk cId="0" sldId="387"/>
            <ac:spMk id="191636" creationId="{2184DDE3-A9BD-4204-A84C-FA47F1DBD400}"/>
          </ac:spMkLst>
        </pc:spChg>
        <pc:spChg chg="mod">
          <ac:chgData name="姜 旭升" userId="eee34b3fdfebe250" providerId="LiveId" clId="{E95AE090-E0EC-43FC-A149-A517B629CECD}" dt="2018-09-18T13:54:54.837" v="1732" actId="122"/>
          <ac:spMkLst>
            <pc:docMk/>
            <pc:sldMk cId="0" sldId="387"/>
            <ac:spMk id="191637" creationId="{86950F7A-17AE-4F69-857D-02DD26171EEB}"/>
          </ac:spMkLst>
        </pc:spChg>
        <pc:spChg chg="mod">
          <ac:chgData name="姜 旭升" userId="eee34b3fdfebe250" providerId="LiveId" clId="{E95AE090-E0EC-43FC-A149-A517B629CECD}" dt="2018-09-18T13:54:54.837" v="1732" actId="122"/>
          <ac:spMkLst>
            <pc:docMk/>
            <pc:sldMk cId="0" sldId="387"/>
            <ac:spMk id="191638" creationId="{B22B894E-5D6A-4A52-9EC9-F4CBF917C524}"/>
          </ac:spMkLst>
        </pc:spChg>
        <pc:spChg chg="mod">
          <ac:chgData name="姜 旭升" userId="eee34b3fdfebe250" providerId="LiveId" clId="{E95AE090-E0EC-43FC-A149-A517B629CECD}" dt="2018-09-18T13:54:54.837" v="1732" actId="122"/>
          <ac:spMkLst>
            <pc:docMk/>
            <pc:sldMk cId="0" sldId="387"/>
            <ac:spMk id="191640" creationId="{E2717D98-84E3-42DB-A643-E5FF63C3BA6F}"/>
          </ac:spMkLst>
        </pc:spChg>
        <pc:spChg chg="mod">
          <ac:chgData name="姜 旭升" userId="eee34b3fdfebe250" providerId="LiveId" clId="{E95AE090-E0EC-43FC-A149-A517B629CECD}" dt="2018-09-18T13:54:54.837" v="1732" actId="122"/>
          <ac:spMkLst>
            <pc:docMk/>
            <pc:sldMk cId="0" sldId="387"/>
            <ac:spMk id="191641" creationId="{DDD78F31-DB14-434E-97D6-5756F5BF02C1}"/>
          </ac:spMkLst>
        </pc:spChg>
        <pc:spChg chg="mod">
          <ac:chgData name="姜 旭升" userId="eee34b3fdfebe250" providerId="LiveId" clId="{E95AE090-E0EC-43FC-A149-A517B629CECD}" dt="2018-09-18T13:54:54.837" v="1732" actId="122"/>
          <ac:spMkLst>
            <pc:docMk/>
            <pc:sldMk cId="0" sldId="387"/>
            <ac:spMk id="191642" creationId="{2FE93EF9-0917-49DD-8937-A609F2066447}"/>
          </ac:spMkLst>
        </pc:spChg>
        <pc:spChg chg="mod">
          <ac:chgData name="姜 旭升" userId="eee34b3fdfebe250" providerId="LiveId" clId="{E95AE090-E0EC-43FC-A149-A517B629CECD}" dt="2018-09-18T13:54:54.837" v="1732" actId="122"/>
          <ac:spMkLst>
            <pc:docMk/>
            <pc:sldMk cId="0" sldId="387"/>
            <ac:spMk id="191644" creationId="{230B99DB-80F2-44F7-916A-7404D4B60092}"/>
          </ac:spMkLst>
        </pc:spChg>
        <pc:spChg chg="mod">
          <ac:chgData name="姜 旭升" userId="eee34b3fdfebe250" providerId="LiveId" clId="{E95AE090-E0EC-43FC-A149-A517B629CECD}" dt="2018-09-18T13:54:54.837" v="1732" actId="122"/>
          <ac:spMkLst>
            <pc:docMk/>
            <pc:sldMk cId="0" sldId="387"/>
            <ac:spMk id="191645" creationId="{4AC3E206-602B-41AC-971E-94979BC0F179}"/>
          </ac:spMkLst>
        </pc:spChg>
        <pc:spChg chg="mod">
          <ac:chgData name="姜 旭升" userId="eee34b3fdfebe250" providerId="LiveId" clId="{E95AE090-E0EC-43FC-A149-A517B629CECD}" dt="2018-09-18T13:54:54.837" v="1732" actId="122"/>
          <ac:spMkLst>
            <pc:docMk/>
            <pc:sldMk cId="0" sldId="387"/>
            <ac:spMk id="191646" creationId="{18C8E569-9398-48AC-8F58-BD3CE178FB08}"/>
          </ac:spMkLst>
        </pc:spChg>
        <pc:spChg chg="mod">
          <ac:chgData name="姜 旭升" userId="eee34b3fdfebe250" providerId="LiveId" clId="{E95AE090-E0EC-43FC-A149-A517B629CECD}" dt="2018-09-18T13:54:54.837" v="1732" actId="122"/>
          <ac:spMkLst>
            <pc:docMk/>
            <pc:sldMk cId="0" sldId="387"/>
            <ac:spMk id="191648" creationId="{4D6E9B08-81F0-40D7-A111-01BC0D3C4B13}"/>
          </ac:spMkLst>
        </pc:spChg>
        <pc:spChg chg="mod">
          <ac:chgData name="姜 旭升" userId="eee34b3fdfebe250" providerId="LiveId" clId="{E95AE090-E0EC-43FC-A149-A517B629CECD}" dt="2018-09-18T13:54:54.837" v="1732" actId="122"/>
          <ac:spMkLst>
            <pc:docMk/>
            <pc:sldMk cId="0" sldId="387"/>
            <ac:spMk id="191649" creationId="{F192A498-14C9-420B-BDBF-B1D8715E4076}"/>
          </ac:spMkLst>
        </pc:spChg>
        <pc:spChg chg="mod">
          <ac:chgData name="姜 旭升" userId="eee34b3fdfebe250" providerId="LiveId" clId="{E95AE090-E0EC-43FC-A149-A517B629CECD}" dt="2018-09-18T13:54:54.837" v="1732" actId="122"/>
          <ac:spMkLst>
            <pc:docMk/>
            <pc:sldMk cId="0" sldId="387"/>
            <ac:spMk id="191650" creationId="{C7D053D9-CA4A-49E2-9731-77940DC3D267}"/>
          </ac:spMkLst>
        </pc:spChg>
        <pc:spChg chg="mod">
          <ac:chgData name="姜 旭升" userId="eee34b3fdfebe250" providerId="LiveId" clId="{E95AE090-E0EC-43FC-A149-A517B629CECD}" dt="2018-09-18T13:54:54.837" v="1732" actId="122"/>
          <ac:spMkLst>
            <pc:docMk/>
            <pc:sldMk cId="0" sldId="387"/>
            <ac:spMk id="191653" creationId="{DA969573-E0D0-4A75-8BB2-DC3873158ABD}"/>
          </ac:spMkLst>
        </pc:spChg>
        <pc:spChg chg="mod">
          <ac:chgData name="姜 旭升" userId="eee34b3fdfebe250" providerId="LiveId" clId="{E95AE090-E0EC-43FC-A149-A517B629CECD}" dt="2018-09-18T13:54:54.837" v="1732" actId="122"/>
          <ac:spMkLst>
            <pc:docMk/>
            <pc:sldMk cId="0" sldId="387"/>
            <ac:spMk id="191654" creationId="{9BDFA26A-25C3-4242-AB6E-664768030BE0}"/>
          </ac:spMkLst>
        </pc:spChg>
        <pc:spChg chg="mod">
          <ac:chgData name="姜 旭升" userId="eee34b3fdfebe250" providerId="LiveId" clId="{E95AE090-E0EC-43FC-A149-A517B629CECD}" dt="2018-09-18T13:54:54.837" v="1732" actId="122"/>
          <ac:spMkLst>
            <pc:docMk/>
            <pc:sldMk cId="0" sldId="387"/>
            <ac:spMk id="191655" creationId="{111A519C-312E-4764-95E5-5FE7D52AFF9B}"/>
          </ac:spMkLst>
        </pc:spChg>
        <pc:spChg chg="mod">
          <ac:chgData name="姜 旭升" userId="eee34b3fdfebe250" providerId="LiveId" clId="{E95AE090-E0EC-43FC-A149-A517B629CECD}" dt="2018-09-18T13:54:54.837" v="1732" actId="122"/>
          <ac:spMkLst>
            <pc:docMk/>
            <pc:sldMk cId="0" sldId="387"/>
            <ac:spMk id="191657" creationId="{BB90656A-B3E9-49AB-BA5F-2C97294E58A9}"/>
          </ac:spMkLst>
        </pc:spChg>
        <pc:spChg chg="mod">
          <ac:chgData name="姜 旭升" userId="eee34b3fdfebe250" providerId="LiveId" clId="{E95AE090-E0EC-43FC-A149-A517B629CECD}" dt="2018-09-18T13:54:54.837" v="1732" actId="122"/>
          <ac:spMkLst>
            <pc:docMk/>
            <pc:sldMk cId="0" sldId="387"/>
            <ac:spMk id="191658" creationId="{DAC45817-4BB7-4051-8CCF-9842121D05C9}"/>
          </ac:spMkLst>
        </pc:spChg>
        <pc:spChg chg="mod">
          <ac:chgData name="姜 旭升" userId="eee34b3fdfebe250" providerId="LiveId" clId="{E95AE090-E0EC-43FC-A149-A517B629CECD}" dt="2018-09-18T13:54:54.837" v="1732" actId="122"/>
          <ac:spMkLst>
            <pc:docMk/>
            <pc:sldMk cId="0" sldId="387"/>
            <ac:spMk id="191659" creationId="{D4F56279-F890-4C4A-93E3-527A33A47D08}"/>
          </ac:spMkLst>
        </pc:spChg>
        <pc:spChg chg="mod">
          <ac:chgData name="姜 旭升" userId="eee34b3fdfebe250" providerId="LiveId" clId="{E95AE090-E0EC-43FC-A149-A517B629CECD}" dt="2018-09-18T13:54:54.837" v="1732" actId="122"/>
          <ac:spMkLst>
            <pc:docMk/>
            <pc:sldMk cId="0" sldId="387"/>
            <ac:spMk id="191661" creationId="{443B76B6-A24B-4B4D-B82A-225543523C45}"/>
          </ac:spMkLst>
        </pc:spChg>
        <pc:spChg chg="mod">
          <ac:chgData name="姜 旭升" userId="eee34b3fdfebe250" providerId="LiveId" clId="{E95AE090-E0EC-43FC-A149-A517B629CECD}" dt="2018-09-18T13:54:54.837" v="1732" actId="122"/>
          <ac:spMkLst>
            <pc:docMk/>
            <pc:sldMk cId="0" sldId="387"/>
            <ac:spMk id="191662" creationId="{461626F6-7A73-4EF0-9990-E35D918A9638}"/>
          </ac:spMkLst>
        </pc:spChg>
        <pc:spChg chg="mod">
          <ac:chgData name="姜 旭升" userId="eee34b3fdfebe250" providerId="LiveId" clId="{E95AE090-E0EC-43FC-A149-A517B629CECD}" dt="2018-09-18T13:54:54.837" v="1732" actId="122"/>
          <ac:spMkLst>
            <pc:docMk/>
            <pc:sldMk cId="0" sldId="387"/>
            <ac:spMk id="191663" creationId="{03349723-943F-4226-9817-3026628895CD}"/>
          </ac:spMkLst>
        </pc:spChg>
        <pc:spChg chg="mod">
          <ac:chgData name="姜 旭升" userId="eee34b3fdfebe250" providerId="LiveId" clId="{E95AE090-E0EC-43FC-A149-A517B629CECD}" dt="2018-09-18T13:54:54.837" v="1732" actId="122"/>
          <ac:spMkLst>
            <pc:docMk/>
            <pc:sldMk cId="0" sldId="387"/>
            <ac:spMk id="191665" creationId="{DB184339-B5D1-49FF-8EC7-F751D95977A6}"/>
          </ac:spMkLst>
        </pc:spChg>
        <pc:spChg chg="mod">
          <ac:chgData name="姜 旭升" userId="eee34b3fdfebe250" providerId="LiveId" clId="{E95AE090-E0EC-43FC-A149-A517B629CECD}" dt="2018-09-18T13:54:54.837" v="1732" actId="122"/>
          <ac:spMkLst>
            <pc:docMk/>
            <pc:sldMk cId="0" sldId="387"/>
            <ac:spMk id="191666" creationId="{915FBC74-951E-42A0-859F-B1D31842B5D8}"/>
          </ac:spMkLst>
        </pc:spChg>
        <pc:spChg chg="mod">
          <ac:chgData name="姜 旭升" userId="eee34b3fdfebe250" providerId="LiveId" clId="{E95AE090-E0EC-43FC-A149-A517B629CECD}" dt="2018-09-18T13:54:54.837" v="1732" actId="122"/>
          <ac:spMkLst>
            <pc:docMk/>
            <pc:sldMk cId="0" sldId="387"/>
            <ac:spMk id="191667" creationId="{C17594F5-326C-48D1-9F8E-495391989E05}"/>
          </ac:spMkLst>
        </pc:spChg>
        <pc:spChg chg="mod">
          <ac:chgData name="姜 旭升" userId="eee34b3fdfebe250" providerId="LiveId" clId="{E95AE090-E0EC-43FC-A149-A517B629CECD}" dt="2018-09-18T13:54:54.837" v="1732" actId="122"/>
          <ac:spMkLst>
            <pc:docMk/>
            <pc:sldMk cId="0" sldId="387"/>
            <ac:spMk id="191670" creationId="{0553FEFA-465D-4716-AC92-476D04313A97}"/>
          </ac:spMkLst>
        </pc:spChg>
        <pc:spChg chg="mod">
          <ac:chgData name="姜 旭升" userId="eee34b3fdfebe250" providerId="LiveId" clId="{E95AE090-E0EC-43FC-A149-A517B629CECD}" dt="2018-09-18T13:54:54.837" v="1732" actId="122"/>
          <ac:spMkLst>
            <pc:docMk/>
            <pc:sldMk cId="0" sldId="387"/>
            <ac:spMk id="191671" creationId="{83C75BCA-DD70-4F52-A5F4-713F83532344}"/>
          </ac:spMkLst>
        </pc:spChg>
        <pc:spChg chg="mod">
          <ac:chgData name="姜 旭升" userId="eee34b3fdfebe250" providerId="LiveId" clId="{E95AE090-E0EC-43FC-A149-A517B629CECD}" dt="2018-09-18T13:54:54.837" v="1732" actId="122"/>
          <ac:spMkLst>
            <pc:docMk/>
            <pc:sldMk cId="0" sldId="387"/>
            <ac:spMk id="191672" creationId="{E063178E-BAA8-4FDD-8849-A219ECEA9215}"/>
          </ac:spMkLst>
        </pc:spChg>
        <pc:spChg chg="mod">
          <ac:chgData name="姜 旭升" userId="eee34b3fdfebe250" providerId="LiveId" clId="{E95AE090-E0EC-43FC-A149-A517B629CECD}" dt="2018-09-18T13:54:54.837" v="1732" actId="122"/>
          <ac:spMkLst>
            <pc:docMk/>
            <pc:sldMk cId="0" sldId="387"/>
            <ac:spMk id="191674" creationId="{3F01E3B6-E6C3-4A46-A82C-51F3E3B202CE}"/>
          </ac:spMkLst>
        </pc:spChg>
        <pc:spChg chg="mod">
          <ac:chgData name="姜 旭升" userId="eee34b3fdfebe250" providerId="LiveId" clId="{E95AE090-E0EC-43FC-A149-A517B629CECD}" dt="2018-09-18T13:54:54.837" v="1732" actId="122"/>
          <ac:spMkLst>
            <pc:docMk/>
            <pc:sldMk cId="0" sldId="387"/>
            <ac:spMk id="191675" creationId="{2E9F54A3-087C-40CE-B7FB-B06B58F71738}"/>
          </ac:spMkLst>
        </pc:spChg>
        <pc:spChg chg="mod">
          <ac:chgData name="姜 旭升" userId="eee34b3fdfebe250" providerId="LiveId" clId="{E95AE090-E0EC-43FC-A149-A517B629CECD}" dt="2018-09-18T13:54:54.837" v="1732" actId="122"/>
          <ac:spMkLst>
            <pc:docMk/>
            <pc:sldMk cId="0" sldId="387"/>
            <ac:spMk id="191676" creationId="{CA2E0BEE-014F-4582-A20B-6C91C5CE1392}"/>
          </ac:spMkLst>
        </pc:spChg>
        <pc:spChg chg="mod">
          <ac:chgData name="姜 旭升" userId="eee34b3fdfebe250" providerId="LiveId" clId="{E95AE090-E0EC-43FC-A149-A517B629CECD}" dt="2018-09-18T13:54:54.837" v="1732" actId="122"/>
          <ac:spMkLst>
            <pc:docMk/>
            <pc:sldMk cId="0" sldId="387"/>
            <ac:spMk id="191678" creationId="{B5B07D95-0DA8-498A-8D0A-57D019BB1C52}"/>
          </ac:spMkLst>
        </pc:spChg>
        <pc:spChg chg="mod">
          <ac:chgData name="姜 旭升" userId="eee34b3fdfebe250" providerId="LiveId" clId="{E95AE090-E0EC-43FC-A149-A517B629CECD}" dt="2018-09-18T13:54:54.837" v="1732" actId="122"/>
          <ac:spMkLst>
            <pc:docMk/>
            <pc:sldMk cId="0" sldId="387"/>
            <ac:spMk id="191679" creationId="{CAB6DCE3-1537-47A6-9F87-248740C37E94}"/>
          </ac:spMkLst>
        </pc:spChg>
        <pc:spChg chg="mod">
          <ac:chgData name="姜 旭升" userId="eee34b3fdfebe250" providerId="LiveId" clId="{E95AE090-E0EC-43FC-A149-A517B629CECD}" dt="2018-09-18T13:54:54.837" v="1732" actId="122"/>
          <ac:spMkLst>
            <pc:docMk/>
            <pc:sldMk cId="0" sldId="387"/>
            <ac:spMk id="191680" creationId="{6CF478C1-0371-4BC9-80C0-EB1326D9A524}"/>
          </ac:spMkLst>
        </pc:spChg>
        <pc:spChg chg="mod">
          <ac:chgData name="姜 旭升" userId="eee34b3fdfebe250" providerId="LiveId" clId="{E95AE090-E0EC-43FC-A149-A517B629CECD}" dt="2018-09-18T13:54:54.837" v="1732" actId="122"/>
          <ac:spMkLst>
            <pc:docMk/>
            <pc:sldMk cId="0" sldId="387"/>
            <ac:spMk id="191682" creationId="{76FF7815-95EC-4BC2-84CE-0E9FC2BED1B6}"/>
          </ac:spMkLst>
        </pc:spChg>
        <pc:spChg chg="mod">
          <ac:chgData name="姜 旭升" userId="eee34b3fdfebe250" providerId="LiveId" clId="{E95AE090-E0EC-43FC-A149-A517B629CECD}" dt="2018-09-18T13:54:54.837" v="1732" actId="122"/>
          <ac:spMkLst>
            <pc:docMk/>
            <pc:sldMk cId="0" sldId="387"/>
            <ac:spMk id="191683" creationId="{7FE9F78B-AEED-4A12-B024-0742E54874B0}"/>
          </ac:spMkLst>
        </pc:spChg>
        <pc:spChg chg="mod">
          <ac:chgData name="姜 旭升" userId="eee34b3fdfebe250" providerId="LiveId" clId="{E95AE090-E0EC-43FC-A149-A517B629CECD}" dt="2018-09-18T13:54:54.837" v="1732" actId="122"/>
          <ac:spMkLst>
            <pc:docMk/>
            <pc:sldMk cId="0" sldId="387"/>
            <ac:spMk id="191684" creationId="{27980141-93B6-43C3-BA10-8F1A4D5F1B16}"/>
          </ac:spMkLst>
        </pc:spChg>
        <pc:spChg chg="mod">
          <ac:chgData name="姜 旭升" userId="eee34b3fdfebe250" providerId="LiveId" clId="{E95AE090-E0EC-43FC-A149-A517B629CECD}" dt="2018-09-18T13:54:54.837" v="1732" actId="122"/>
          <ac:spMkLst>
            <pc:docMk/>
            <pc:sldMk cId="0" sldId="387"/>
            <ac:spMk id="191687" creationId="{17B411F0-BA36-4C00-8408-3AA478FAF146}"/>
          </ac:spMkLst>
        </pc:spChg>
        <pc:spChg chg="mod">
          <ac:chgData name="姜 旭升" userId="eee34b3fdfebe250" providerId="LiveId" clId="{E95AE090-E0EC-43FC-A149-A517B629CECD}" dt="2018-09-18T13:54:54.837" v="1732" actId="122"/>
          <ac:spMkLst>
            <pc:docMk/>
            <pc:sldMk cId="0" sldId="387"/>
            <ac:spMk id="191688" creationId="{9B07BF10-4DA0-4322-9250-608C2D156A62}"/>
          </ac:spMkLst>
        </pc:spChg>
        <pc:spChg chg="mod">
          <ac:chgData name="姜 旭升" userId="eee34b3fdfebe250" providerId="LiveId" clId="{E95AE090-E0EC-43FC-A149-A517B629CECD}" dt="2018-09-18T13:54:54.837" v="1732" actId="122"/>
          <ac:spMkLst>
            <pc:docMk/>
            <pc:sldMk cId="0" sldId="387"/>
            <ac:spMk id="191689" creationId="{582D40CB-7D5A-4FC8-98A6-F1188D89C889}"/>
          </ac:spMkLst>
        </pc:spChg>
        <pc:spChg chg="mod">
          <ac:chgData name="姜 旭升" userId="eee34b3fdfebe250" providerId="LiveId" clId="{E95AE090-E0EC-43FC-A149-A517B629CECD}" dt="2018-09-18T13:54:54.837" v="1732" actId="122"/>
          <ac:spMkLst>
            <pc:docMk/>
            <pc:sldMk cId="0" sldId="387"/>
            <ac:spMk id="191691" creationId="{60B7D67F-DA8E-41E7-9E8F-6A71C191F67E}"/>
          </ac:spMkLst>
        </pc:spChg>
        <pc:spChg chg="mod">
          <ac:chgData name="姜 旭升" userId="eee34b3fdfebe250" providerId="LiveId" clId="{E95AE090-E0EC-43FC-A149-A517B629CECD}" dt="2018-09-18T13:54:54.837" v="1732" actId="122"/>
          <ac:spMkLst>
            <pc:docMk/>
            <pc:sldMk cId="0" sldId="387"/>
            <ac:spMk id="191692" creationId="{0AD46B18-0B3E-4026-86A2-A7319789368F}"/>
          </ac:spMkLst>
        </pc:spChg>
        <pc:spChg chg="mod">
          <ac:chgData name="姜 旭升" userId="eee34b3fdfebe250" providerId="LiveId" clId="{E95AE090-E0EC-43FC-A149-A517B629CECD}" dt="2018-09-18T13:54:54.837" v="1732" actId="122"/>
          <ac:spMkLst>
            <pc:docMk/>
            <pc:sldMk cId="0" sldId="387"/>
            <ac:spMk id="191693" creationId="{6D0E83BE-07B3-4555-9006-9E86327EB438}"/>
          </ac:spMkLst>
        </pc:spChg>
        <pc:spChg chg="mod">
          <ac:chgData name="姜 旭升" userId="eee34b3fdfebe250" providerId="LiveId" clId="{E95AE090-E0EC-43FC-A149-A517B629CECD}" dt="2018-09-18T13:54:54.837" v="1732" actId="122"/>
          <ac:spMkLst>
            <pc:docMk/>
            <pc:sldMk cId="0" sldId="387"/>
            <ac:spMk id="191695" creationId="{441A3243-6E79-4947-8146-28F8E275D172}"/>
          </ac:spMkLst>
        </pc:spChg>
        <pc:spChg chg="mod">
          <ac:chgData name="姜 旭升" userId="eee34b3fdfebe250" providerId="LiveId" clId="{E95AE090-E0EC-43FC-A149-A517B629CECD}" dt="2018-09-18T13:54:54.837" v="1732" actId="122"/>
          <ac:spMkLst>
            <pc:docMk/>
            <pc:sldMk cId="0" sldId="387"/>
            <ac:spMk id="191696" creationId="{1FC8DB03-E277-4D15-BF75-2ACB40994E74}"/>
          </ac:spMkLst>
        </pc:spChg>
        <pc:spChg chg="mod">
          <ac:chgData name="姜 旭升" userId="eee34b3fdfebe250" providerId="LiveId" clId="{E95AE090-E0EC-43FC-A149-A517B629CECD}" dt="2018-09-18T13:54:54.837" v="1732" actId="122"/>
          <ac:spMkLst>
            <pc:docMk/>
            <pc:sldMk cId="0" sldId="387"/>
            <ac:spMk id="191697" creationId="{C972083B-E7DA-486A-A54E-F398B77EC30A}"/>
          </ac:spMkLst>
        </pc:spChg>
        <pc:spChg chg="mod">
          <ac:chgData name="姜 旭升" userId="eee34b3fdfebe250" providerId="LiveId" clId="{E95AE090-E0EC-43FC-A149-A517B629CECD}" dt="2018-09-18T13:54:54.837" v="1732" actId="122"/>
          <ac:spMkLst>
            <pc:docMk/>
            <pc:sldMk cId="0" sldId="387"/>
            <ac:spMk id="191699" creationId="{DB4AA8CC-71EC-45A5-B757-CA5640C197FC}"/>
          </ac:spMkLst>
        </pc:spChg>
        <pc:spChg chg="mod">
          <ac:chgData name="姜 旭升" userId="eee34b3fdfebe250" providerId="LiveId" clId="{E95AE090-E0EC-43FC-A149-A517B629CECD}" dt="2018-09-18T13:54:54.837" v="1732" actId="122"/>
          <ac:spMkLst>
            <pc:docMk/>
            <pc:sldMk cId="0" sldId="387"/>
            <ac:spMk id="191700" creationId="{6955F619-6AC3-4A6B-9AFE-FB2E6704BF63}"/>
          </ac:spMkLst>
        </pc:spChg>
        <pc:spChg chg="mod">
          <ac:chgData name="姜 旭升" userId="eee34b3fdfebe250" providerId="LiveId" clId="{E95AE090-E0EC-43FC-A149-A517B629CECD}" dt="2018-09-18T13:54:54.837" v="1732" actId="122"/>
          <ac:spMkLst>
            <pc:docMk/>
            <pc:sldMk cId="0" sldId="387"/>
            <ac:spMk id="191701" creationId="{E38E7A30-774D-4385-8097-45D637838E75}"/>
          </ac:spMkLst>
        </pc:spChg>
        <pc:spChg chg="mod">
          <ac:chgData name="姜 旭升" userId="eee34b3fdfebe250" providerId="LiveId" clId="{E95AE090-E0EC-43FC-A149-A517B629CECD}" dt="2018-09-18T14:15:51.520" v="1845" actId="2711"/>
          <ac:spMkLst>
            <pc:docMk/>
            <pc:sldMk cId="0" sldId="387"/>
            <ac:spMk id="191704" creationId="{E79141AB-C4DC-4AB8-AC8A-272587DD5F1F}"/>
          </ac:spMkLst>
        </pc:spChg>
        <pc:spChg chg="mod">
          <ac:chgData name="姜 旭升" userId="eee34b3fdfebe250" providerId="LiveId" clId="{E95AE090-E0EC-43FC-A149-A517B629CECD}" dt="2018-09-18T14:15:51.520" v="1845" actId="2711"/>
          <ac:spMkLst>
            <pc:docMk/>
            <pc:sldMk cId="0" sldId="387"/>
            <ac:spMk id="191705" creationId="{D108CB24-708D-4C3B-B43E-B49089079141}"/>
          </ac:spMkLst>
        </pc:spChg>
        <pc:spChg chg="mod">
          <ac:chgData name="姜 旭升" userId="eee34b3fdfebe250" providerId="LiveId" clId="{E95AE090-E0EC-43FC-A149-A517B629CECD}" dt="2018-09-18T14:15:51.520" v="1845" actId="2711"/>
          <ac:spMkLst>
            <pc:docMk/>
            <pc:sldMk cId="0" sldId="387"/>
            <ac:spMk id="191706" creationId="{51D15754-F3D2-4FFB-9481-A13263E2D3A3}"/>
          </ac:spMkLst>
        </pc:spChg>
        <pc:spChg chg="mod">
          <ac:chgData name="姜 旭升" userId="eee34b3fdfebe250" providerId="LiveId" clId="{E95AE090-E0EC-43FC-A149-A517B629CECD}" dt="2018-09-18T14:15:51.520" v="1845" actId="2711"/>
          <ac:spMkLst>
            <pc:docMk/>
            <pc:sldMk cId="0" sldId="387"/>
            <ac:spMk id="191707" creationId="{BE638EEC-A41B-4071-B3C2-6BBAC2DD0B07}"/>
          </ac:spMkLst>
        </pc:spChg>
        <pc:spChg chg="mod">
          <ac:chgData name="姜 旭升" userId="eee34b3fdfebe250" providerId="LiveId" clId="{E95AE090-E0EC-43FC-A149-A517B629CECD}" dt="2018-09-18T14:15:51.520" v="1845" actId="2711"/>
          <ac:spMkLst>
            <pc:docMk/>
            <pc:sldMk cId="0" sldId="387"/>
            <ac:spMk id="191708" creationId="{B0079475-3982-4334-B0A3-AA5F6C4F0DAA}"/>
          </ac:spMkLst>
        </pc:spChg>
        <pc:spChg chg="mod">
          <ac:chgData name="姜 旭升" userId="eee34b3fdfebe250" providerId="LiveId" clId="{E95AE090-E0EC-43FC-A149-A517B629CECD}" dt="2018-09-18T13:54:54.837" v="1732" actId="122"/>
          <ac:spMkLst>
            <pc:docMk/>
            <pc:sldMk cId="0" sldId="387"/>
            <ac:spMk id="191710" creationId="{7E5D83F5-B949-43E3-8A15-2520789479B5}"/>
          </ac:spMkLst>
        </pc:spChg>
        <pc:spChg chg="mod">
          <ac:chgData name="姜 旭升" userId="eee34b3fdfebe250" providerId="LiveId" clId="{E95AE090-E0EC-43FC-A149-A517B629CECD}" dt="2018-09-18T13:54:54.837" v="1732" actId="122"/>
          <ac:spMkLst>
            <pc:docMk/>
            <pc:sldMk cId="0" sldId="387"/>
            <ac:spMk id="191711" creationId="{A09FA117-50C0-449E-9754-7EDA47B0C467}"/>
          </ac:spMkLst>
        </pc:spChg>
        <pc:spChg chg="mod">
          <ac:chgData name="姜 旭升" userId="eee34b3fdfebe250" providerId="LiveId" clId="{E95AE090-E0EC-43FC-A149-A517B629CECD}" dt="2018-09-18T13:54:54.837" v="1732" actId="122"/>
          <ac:spMkLst>
            <pc:docMk/>
            <pc:sldMk cId="0" sldId="387"/>
            <ac:spMk id="191712" creationId="{06F11D10-DF77-40C1-B0BE-F85107BD0CEB}"/>
          </ac:spMkLst>
        </pc:spChg>
        <pc:spChg chg="mod">
          <ac:chgData name="姜 旭升" userId="eee34b3fdfebe250" providerId="LiveId" clId="{E95AE090-E0EC-43FC-A149-A517B629CECD}" dt="2018-09-18T13:54:54.837" v="1732" actId="122"/>
          <ac:spMkLst>
            <pc:docMk/>
            <pc:sldMk cId="0" sldId="387"/>
            <ac:spMk id="191713" creationId="{B61F692D-E307-462E-B879-302B956D00E6}"/>
          </ac:spMkLst>
        </pc:spChg>
        <pc:spChg chg="mod">
          <ac:chgData name="姜 旭升" userId="eee34b3fdfebe250" providerId="LiveId" clId="{E95AE090-E0EC-43FC-A149-A517B629CECD}" dt="2018-09-18T14:15:18.600" v="1838" actId="2711"/>
          <ac:spMkLst>
            <pc:docMk/>
            <pc:sldMk cId="0" sldId="387"/>
            <ac:spMk id="191719" creationId="{1B299FC4-79C2-4A1E-8EE7-7589CDBD0689}"/>
          </ac:spMkLst>
        </pc:spChg>
        <pc:spChg chg="mod">
          <ac:chgData name="姜 旭升" userId="eee34b3fdfebe250" providerId="LiveId" clId="{E95AE090-E0EC-43FC-A149-A517B629CECD}" dt="2018-09-18T14:15:18.600" v="1838" actId="2711"/>
          <ac:spMkLst>
            <pc:docMk/>
            <pc:sldMk cId="0" sldId="387"/>
            <ac:spMk id="191720" creationId="{7FCA0CC4-A3F9-46EB-826D-CD594A854A08}"/>
          </ac:spMkLst>
        </pc:spChg>
        <pc:spChg chg="mod">
          <ac:chgData name="姜 旭升" userId="eee34b3fdfebe250" providerId="LiveId" clId="{E95AE090-E0EC-43FC-A149-A517B629CECD}" dt="2018-09-18T14:15:18.600" v="1838" actId="2711"/>
          <ac:spMkLst>
            <pc:docMk/>
            <pc:sldMk cId="0" sldId="387"/>
            <ac:spMk id="191721" creationId="{63BE0771-FBB7-490F-93EF-890B1613941E}"/>
          </ac:spMkLst>
        </pc:spChg>
        <pc:spChg chg="mod">
          <ac:chgData name="姜 旭升" userId="eee34b3fdfebe250" providerId="LiveId" clId="{E95AE090-E0EC-43FC-A149-A517B629CECD}" dt="2018-09-18T14:15:18.600" v="1838" actId="2711"/>
          <ac:spMkLst>
            <pc:docMk/>
            <pc:sldMk cId="0" sldId="387"/>
            <ac:spMk id="191722" creationId="{E8AB8C14-E409-4AEF-AA01-55CB4A24CB0C}"/>
          </ac:spMkLst>
        </pc:spChg>
        <pc:spChg chg="mod">
          <ac:chgData name="姜 旭升" userId="eee34b3fdfebe250" providerId="LiveId" clId="{E95AE090-E0EC-43FC-A149-A517B629CECD}" dt="2018-09-18T14:15:18.600" v="1838" actId="2711"/>
          <ac:spMkLst>
            <pc:docMk/>
            <pc:sldMk cId="0" sldId="387"/>
            <ac:spMk id="191723" creationId="{076CFF11-08B3-49C1-A98D-DF4C2CE64A56}"/>
          </ac:spMkLst>
        </pc:spChg>
        <pc:spChg chg="mod">
          <ac:chgData name="姜 旭升" userId="eee34b3fdfebe250" providerId="LiveId" clId="{E95AE090-E0EC-43FC-A149-A517B629CECD}" dt="2018-09-18T13:54:54.837" v="1732" actId="122"/>
          <ac:spMkLst>
            <pc:docMk/>
            <pc:sldMk cId="0" sldId="387"/>
            <ac:spMk id="191725" creationId="{ADAA0AAA-5048-4170-9075-A3158AFB1B11}"/>
          </ac:spMkLst>
        </pc:spChg>
        <pc:spChg chg="mod">
          <ac:chgData name="姜 旭升" userId="eee34b3fdfebe250" providerId="LiveId" clId="{E95AE090-E0EC-43FC-A149-A517B629CECD}" dt="2018-09-18T13:54:54.837" v="1732" actId="122"/>
          <ac:spMkLst>
            <pc:docMk/>
            <pc:sldMk cId="0" sldId="387"/>
            <ac:spMk id="191726" creationId="{C80ABEA5-257E-4A2F-9427-212C39731ECF}"/>
          </ac:spMkLst>
        </pc:spChg>
        <pc:spChg chg="mod">
          <ac:chgData name="姜 旭升" userId="eee34b3fdfebe250" providerId="LiveId" clId="{E95AE090-E0EC-43FC-A149-A517B629CECD}" dt="2018-09-18T13:54:54.837" v="1732" actId="122"/>
          <ac:spMkLst>
            <pc:docMk/>
            <pc:sldMk cId="0" sldId="387"/>
            <ac:spMk id="191727" creationId="{745291C3-1DE4-4982-911D-7104DBE90781}"/>
          </ac:spMkLst>
        </pc:spChg>
        <pc:spChg chg="mod">
          <ac:chgData name="姜 旭升" userId="eee34b3fdfebe250" providerId="LiveId" clId="{E95AE090-E0EC-43FC-A149-A517B629CECD}" dt="2018-09-18T13:54:54.837" v="1732" actId="122"/>
          <ac:spMkLst>
            <pc:docMk/>
            <pc:sldMk cId="0" sldId="387"/>
            <ac:spMk id="191728" creationId="{FF6F04AA-5F24-44E7-810E-D8D4C2FB4EFB}"/>
          </ac:spMkLst>
        </pc:spChg>
        <pc:spChg chg="mod">
          <ac:chgData name="姜 旭升" userId="eee34b3fdfebe250" providerId="LiveId" clId="{E95AE090-E0EC-43FC-A149-A517B629CECD}" dt="2018-09-18T13:54:54.837" v="1732" actId="122"/>
          <ac:spMkLst>
            <pc:docMk/>
            <pc:sldMk cId="0" sldId="387"/>
            <ac:spMk id="191729" creationId="{3B7693C9-6188-4A27-BFCC-634777EB3DBC}"/>
          </ac:spMkLst>
        </pc:spChg>
        <pc:spChg chg="mod">
          <ac:chgData name="姜 旭升" userId="eee34b3fdfebe250" providerId="LiveId" clId="{E95AE090-E0EC-43FC-A149-A517B629CECD}" dt="2018-09-18T13:54:54.837" v="1732" actId="122"/>
          <ac:spMkLst>
            <pc:docMk/>
            <pc:sldMk cId="0" sldId="387"/>
            <ac:spMk id="191730" creationId="{38B2BAA8-B782-4D1E-8915-DE44A3A2FFA2}"/>
          </ac:spMkLst>
        </pc:spChg>
        <pc:spChg chg="mod">
          <ac:chgData name="姜 旭升" userId="eee34b3fdfebe250" providerId="LiveId" clId="{E95AE090-E0EC-43FC-A149-A517B629CECD}" dt="2018-09-18T14:15:07.040" v="1836" actId="2711"/>
          <ac:spMkLst>
            <pc:docMk/>
            <pc:sldMk cId="0" sldId="387"/>
            <ac:spMk id="191731" creationId="{97717C31-340D-4264-9D42-34E628F75DF3}"/>
          </ac:spMkLst>
        </pc:spChg>
        <pc:spChg chg="mod">
          <ac:chgData name="姜 旭升" userId="eee34b3fdfebe250" providerId="LiveId" clId="{E95AE090-E0EC-43FC-A149-A517B629CECD}" dt="2018-09-18T14:14:58.990" v="1834" actId="113"/>
          <ac:spMkLst>
            <pc:docMk/>
            <pc:sldMk cId="0" sldId="387"/>
            <ac:spMk id="191732" creationId="{F7DD1534-D618-4447-BC6B-CF4EB4BE8A55}"/>
          </ac:spMkLst>
        </pc:spChg>
        <pc:spChg chg="mod">
          <ac:chgData name="姜 旭升" userId="eee34b3fdfebe250" providerId="LiveId" clId="{E95AE090-E0EC-43FC-A149-A517B629CECD}" dt="2018-09-18T14:14:55.710" v="1833" actId="113"/>
          <ac:spMkLst>
            <pc:docMk/>
            <pc:sldMk cId="0" sldId="387"/>
            <ac:spMk id="191733" creationId="{8FAF712E-107D-4355-A2BD-7D70CD929DF2}"/>
          </ac:spMkLst>
        </pc:spChg>
        <pc:spChg chg="del">
          <ac:chgData name="姜 旭升" userId="eee34b3fdfebe250" providerId="LiveId" clId="{E95AE090-E0EC-43FC-A149-A517B629CECD}" dt="2018-09-18T13:58:55.176" v="1751" actId="478"/>
          <ac:spMkLst>
            <pc:docMk/>
            <pc:sldMk cId="0" sldId="387"/>
            <ac:spMk id="191737" creationId="{26DB3E33-2416-4603-8100-7E353450F48B}"/>
          </ac:spMkLst>
        </pc:spChg>
        <pc:grpChg chg="mod">
          <ac:chgData name="姜 旭升" userId="eee34b3fdfebe250" providerId="LiveId" clId="{E95AE090-E0EC-43FC-A149-A517B629CECD}" dt="2018-09-18T13:55:27.757" v="1736" actId="14100"/>
          <ac:grpSpMkLst>
            <pc:docMk/>
            <pc:sldMk cId="0" sldId="387"/>
            <ac:grpSpMk id="191702" creationId="{867A2FB9-F7CD-4310-8E78-BECE2D0043E1}"/>
          </ac:grpSpMkLst>
        </pc:grpChg>
        <pc:grpChg chg="mod">
          <ac:chgData name="姜 旭升" userId="eee34b3fdfebe250" providerId="LiveId" clId="{E95AE090-E0EC-43FC-A149-A517B629CECD}" dt="2018-09-18T13:58:09.086" v="1750" actId="1076"/>
          <ac:grpSpMkLst>
            <pc:docMk/>
            <pc:sldMk cId="0" sldId="387"/>
            <ac:grpSpMk id="191714" creationId="{DC73EB0F-640D-42E0-B8A5-843FA297D8F3}"/>
          </ac:grpSpMkLst>
        </pc:grpChg>
        <pc:grpChg chg="mod">
          <ac:chgData name="姜 旭升" userId="eee34b3fdfebe250" providerId="LiveId" clId="{E95AE090-E0EC-43FC-A149-A517B629CECD}" dt="2018-09-18T13:55:51.487" v="1738" actId="1076"/>
          <ac:grpSpMkLst>
            <pc:docMk/>
            <pc:sldMk cId="0" sldId="387"/>
            <ac:grpSpMk id="191717" creationId="{17A2151F-4A7B-4A13-94FA-83E812E984F1}"/>
          </ac:grpSpMkLst>
        </pc:grpChg>
        <pc:inkChg chg="add del">
          <ac:chgData name="姜 旭升" userId="eee34b3fdfebe250" providerId="LiveId" clId="{E95AE090-E0EC-43FC-A149-A517B629CECD}" dt="2018-10-12T11:45:35.442" v="4295"/>
          <ac:inkMkLst>
            <pc:docMk/>
            <pc:sldMk cId="0" sldId="387"/>
            <ac:inkMk id="3" creationId="{FE661A89-247D-43FF-BDB9-C0943C2321F7}"/>
          </ac:inkMkLst>
        </pc:inkChg>
      </pc:sldChg>
      <pc:sldChg chg="addSp delSp modSp ord">
        <pc:chgData name="姜 旭升" userId="eee34b3fdfebe250" providerId="LiveId" clId="{E95AE090-E0EC-43FC-A149-A517B629CECD}" dt="2018-10-12T11:45:55.062" v="4296"/>
        <pc:sldMkLst>
          <pc:docMk/>
          <pc:sldMk cId="0" sldId="388"/>
        </pc:sldMkLst>
        <pc:spChg chg="add del mod">
          <ac:chgData name="姜 旭升" userId="eee34b3fdfebe250" providerId="LiveId" clId="{E95AE090-E0EC-43FC-A149-A517B629CECD}" dt="2018-09-18T14:00:36.515" v="1757"/>
          <ac:spMkLst>
            <pc:docMk/>
            <pc:sldMk cId="0" sldId="388"/>
            <ac:spMk id="2" creationId="{9787F403-9F12-4285-BB0D-8F157A533E77}"/>
          </ac:spMkLst>
        </pc:spChg>
        <pc:spChg chg="mod">
          <ac:chgData name="姜 旭升" userId="eee34b3fdfebe250" providerId="LiveId" clId="{E95AE090-E0EC-43FC-A149-A517B629CECD}" dt="2018-09-18T14:00:42.235" v="1758" actId="1076"/>
          <ac:spMkLst>
            <pc:docMk/>
            <pc:sldMk cId="0" sldId="388"/>
            <ac:spMk id="192516" creationId="{41DE3C18-C14A-40FE-AB78-434573B49B25}"/>
          </ac:spMkLst>
        </pc:spChg>
        <pc:spChg chg="del">
          <ac:chgData name="姜 旭升" userId="eee34b3fdfebe250" providerId="LiveId" clId="{E95AE090-E0EC-43FC-A149-A517B629CECD}" dt="2018-09-18T14:00:19.845" v="1756" actId="478"/>
          <ac:spMkLst>
            <pc:docMk/>
            <pc:sldMk cId="0" sldId="388"/>
            <ac:spMk id="192517" creationId="{11744771-988E-4275-86BA-74B5DB55C275}"/>
          </ac:spMkLst>
        </pc:spChg>
        <pc:spChg chg="mod">
          <ac:chgData name="姜 旭升" userId="eee34b3fdfebe250" providerId="LiveId" clId="{E95AE090-E0EC-43FC-A149-A517B629CECD}" dt="2018-09-18T14:16:16.200" v="1847" actId="2711"/>
          <ac:spMkLst>
            <pc:docMk/>
            <pc:sldMk cId="0" sldId="388"/>
            <ac:spMk id="192756" creationId="{DB682EF1-FFF9-4DD6-9498-D9B6611F1B9D}"/>
          </ac:spMkLst>
        </pc:spChg>
        <pc:spChg chg="del">
          <ac:chgData name="姜 旭升" userId="eee34b3fdfebe250" providerId="LiveId" clId="{E95AE090-E0EC-43FC-A149-A517B629CECD}" dt="2018-09-18T14:00:55.445" v="1759" actId="478"/>
          <ac:spMkLst>
            <pc:docMk/>
            <pc:sldMk cId="0" sldId="388"/>
            <ac:spMk id="192757" creationId="{1C4EF5E7-C108-4874-941A-147A04F15BF2}"/>
          </ac:spMkLst>
        </pc:spChg>
        <pc:spChg chg="del">
          <ac:chgData name="姜 旭升" userId="eee34b3fdfebe250" providerId="LiveId" clId="{E95AE090-E0EC-43FC-A149-A517B629CECD}" dt="2018-09-18T14:00:14.025" v="1755" actId="478"/>
          <ac:spMkLst>
            <pc:docMk/>
            <pc:sldMk cId="0" sldId="388"/>
            <ac:spMk id="192758" creationId="{B1CAB993-615A-4F02-B5D5-E049161D2F33}"/>
          </ac:spMkLst>
        </pc:spChg>
      </pc:sldChg>
      <pc:sldChg chg="addSp delSp modSp">
        <pc:chgData name="姜 旭升" userId="eee34b3fdfebe250" providerId="LiveId" clId="{E95AE090-E0EC-43FC-A149-A517B629CECD}" dt="2018-09-18T14:16:39.879" v="1850" actId="404"/>
        <pc:sldMkLst>
          <pc:docMk/>
          <pc:sldMk cId="0" sldId="389"/>
        </pc:sldMkLst>
        <pc:spChg chg="add del mod">
          <ac:chgData name="姜 旭升" userId="eee34b3fdfebe250" providerId="LiveId" clId="{E95AE090-E0EC-43FC-A149-A517B629CECD}" dt="2018-09-18T14:02:33.665" v="1763"/>
          <ac:spMkLst>
            <pc:docMk/>
            <pc:sldMk cId="0" sldId="389"/>
            <ac:spMk id="2" creationId="{8C111F3F-B8BD-4CA6-A905-4282542A06A0}"/>
          </ac:spMkLst>
        </pc:spChg>
        <pc:spChg chg="mod">
          <ac:chgData name="姜 旭升" userId="eee34b3fdfebe250" providerId="LiveId" clId="{E95AE090-E0EC-43FC-A149-A517B629CECD}" dt="2018-09-18T14:02:45.254" v="1765" actId="1076"/>
          <ac:spMkLst>
            <pc:docMk/>
            <pc:sldMk cId="0" sldId="389"/>
            <ac:spMk id="193539" creationId="{35016421-C899-4423-B75A-E169E328FF9B}"/>
          </ac:spMkLst>
        </pc:spChg>
        <pc:spChg chg="mod">
          <ac:chgData name="姜 旭升" userId="eee34b3fdfebe250" providerId="LiveId" clId="{E95AE090-E0EC-43FC-A149-A517B629CECD}" dt="2018-09-18T14:16:39.879" v="1850" actId="404"/>
          <ac:spMkLst>
            <pc:docMk/>
            <pc:sldMk cId="0" sldId="389"/>
            <ac:spMk id="193540" creationId="{713211E6-6F04-4695-A6F8-452BCDF39F7A}"/>
          </ac:spMkLst>
        </pc:spChg>
        <pc:spChg chg="del">
          <ac:chgData name="姜 旭升" userId="eee34b3fdfebe250" providerId="LiveId" clId="{E95AE090-E0EC-43FC-A149-A517B629CECD}" dt="2018-09-18T14:02:08.165" v="1760" actId="478"/>
          <ac:spMkLst>
            <pc:docMk/>
            <pc:sldMk cId="0" sldId="389"/>
            <ac:spMk id="193541" creationId="{A737211F-1717-406F-9065-6F0477CD07BB}"/>
          </ac:spMkLst>
        </pc:spChg>
        <pc:spChg chg="mod">
          <ac:chgData name="姜 旭升" userId="eee34b3fdfebe250" providerId="LiveId" clId="{E95AE090-E0EC-43FC-A149-A517B629CECD}" dt="2018-09-18T14:03:07.804" v="1768" actId="1076"/>
          <ac:spMkLst>
            <pc:docMk/>
            <pc:sldMk cId="0" sldId="389"/>
            <ac:spMk id="193763" creationId="{28708B6E-3A4A-48FE-9138-74810F80E0A1}"/>
          </ac:spMkLst>
        </pc:spChg>
        <pc:spChg chg="del">
          <ac:chgData name="姜 旭升" userId="eee34b3fdfebe250" providerId="LiveId" clId="{E95AE090-E0EC-43FC-A149-A517B629CECD}" dt="2018-09-18T14:03:11.484" v="1769" actId="478"/>
          <ac:spMkLst>
            <pc:docMk/>
            <pc:sldMk cId="0" sldId="389"/>
            <ac:spMk id="193773" creationId="{EAD97226-95C0-419F-A76D-F51141920143}"/>
          </ac:spMkLst>
        </pc:spChg>
      </pc:sldChg>
      <pc:sldChg chg="addSp delSp modSp">
        <pc:chgData name="姜 旭升" userId="eee34b3fdfebe250" providerId="LiveId" clId="{E95AE090-E0EC-43FC-A149-A517B629CECD}" dt="2018-09-18T14:12:48.381" v="1826" actId="1076"/>
        <pc:sldMkLst>
          <pc:docMk/>
          <pc:sldMk cId="0" sldId="390"/>
        </pc:sldMkLst>
        <pc:spChg chg="add del mod">
          <ac:chgData name="姜 旭升" userId="eee34b3fdfebe250" providerId="LiveId" clId="{E95AE090-E0EC-43FC-A149-A517B629CECD}" dt="2018-09-18T14:09:18.652" v="1798"/>
          <ac:spMkLst>
            <pc:docMk/>
            <pc:sldMk cId="0" sldId="390"/>
            <ac:spMk id="2" creationId="{CC802A15-546E-4669-8F46-B5C8FF239A3A}"/>
          </ac:spMkLst>
        </pc:spChg>
        <pc:spChg chg="mod">
          <ac:chgData name="姜 旭升" userId="eee34b3fdfebe250" providerId="LiveId" clId="{E95AE090-E0EC-43FC-A149-A517B629CECD}" dt="2018-09-18T14:12:40.091" v="1823" actId="404"/>
          <ac:spMkLst>
            <pc:docMk/>
            <pc:sldMk cId="0" sldId="390"/>
            <ac:spMk id="194564" creationId="{6587179D-94FD-4D30-AA93-30247A8267EF}"/>
          </ac:spMkLst>
        </pc:spChg>
        <pc:spChg chg="del">
          <ac:chgData name="姜 旭升" userId="eee34b3fdfebe250" providerId="LiveId" clId="{E95AE090-E0EC-43FC-A149-A517B629CECD}" dt="2018-09-18T14:08:28.082" v="1792" actId="478"/>
          <ac:spMkLst>
            <pc:docMk/>
            <pc:sldMk cId="0" sldId="390"/>
            <ac:spMk id="194565" creationId="{FC311CC4-6398-4B59-B453-7F351771256F}"/>
          </ac:spMkLst>
        </pc:spChg>
        <pc:spChg chg="mod">
          <ac:chgData name="姜 旭升" userId="eee34b3fdfebe250" providerId="LiveId" clId="{E95AE090-E0EC-43FC-A149-A517B629CECD}" dt="2018-09-18T14:12:48.381" v="1826" actId="1076"/>
          <ac:spMkLst>
            <pc:docMk/>
            <pc:sldMk cId="0" sldId="390"/>
            <ac:spMk id="194566" creationId="{98765167-CD58-4A22-94BC-C388094F00B7}"/>
          </ac:spMkLst>
        </pc:spChg>
        <pc:spChg chg="mod">
          <ac:chgData name="姜 旭升" userId="eee34b3fdfebe250" providerId="LiveId" clId="{E95AE090-E0EC-43FC-A149-A517B629CECD}" dt="2018-09-18T14:10:08.692" v="1805" actId="14100"/>
          <ac:spMkLst>
            <pc:docMk/>
            <pc:sldMk cId="0" sldId="390"/>
            <ac:spMk id="194625" creationId="{3EBC7909-19D6-4EFE-BAC4-39FB2202A3BF}"/>
          </ac:spMkLst>
        </pc:spChg>
        <pc:spChg chg="del">
          <ac:chgData name="姜 旭升" userId="eee34b3fdfebe250" providerId="LiveId" clId="{E95AE090-E0EC-43FC-A149-A517B629CECD}" dt="2018-09-18T14:09:10.592" v="1797" actId="478"/>
          <ac:spMkLst>
            <pc:docMk/>
            <pc:sldMk cId="0" sldId="390"/>
            <ac:spMk id="194643" creationId="{4BDED829-268E-4634-9089-611C44589387}"/>
          </ac:spMkLst>
        </pc:spChg>
        <pc:spChg chg="del">
          <ac:chgData name="姜 旭升" userId="eee34b3fdfebe250" providerId="LiveId" clId="{E95AE090-E0EC-43FC-A149-A517B629CECD}" dt="2018-09-18T14:08:43.132" v="1796" actId="478"/>
          <ac:spMkLst>
            <pc:docMk/>
            <pc:sldMk cId="0" sldId="390"/>
            <ac:spMk id="194644" creationId="{D6BA914B-2736-49FB-BDD8-ADCAA901EF84}"/>
          </ac:spMkLst>
        </pc:spChg>
        <pc:grpChg chg="mod">
          <ac:chgData name="姜 旭升" userId="eee34b3fdfebe250" providerId="LiveId" clId="{E95AE090-E0EC-43FC-A149-A517B629CECD}" dt="2018-09-18T14:09:41.542" v="1801" actId="14100"/>
          <ac:grpSpMkLst>
            <pc:docMk/>
            <pc:sldMk cId="0" sldId="390"/>
            <ac:grpSpMk id="194567" creationId="{A9A3DA7F-BBBB-477C-A291-996524230435}"/>
          </ac:grpSpMkLst>
        </pc:grpChg>
      </pc:sldChg>
      <pc:sldChg chg="addSp delSp modSp">
        <pc:chgData name="姜 旭升" userId="eee34b3fdfebe250" providerId="LiveId" clId="{E95AE090-E0EC-43FC-A149-A517B629CECD}" dt="2018-09-18T14:17:36.580" v="1858" actId="113"/>
        <pc:sldMkLst>
          <pc:docMk/>
          <pc:sldMk cId="0" sldId="391"/>
        </pc:sldMkLst>
        <pc:spChg chg="add del mod">
          <ac:chgData name="姜 旭升" userId="eee34b3fdfebe250" providerId="LiveId" clId="{E95AE090-E0EC-43FC-A149-A517B629CECD}" dt="2018-09-18T14:12:04.101" v="1813"/>
          <ac:spMkLst>
            <pc:docMk/>
            <pc:sldMk cId="0" sldId="391"/>
            <ac:spMk id="2" creationId="{91C15262-D71B-446A-9238-03F187A5A084}"/>
          </ac:spMkLst>
        </pc:spChg>
        <pc:spChg chg="mod">
          <ac:chgData name="姜 旭升" userId="eee34b3fdfebe250" providerId="LiveId" clId="{E95AE090-E0EC-43FC-A149-A517B629CECD}" dt="2018-09-18T14:12:19.891" v="1818" actId="1076"/>
          <ac:spMkLst>
            <pc:docMk/>
            <pc:sldMk cId="0" sldId="391"/>
            <ac:spMk id="195588" creationId="{90ABE358-5C77-405B-BEEB-8EB551043CA2}"/>
          </ac:spMkLst>
        </pc:spChg>
        <pc:spChg chg="del">
          <ac:chgData name="姜 旭升" userId="eee34b3fdfebe250" providerId="LiveId" clId="{E95AE090-E0EC-43FC-A149-A517B629CECD}" dt="2018-09-18T14:11:23.761" v="1809" actId="478"/>
          <ac:spMkLst>
            <pc:docMk/>
            <pc:sldMk cId="0" sldId="391"/>
            <ac:spMk id="195589" creationId="{703DD29C-5091-4BAB-9703-05AB64795CC0}"/>
          </ac:spMkLst>
        </pc:spChg>
        <pc:spChg chg="mod">
          <ac:chgData name="姜 旭升" userId="eee34b3fdfebe250" providerId="LiveId" clId="{E95AE090-E0EC-43FC-A149-A517B629CECD}" dt="2018-09-18T14:12:22.911" v="1820" actId="403"/>
          <ac:spMkLst>
            <pc:docMk/>
            <pc:sldMk cId="0" sldId="391"/>
            <ac:spMk id="195590" creationId="{7B979013-3ADC-44EE-8D7E-F3DBAEA2920E}"/>
          </ac:spMkLst>
        </pc:spChg>
        <pc:spChg chg="mod">
          <ac:chgData name="姜 旭升" userId="eee34b3fdfebe250" providerId="LiveId" clId="{E95AE090-E0EC-43FC-A149-A517B629CECD}" dt="2018-09-18T14:17:29.260" v="1857" actId="2711"/>
          <ac:spMkLst>
            <pc:docMk/>
            <pc:sldMk cId="0" sldId="391"/>
            <ac:spMk id="195655" creationId="{D60722A3-701A-4CDB-BEBE-46DACCE6ED92}"/>
          </ac:spMkLst>
        </pc:spChg>
        <pc:spChg chg="mod">
          <ac:chgData name="姜 旭升" userId="eee34b3fdfebe250" providerId="LiveId" clId="{E95AE090-E0EC-43FC-A149-A517B629CECD}" dt="2018-09-18T14:17:29.260" v="1857" actId="2711"/>
          <ac:spMkLst>
            <pc:docMk/>
            <pc:sldMk cId="0" sldId="391"/>
            <ac:spMk id="195656" creationId="{437FD671-061D-4F51-A5B8-8927BF802572}"/>
          </ac:spMkLst>
        </pc:spChg>
        <pc:spChg chg="mod">
          <ac:chgData name="姜 旭升" userId="eee34b3fdfebe250" providerId="LiveId" clId="{E95AE090-E0EC-43FC-A149-A517B629CECD}" dt="2018-09-18T14:17:36.580" v="1858" actId="113"/>
          <ac:spMkLst>
            <pc:docMk/>
            <pc:sldMk cId="0" sldId="391"/>
            <ac:spMk id="195657" creationId="{C4D8132F-F28A-49EB-ADB1-7CE7D75A8B60}"/>
          </ac:spMkLst>
        </pc:spChg>
        <pc:spChg chg="mod">
          <ac:chgData name="姜 旭升" userId="eee34b3fdfebe250" providerId="LiveId" clId="{E95AE090-E0EC-43FC-A149-A517B629CECD}" dt="2018-09-18T14:17:04.799" v="1853" actId="207"/>
          <ac:spMkLst>
            <pc:docMk/>
            <pc:sldMk cId="0" sldId="391"/>
            <ac:spMk id="195701" creationId="{90D32AB5-221A-43E8-ACE4-6D551EFE4461}"/>
          </ac:spMkLst>
        </pc:spChg>
        <pc:spChg chg="mod">
          <ac:chgData name="姜 旭升" userId="eee34b3fdfebe250" providerId="LiveId" clId="{E95AE090-E0EC-43FC-A149-A517B629CECD}" dt="2018-09-18T14:17:23.160" v="1856" actId="113"/>
          <ac:spMkLst>
            <pc:docMk/>
            <pc:sldMk cId="0" sldId="391"/>
            <ac:spMk id="195703" creationId="{39405E04-253D-455C-900A-27389F41DD5B}"/>
          </ac:spMkLst>
        </pc:spChg>
        <pc:spChg chg="del">
          <ac:chgData name="姜 旭升" userId="eee34b3fdfebe250" providerId="LiveId" clId="{E95AE090-E0EC-43FC-A149-A517B629CECD}" dt="2018-09-18T14:11:24.991" v="1810" actId="478"/>
          <ac:spMkLst>
            <pc:docMk/>
            <pc:sldMk cId="0" sldId="391"/>
            <ac:spMk id="195704" creationId="{2D72887C-B5CE-4073-9BCC-4986641923DD}"/>
          </ac:spMkLst>
        </pc:spChg>
        <pc:spChg chg="del">
          <ac:chgData name="姜 旭升" userId="eee34b3fdfebe250" providerId="LiveId" clId="{E95AE090-E0EC-43FC-A149-A517B629CECD}" dt="2018-09-18T14:11:26.541" v="1811" actId="478"/>
          <ac:spMkLst>
            <pc:docMk/>
            <pc:sldMk cId="0" sldId="391"/>
            <ac:spMk id="195705" creationId="{6F9BAF50-B4D3-4FAF-BCAE-D283B68B8818}"/>
          </ac:spMkLst>
        </pc:spChg>
      </pc:sldChg>
      <pc:sldChg chg="addSp delSp modSp add">
        <pc:chgData name="姜 旭升" userId="eee34b3fdfebe250" providerId="LiveId" clId="{E95AE090-E0EC-43FC-A149-A517B629CECD}" dt="2018-09-18T14:22:15.267" v="2021" actId="14100"/>
        <pc:sldMkLst>
          <pc:docMk/>
          <pc:sldMk cId="2831562335" sldId="392"/>
        </pc:sldMkLst>
        <pc:spChg chg="mod">
          <ac:chgData name="姜 旭升" userId="eee34b3fdfebe250" providerId="LiveId" clId="{E95AE090-E0EC-43FC-A149-A517B629CECD}" dt="2018-09-18T14:21:55.057" v="2019" actId="27636"/>
          <ac:spMkLst>
            <pc:docMk/>
            <pc:sldMk cId="2831562335" sldId="392"/>
            <ac:spMk id="2" creationId="{2FB68BAC-B74C-4F37-80B6-CC9073F13B31}"/>
          </ac:spMkLst>
        </pc:spChg>
        <pc:spChg chg="del">
          <ac:chgData name="姜 旭升" userId="eee34b3fdfebe250" providerId="LiveId" clId="{E95AE090-E0EC-43FC-A149-A517B629CECD}" dt="2018-09-18T14:21:32.037" v="2002" actId="478"/>
          <ac:spMkLst>
            <pc:docMk/>
            <pc:sldMk cId="2831562335" sldId="392"/>
            <ac:spMk id="3" creationId="{02042DC6-52BE-40A9-866A-F2056017AA93}"/>
          </ac:spMkLst>
        </pc:spChg>
        <pc:graphicFrameChg chg="add mod">
          <ac:chgData name="姜 旭升" userId="eee34b3fdfebe250" providerId="LiveId" clId="{E95AE090-E0EC-43FC-A149-A517B629CECD}" dt="2018-09-18T14:22:15.267" v="2021" actId="14100"/>
          <ac:graphicFrameMkLst>
            <pc:docMk/>
            <pc:sldMk cId="2831562335" sldId="392"/>
            <ac:graphicFrameMk id="4" creationId="{85CD718A-CE35-42A4-B29A-AECF75244177}"/>
          </ac:graphicFrameMkLst>
        </pc:graphicFrameChg>
      </pc:sldChg>
      <pc:sldChg chg="addSp delSp modSp add">
        <pc:chgData name="姜 旭升" userId="eee34b3fdfebe250" providerId="LiveId" clId="{E95AE090-E0EC-43FC-A149-A517B629CECD}" dt="2018-09-18T14:23:01.947" v="2050" actId="14100"/>
        <pc:sldMkLst>
          <pc:docMk/>
          <pc:sldMk cId="2750342054" sldId="393"/>
        </pc:sldMkLst>
        <pc:spChg chg="mod">
          <ac:chgData name="姜 旭升" userId="eee34b3fdfebe250" providerId="LiveId" clId="{E95AE090-E0EC-43FC-A149-A517B629CECD}" dt="2018-09-18T14:22:51.997" v="2047"/>
          <ac:spMkLst>
            <pc:docMk/>
            <pc:sldMk cId="2750342054" sldId="393"/>
            <ac:spMk id="2" creationId="{A1685BD8-1033-4299-AD95-A356880BCFDC}"/>
          </ac:spMkLst>
        </pc:spChg>
        <pc:spChg chg="del">
          <ac:chgData name="姜 旭升" userId="eee34b3fdfebe250" providerId="LiveId" clId="{E95AE090-E0EC-43FC-A149-A517B629CECD}" dt="2018-09-18T14:22:55.667" v="2048" actId="478"/>
          <ac:spMkLst>
            <pc:docMk/>
            <pc:sldMk cId="2750342054" sldId="393"/>
            <ac:spMk id="3" creationId="{8AF9C031-1685-4576-9BA1-2873A051DE4D}"/>
          </ac:spMkLst>
        </pc:spChg>
        <pc:graphicFrameChg chg="add mod">
          <ac:chgData name="姜 旭升" userId="eee34b3fdfebe250" providerId="LiveId" clId="{E95AE090-E0EC-43FC-A149-A517B629CECD}" dt="2018-09-18T14:23:01.947" v="2050" actId="14100"/>
          <ac:graphicFrameMkLst>
            <pc:docMk/>
            <pc:sldMk cId="2750342054" sldId="393"/>
            <ac:graphicFrameMk id="4" creationId="{14124BAA-3D02-4AE6-8C72-6C35EB17CF05}"/>
          </ac:graphicFrameMkLst>
        </pc:graphicFrameChg>
      </pc:sldChg>
      <pc:sldChg chg="addSp delSp modSp">
        <pc:chgData name="姜 旭升" userId="eee34b3fdfebe250" providerId="LiveId" clId="{E95AE090-E0EC-43FC-A149-A517B629CECD}" dt="2018-10-12T11:54:16.549" v="4368"/>
        <pc:sldMkLst>
          <pc:docMk/>
          <pc:sldMk cId="0" sldId="410"/>
        </pc:sldMkLst>
        <pc:spChg chg="add del mod">
          <ac:chgData name="姜 旭升" userId="eee34b3fdfebe250" providerId="LiveId" clId="{E95AE090-E0EC-43FC-A149-A517B629CECD}" dt="2018-09-18T14:30:38.044" v="2069"/>
          <ac:spMkLst>
            <pc:docMk/>
            <pc:sldMk cId="0" sldId="410"/>
            <ac:spMk id="2" creationId="{5F8B7F78-E973-4C37-9FC4-97FE7A9E6516}"/>
          </ac:spMkLst>
        </pc:spChg>
        <pc:spChg chg="mod">
          <ac:chgData name="姜 旭升" userId="eee34b3fdfebe250" providerId="LiveId" clId="{E95AE090-E0EC-43FC-A149-A517B629CECD}" dt="2018-09-18T14:30:56.744" v="2073" actId="1076"/>
          <ac:spMkLst>
            <pc:docMk/>
            <pc:sldMk cId="0" sldId="410"/>
            <ac:spMk id="215044" creationId="{6581F877-A61F-440B-8C7A-AC2E69016859}"/>
          </ac:spMkLst>
        </pc:spChg>
        <pc:spChg chg="del">
          <ac:chgData name="姜 旭升" userId="eee34b3fdfebe250" providerId="LiveId" clId="{E95AE090-E0EC-43FC-A149-A517B629CECD}" dt="2018-09-18T14:30:12.054" v="2067" actId="478"/>
          <ac:spMkLst>
            <pc:docMk/>
            <pc:sldMk cId="0" sldId="410"/>
            <ac:spMk id="215045" creationId="{05BBE0F8-119F-4AC8-920E-50B822477593}"/>
          </ac:spMkLst>
        </pc:spChg>
        <pc:spChg chg="mod">
          <ac:chgData name="姜 旭升" userId="eee34b3fdfebe250" providerId="LiveId" clId="{E95AE090-E0EC-43FC-A149-A517B629CECD}" dt="2018-09-18T14:32:33.454" v="2087" actId="2711"/>
          <ac:spMkLst>
            <pc:docMk/>
            <pc:sldMk cId="0" sldId="410"/>
            <ac:spMk id="215046" creationId="{D9D2D00E-1669-46E8-B148-E0E134B4E192}"/>
          </ac:spMkLst>
        </pc:spChg>
        <pc:spChg chg="mod">
          <ac:chgData name="姜 旭升" userId="eee34b3fdfebe250" providerId="LiveId" clId="{E95AE090-E0EC-43FC-A149-A517B629CECD}" dt="2018-09-18T14:33:29.693" v="2095" actId="2711"/>
          <ac:spMkLst>
            <pc:docMk/>
            <pc:sldMk cId="0" sldId="410"/>
            <ac:spMk id="215048" creationId="{07176E89-E62C-42E8-858B-AACFF7C4B463}"/>
          </ac:spMkLst>
        </pc:spChg>
        <pc:spChg chg="mod">
          <ac:chgData name="姜 旭升" userId="eee34b3fdfebe250" providerId="LiveId" clId="{E95AE090-E0EC-43FC-A149-A517B629CECD}" dt="2018-09-18T14:33:29.693" v="2095" actId="2711"/>
          <ac:spMkLst>
            <pc:docMk/>
            <pc:sldMk cId="0" sldId="410"/>
            <ac:spMk id="215049" creationId="{07D7CAF2-5B67-493F-B322-04EF27832AC5}"/>
          </ac:spMkLst>
        </pc:spChg>
        <pc:spChg chg="mod">
          <ac:chgData name="姜 旭升" userId="eee34b3fdfebe250" providerId="LiveId" clId="{E95AE090-E0EC-43FC-A149-A517B629CECD}" dt="2018-09-18T14:33:29.693" v="2095" actId="2711"/>
          <ac:spMkLst>
            <pc:docMk/>
            <pc:sldMk cId="0" sldId="410"/>
            <ac:spMk id="215050" creationId="{3A133F07-EF42-42AF-9E68-9D4FE082E7E0}"/>
          </ac:spMkLst>
        </pc:spChg>
        <pc:spChg chg="mod">
          <ac:chgData name="姜 旭升" userId="eee34b3fdfebe250" providerId="LiveId" clId="{E95AE090-E0EC-43FC-A149-A517B629CECD}" dt="2018-09-18T14:33:29.693" v="2095" actId="2711"/>
          <ac:spMkLst>
            <pc:docMk/>
            <pc:sldMk cId="0" sldId="410"/>
            <ac:spMk id="215051" creationId="{4D9A3100-8CE0-4955-B324-AB18A4B04380}"/>
          </ac:spMkLst>
        </pc:spChg>
        <pc:spChg chg="mod">
          <ac:chgData name="姜 旭升" userId="eee34b3fdfebe250" providerId="LiveId" clId="{E95AE090-E0EC-43FC-A149-A517B629CECD}" dt="2018-09-18T14:33:29.693" v="2095" actId="2711"/>
          <ac:spMkLst>
            <pc:docMk/>
            <pc:sldMk cId="0" sldId="410"/>
            <ac:spMk id="215052" creationId="{35F4CD6E-A271-4BA9-8793-EDB2C2D3ABB3}"/>
          </ac:spMkLst>
        </pc:spChg>
        <pc:spChg chg="mod">
          <ac:chgData name="姜 旭升" userId="eee34b3fdfebe250" providerId="LiveId" clId="{E95AE090-E0EC-43FC-A149-A517B629CECD}" dt="2018-09-18T14:33:29.693" v="2095" actId="2711"/>
          <ac:spMkLst>
            <pc:docMk/>
            <pc:sldMk cId="0" sldId="410"/>
            <ac:spMk id="215053" creationId="{85E97992-D060-44A2-BE33-BB1D2D903C1C}"/>
          </ac:spMkLst>
        </pc:spChg>
        <pc:spChg chg="mod">
          <ac:chgData name="姜 旭升" userId="eee34b3fdfebe250" providerId="LiveId" clId="{E95AE090-E0EC-43FC-A149-A517B629CECD}" dt="2018-09-19T03:13:09.539" v="2211" actId="948"/>
          <ac:spMkLst>
            <pc:docMk/>
            <pc:sldMk cId="0" sldId="410"/>
            <ac:spMk id="215054" creationId="{5C83062C-95AC-4B10-982E-89C5F0967520}"/>
          </ac:spMkLst>
        </pc:spChg>
        <pc:spChg chg="del">
          <ac:chgData name="姜 旭升" userId="eee34b3fdfebe250" providerId="LiveId" clId="{E95AE090-E0EC-43FC-A149-A517B629CECD}" dt="2018-09-18T14:31:50.284" v="2083" actId="478"/>
          <ac:spMkLst>
            <pc:docMk/>
            <pc:sldMk cId="0" sldId="410"/>
            <ac:spMk id="215055" creationId="{387AA2AE-2A61-48D5-92A0-E16DB07DEFA8}"/>
          </ac:spMkLst>
        </pc:spChg>
        <pc:spChg chg="mod">
          <ac:chgData name="姜 旭升" userId="eee34b3fdfebe250" providerId="LiveId" clId="{E95AE090-E0EC-43FC-A149-A517B629CECD}" dt="2018-09-18T14:31:32.664" v="2081" actId="1076"/>
          <ac:spMkLst>
            <pc:docMk/>
            <pc:sldMk cId="0" sldId="410"/>
            <ac:spMk id="215056" creationId="{417E3B63-5CC9-4106-8FBA-2807B20B5DD2}"/>
          </ac:spMkLst>
        </pc:spChg>
        <pc:spChg chg="mod">
          <ac:chgData name="姜 旭升" userId="eee34b3fdfebe250" providerId="LiveId" clId="{E95AE090-E0EC-43FC-A149-A517B629CECD}" dt="2018-09-18T14:33:17.783" v="2093" actId="2711"/>
          <ac:spMkLst>
            <pc:docMk/>
            <pc:sldMk cId="0" sldId="410"/>
            <ac:spMk id="215058" creationId="{29A318D3-669F-4F39-99B6-B4DA55AFA039}"/>
          </ac:spMkLst>
        </pc:spChg>
        <pc:spChg chg="mod">
          <ac:chgData name="姜 旭升" userId="eee34b3fdfebe250" providerId="LiveId" clId="{E95AE090-E0EC-43FC-A149-A517B629CECD}" dt="2018-09-18T14:33:17.783" v="2093" actId="2711"/>
          <ac:spMkLst>
            <pc:docMk/>
            <pc:sldMk cId="0" sldId="410"/>
            <ac:spMk id="215059" creationId="{64651AE0-B581-465E-AA9E-401D68E9CE53}"/>
          </ac:spMkLst>
        </pc:spChg>
        <pc:spChg chg="mod">
          <ac:chgData name="姜 旭升" userId="eee34b3fdfebe250" providerId="LiveId" clId="{E95AE090-E0EC-43FC-A149-A517B629CECD}" dt="2018-09-18T14:33:17.783" v="2093" actId="2711"/>
          <ac:spMkLst>
            <pc:docMk/>
            <pc:sldMk cId="0" sldId="410"/>
            <ac:spMk id="215060" creationId="{8ABE7A57-4E40-496C-B94D-927356A1EBDD}"/>
          </ac:spMkLst>
        </pc:spChg>
        <pc:spChg chg="mod">
          <ac:chgData name="姜 旭升" userId="eee34b3fdfebe250" providerId="LiveId" clId="{E95AE090-E0EC-43FC-A149-A517B629CECD}" dt="2018-09-18T14:33:17.783" v="2093" actId="2711"/>
          <ac:spMkLst>
            <pc:docMk/>
            <pc:sldMk cId="0" sldId="410"/>
            <ac:spMk id="215061" creationId="{93C3A427-E0DA-427C-BD73-FB9EBA56CB3A}"/>
          </ac:spMkLst>
        </pc:spChg>
        <pc:spChg chg="mod">
          <ac:chgData name="姜 旭升" userId="eee34b3fdfebe250" providerId="LiveId" clId="{E95AE090-E0EC-43FC-A149-A517B629CECD}" dt="2018-09-18T14:33:17.783" v="2093" actId="2711"/>
          <ac:spMkLst>
            <pc:docMk/>
            <pc:sldMk cId="0" sldId="410"/>
            <ac:spMk id="215062" creationId="{B961342E-EA15-4EC5-B731-EB8F20B7C598}"/>
          </ac:spMkLst>
        </pc:spChg>
        <pc:spChg chg="mod">
          <ac:chgData name="姜 旭升" userId="eee34b3fdfebe250" providerId="LiveId" clId="{E95AE090-E0EC-43FC-A149-A517B629CECD}" dt="2018-09-18T14:33:17.783" v="2093" actId="2711"/>
          <ac:spMkLst>
            <pc:docMk/>
            <pc:sldMk cId="0" sldId="410"/>
            <ac:spMk id="215064" creationId="{699C5F90-EA58-4122-9D63-F08EBC119C91}"/>
          </ac:spMkLst>
        </pc:spChg>
        <pc:spChg chg="mod">
          <ac:chgData name="姜 旭升" userId="eee34b3fdfebe250" providerId="LiveId" clId="{E95AE090-E0EC-43FC-A149-A517B629CECD}" dt="2018-09-18T14:33:17.783" v="2093" actId="2711"/>
          <ac:spMkLst>
            <pc:docMk/>
            <pc:sldMk cId="0" sldId="410"/>
            <ac:spMk id="215065" creationId="{A55854A4-E1B0-41AC-A5AA-8353A7A9A32E}"/>
          </ac:spMkLst>
        </pc:spChg>
        <pc:spChg chg="mod">
          <ac:chgData name="姜 旭升" userId="eee34b3fdfebe250" providerId="LiveId" clId="{E95AE090-E0EC-43FC-A149-A517B629CECD}" dt="2018-09-18T14:33:17.783" v="2093" actId="2711"/>
          <ac:spMkLst>
            <pc:docMk/>
            <pc:sldMk cId="0" sldId="410"/>
            <ac:spMk id="215066" creationId="{9B1313B6-B978-4F8A-B90B-2818680AFAE4}"/>
          </ac:spMkLst>
        </pc:spChg>
        <pc:spChg chg="mod">
          <ac:chgData name="姜 旭升" userId="eee34b3fdfebe250" providerId="LiveId" clId="{E95AE090-E0EC-43FC-A149-A517B629CECD}" dt="2018-09-18T14:33:17.783" v="2093" actId="2711"/>
          <ac:spMkLst>
            <pc:docMk/>
            <pc:sldMk cId="0" sldId="410"/>
            <ac:spMk id="215068" creationId="{E1A1A249-F0C5-4354-9DBD-874777915592}"/>
          </ac:spMkLst>
        </pc:spChg>
        <pc:spChg chg="mod">
          <ac:chgData name="姜 旭升" userId="eee34b3fdfebe250" providerId="LiveId" clId="{E95AE090-E0EC-43FC-A149-A517B629CECD}" dt="2018-09-18T14:33:17.783" v="2093" actId="2711"/>
          <ac:spMkLst>
            <pc:docMk/>
            <pc:sldMk cId="0" sldId="410"/>
            <ac:spMk id="215069" creationId="{204D15C7-5821-4C49-BDC4-37C4D060052B}"/>
          </ac:spMkLst>
        </pc:spChg>
        <pc:spChg chg="mod">
          <ac:chgData name="姜 旭升" userId="eee34b3fdfebe250" providerId="LiveId" clId="{E95AE090-E0EC-43FC-A149-A517B629CECD}" dt="2018-09-18T14:33:17.783" v="2093" actId="2711"/>
          <ac:spMkLst>
            <pc:docMk/>
            <pc:sldMk cId="0" sldId="410"/>
            <ac:spMk id="215070" creationId="{CE911738-FA6F-47A7-8D83-BA564FC6D6AE}"/>
          </ac:spMkLst>
        </pc:spChg>
        <pc:spChg chg="mod">
          <ac:chgData name="姜 旭升" userId="eee34b3fdfebe250" providerId="LiveId" clId="{E95AE090-E0EC-43FC-A149-A517B629CECD}" dt="2018-09-18T14:33:17.783" v="2093" actId="2711"/>
          <ac:spMkLst>
            <pc:docMk/>
            <pc:sldMk cId="0" sldId="410"/>
            <ac:spMk id="215071" creationId="{6BA10A52-6A2C-4F55-A549-8A95156F7A6F}"/>
          </ac:spMkLst>
        </pc:spChg>
        <pc:grpChg chg="mod">
          <ac:chgData name="姜 旭升" userId="eee34b3fdfebe250" providerId="LiveId" clId="{E95AE090-E0EC-43FC-A149-A517B629CECD}" dt="2018-09-18T14:31:32.664" v="2081" actId="1076"/>
          <ac:grpSpMkLst>
            <pc:docMk/>
            <pc:sldMk cId="0" sldId="410"/>
            <ac:grpSpMk id="215047" creationId="{5B9DAE58-5E8A-40EC-B65A-44840E2EED64}"/>
          </ac:grpSpMkLst>
        </pc:grpChg>
        <pc:grpChg chg="mod">
          <ac:chgData name="姜 旭升" userId="eee34b3fdfebe250" providerId="LiveId" clId="{E95AE090-E0EC-43FC-A149-A517B629CECD}" dt="2018-09-18T14:33:21.453" v="2094" actId="1076"/>
          <ac:grpSpMkLst>
            <pc:docMk/>
            <pc:sldMk cId="0" sldId="410"/>
            <ac:grpSpMk id="215057" creationId="{56C195FD-8E94-4F8D-93EB-5506A5E16814}"/>
          </ac:grpSpMkLst>
        </pc:grpChg>
        <pc:inkChg chg="add del">
          <ac:chgData name="姜 旭升" userId="eee34b3fdfebe250" providerId="LiveId" clId="{E95AE090-E0EC-43FC-A149-A517B629CECD}" dt="2018-10-12T11:54:16.549" v="4368"/>
          <ac:inkMkLst>
            <pc:docMk/>
            <pc:sldMk cId="0" sldId="410"/>
            <ac:inkMk id="2" creationId="{7B5D8EE1-BD7A-4D9F-A2D8-62CA675D71F5}"/>
          </ac:inkMkLst>
        </pc:inkChg>
      </pc:sldChg>
      <pc:sldChg chg="delSp modSp">
        <pc:chgData name="姜 旭升" userId="eee34b3fdfebe250" providerId="LiveId" clId="{E95AE090-E0EC-43FC-A149-A517B629CECD}" dt="2018-09-19T03:13:01.049" v="2210" actId="948"/>
        <pc:sldMkLst>
          <pc:docMk/>
          <pc:sldMk cId="0" sldId="411"/>
        </pc:sldMkLst>
        <pc:spChg chg="mod">
          <ac:chgData name="姜 旭升" userId="eee34b3fdfebe250" providerId="LiveId" clId="{E95AE090-E0EC-43FC-A149-A517B629CECD}" dt="2018-09-18T14:46:29.649" v="2104" actId="113"/>
          <ac:spMkLst>
            <pc:docMk/>
            <pc:sldMk cId="0" sldId="411"/>
            <ac:spMk id="216066" creationId="{5ED2ABAE-57E6-4D2D-B0DA-A98245D06A73}"/>
          </ac:spMkLst>
        </pc:spChg>
        <pc:spChg chg="mod">
          <ac:chgData name="姜 旭升" userId="eee34b3fdfebe250" providerId="LiveId" clId="{E95AE090-E0EC-43FC-A149-A517B629CECD}" dt="2018-09-19T03:13:01.049" v="2210" actId="948"/>
          <ac:spMkLst>
            <pc:docMk/>
            <pc:sldMk cId="0" sldId="411"/>
            <ac:spMk id="216067" creationId="{F6F82C69-DF6B-48BC-9808-C1C9884A0B5F}"/>
          </ac:spMkLst>
        </pc:spChg>
        <pc:spChg chg="mod">
          <ac:chgData name="姜 旭升" userId="eee34b3fdfebe250" providerId="LiveId" clId="{E95AE090-E0EC-43FC-A149-A517B629CECD}" dt="2018-09-18T14:45:56.519" v="2097" actId="2711"/>
          <ac:spMkLst>
            <pc:docMk/>
            <pc:sldMk cId="0" sldId="411"/>
            <ac:spMk id="216068" creationId="{CA89380C-E088-4C22-88DA-075C7975026C}"/>
          </ac:spMkLst>
        </pc:spChg>
        <pc:spChg chg="mod">
          <ac:chgData name="姜 旭升" userId="eee34b3fdfebe250" providerId="LiveId" clId="{E95AE090-E0EC-43FC-A149-A517B629CECD}" dt="2018-09-18T14:45:56.519" v="2097" actId="2711"/>
          <ac:spMkLst>
            <pc:docMk/>
            <pc:sldMk cId="0" sldId="411"/>
            <ac:spMk id="216069" creationId="{133C3451-67B5-4F36-916D-CCDF2FD9DF93}"/>
          </ac:spMkLst>
        </pc:spChg>
        <pc:spChg chg="mod">
          <ac:chgData name="姜 旭升" userId="eee34b3fdfebe250" providerId="LiveId" clId="{E95AE090-E0EC-43FC-A149-A517B629CECD}" dt="2018-09-18T14:47:09.588" v="2110" actId="208"/>
          <ac:spMkLst>
            <pc:docMk/>
            <pc:sldMk cId="0" sldId="411"/>
            <ac:spMk id="216070" creationId="{18FF7432-AE94-4B4C-91E8-F6592BA6DC18}"/>
          </ac:spMkLst>
        </pc:spChg>
        <pc:spChg chg="mod">
          <ac:chgData name="姜 旭升" userId="eee34b3fdfebe250" providerId="LiveId" clId="{E95AE090-E0EC-43FC-A149-A517B629CECD}" dt="2018-09-18T14:47:09.588" v="2110" actId="208"/>
          <ac:spMkLst>
            <pc:docMk/>
            <pc:sldMk cId="0" sldId="411"/>
            <ac:spMk id="216071" creationId="{4157059A-96A8-4CFF-8673-AA338D4DB3CA}"/>
          </ac:spMkLst>
        </pc:spChg>
        <pc:spChg chg="mod">
          <ac:chgData name="姜 旭升" userId="eee34b3fdfebe250" providerId="LiveId" clId="{E95AE090-E0EC-43FC-A149-A517B629CECD}" dt="2018-09-18T14:46:45.429" v="2109" actId="1076"/>
          <ac:spMkLst>
            <pc:docMk/>
            <pc:sldMk cId="0" sldId="411"/>
            <ac:spMk id="216072" creationId="{9B5CAA82-F271-41F5-B866-800DD51FDDC0}"/>
          </ac:spMkLst>
        </pc:spChg>
        <pc:spChg chg="mod">
          <ac:chgData name="姜 旭升" userId="eee34b3fdfebe250" providerId="LiveId" clId="{E95AE090-E0EC-43FC-A149-A517B629CECD}" dt="2018-09-18T14:45:56.519" v="2097" actId="2711"/>
          <ac:spMkLst>
            <pc:docMk/>
            <pc:sldMk cId="0" sldId="411"/>
            <ac:spMk id="216073" creationId="{38CA3AB1-5DB7-4D56-B609-3DAD3B72B1CC}"/>
          </ac:spMkLst>
        </pc:spChg>
        <pc:spChg chg="del">
          <ac:chgData name="姜 旭升" userId="eee34b3fdfebe250" providerId="LiveId" clId="{E95AE090-E0EC-43FC-A149-A517B629CECD}" dt="2018-09-18T14:45:31.029" v="2096" actId="478"/>
          <ac:spMkLst>
            <pc:docMk/>
            <pc:sldMk cId="0" sldId="411"/>
            <ac:spMk id="216074" creationId="{D23CC78A-EC6B-4795-BD5E-3E32D25B9315}"/>
          </ac:spMkLst>
        </pc:spChg>
        <pc:spChg chg="mod">
          <ac:chgData name="姜 旭升" userId="eee34b3fdfebe250" providerId="LiveId" clId="{E95AE090-E0EC-43FC-A149-A517B629CECD}" dt="2018-09-18T14:45:56.519" v="2097" actId="2711"/>
          <ac:spMkLst>
            <pc:docMk/>
            <pc:sldMk cId="0" sldId="411"/>
            <ac:spMk id="216075" creationId="{D7717DEE-BD5C-461D-9B20-B4E14FA437B5}"/>
          </ac:spMkLst>
        </pc:spChg>
        <pc:spChg chg="mod">
          <ac:chgData name="姜 旭升" userId="eee34b3fdfebe250" providerId="LiveId" clId="{E95AE090-E0EC-43FC-A149-A517B629CECD}" dt="2018-09-18T14:46:40.449" v="2108" actId="403"/>
          <ac:spMkLst>
            <pc:docMk/>
            <pc:sldMk cId="0" sldId="411"/>
            <ac:spMk id="216077" creationId="{E8552041-EDEA-4C97-92E7-9F810124F2F6}"/>
          </ac:spMkLst>
        </pc:spChg>
        <pc:spChg chg="mod">
          <ac:chgData name="姜 旭升" userId="eee34b3fdfebe250" providerId="LiveId" clId="{E95AE090-E0EC-43FC-A149-A517B629CECD}" dt="2018-09-18T14:46:40.449" v="2108" actId="403"/>
          <ac:spMkLst>
            <pc:docMk/>
            <pc:sldMk cId="0" sldId="411"/>
            <ac:spMk id="216078" creationId="{758FF6CC-5E11-45EA-BA05-B65F421E4F0F}"/>
          </ac:spMkLst>
        </pc:spChg>
        <pc:spChg chg="mod">
          <ac:chgData name="姜 旭升" userId="eee34b3fdfebe250" providerId="LiveId" clId="{E95AE090-E0EC-43FC-A149-A517B629CECD}" dt="2018-09-18T14:46:40.449" v="2108" actId="403"/>
          <ac:spMkLst>
            <pc:docMk/>
            <pc:sldMk cId="0" sldId="411"/>
            <ac:spMk id="216079" creationId="{299BCDDC-0845-4E37-93D5-46EDCE0C9655}"/>
          </ac:spMkLst>
        </pc:spChg>
        <pc:spChg chg="mod">
          <ac:chgData name="姜 旭升" userId="eee34b3fdfebe250" providerId="LiveId" clId="{E95AE090-E0EC-43FC-A149-A517B629CECD}" dt="2018-09-18T14:46:40.449" v="2108" actId="403"/>
          <ac:spMkLst>
            <pc:docMk/>
            <pc:sldMk cId="0" sldId="411"/>
            <ac:spMk id="216080" creationId="{B73F61DA-559B-4F41-BE32-917DDF35B1CD}"/>
          </ac:spMkLst>
        </pc:spChg>
        <pc:spChg chg="mod">
          <ac:chgData name="姜 旭升" userId="eee34b3fdfebe250" providerId="LiveId" clId="{E95AE090-E0EC-43FC-A149-A517B629CECD}" dt="2018-09-18T14:46:40.449" v="2108" actId="403"/>
          <ac:spMkLst>
            <pc:docMk/>
            <pc:sldMk cId="0" sldId="411"/>
            <ac:spMk id="216082" creationId="{7B2003CA-7FF8-45BF-BE5F-F4F65631F983}"/>
          </ac:spMkLst>
        </pc:spChg>
        <pc:spChg chg="mod">
          <ac:chgData name="姜 旭升" userId="eee34b3fdfebe250" providerId="LiveId" clId="{E95AE090-E0EC-43FC-A149-A517B629CECD}" dt="2018-09-18T14:46:40.449" v="2108" actId="403"/>
          <ac:spMkLst>
            <pc:docMk/>
            <pc:sldMk cId="0" sldId="411"/>
            <ac:spMk id="216083" creationId="{BB0E5610-4B76-4BF8-8D4F-C02ED4724A4C}"/>
          </ac:spMkLst>
        </pc:spChg>
        <pc:spChg chg="mod">
          <ac:chgData name="姜 旭升" userId="eee34b3fdfebe250" providerId="LiveId" clId="{E95AE090-E0EC-43FC-A149-A517B629CECD}" dt="2018-09-18T14:46:40.449" v="2108" actId="403"/>
          <ac:spMkLst>
            <pc:docMk/>
            <pc:sldMk cId="0" sldId="411"/>
            <ac:spMk id="216084" creationId="{B2580127-2D12-48E4-87E3-28CEB4D27562}"/>
          </ac:spMkLst>
        </pc:spChg>
        <pc:spChg chg="mod">
          <ac:chgData name="姜 旭升" userId="eee34b3fdfebe250" providerId="LiveId" clId="{E95AE090-E0EC-43FC-A149-A517B629CECD}" dt="2018-09-18T14:46:40.449" v="2108" actId="403"/>
          <ac:spMkLst>
            <pc:docMk/>
            <pc:sldMk cId="0" sldId="411"/>
            <ac:spMk id="216085" creationId="{1DE1D6A6-42C3-4639-8420-50B390D46303}"/>
          </ac:spMkLst>
        </pc:spChg>
        <pc:spChg chg="mod">
          <ac:chgData name="姜 旭升" userId="eee34b3fdfebe250" providerId="LiveId" clId="{E95AE090-E0EC-43FC-A149-A517B629CECD}" dt="2018-09-18T14:46:40.449" v="2108" actId="403"/>
          <ac:spMkLst>
            <pc:docMk/>
            <pc:sldMk cId="0" sldId="411"/>
            <ac:spMk id="216087" creationId="{53622009-785F-4755-8B06-8B2D358E3710}"/>
          </ac:spMkLst>
        </pc:spChg>
        <pc:spChg chg="mod">
          <ac:chgData name="姜 旭升" userId="eee34b3fdfebe250" providerId="LiveId" clId="{E95AE090-E0EC-43FC-A149-A517B629CECD}" dt="2018-09-18T14:46:40.449" v="2108" actId="403"/>
          <ac:spMkLst>
            <pc:docMk/>
            <pc:sldMk cId="0" sldId="411"/>
            <ac:spMk id="216088" creationId="{681507BF-33BC-4F3B-9F29-437EA514139E}"/>
          </ac:spMkLst>
        </pc:spChg>
        <pc:spChg chg="mod">
          <ac:chgData name="姜 旭升" userId="eee34b3fdfebe250" providerId="LiveId" clId="{E95AE090-E0EC-43FC-A149-A517B629CECD}" dt="2018-09-18T14:46:40.449" v="2108" actId="403"/>
          <ac:spMkLst>
            <pc:docMk/>
            <pc:sldMk cId="0" sldId="411"/>
            <ac:spMk id="216089" creationId="{D38EF318-495F-4656-9D2D-C7F41A90CC1F}"/>
          </ac:spMkLst>
        </pc:spChg>
        <pc:spChg chg="mod">
          <ac:chgData name="姜 旭升" userId="eee34b3fdfebe250" providerId="LiveId" clId="{E95AE090-E0EC-43FC-A149-A517B629CECD}" dt="2018-09-18T14:46:40.449" v="2108" actId="403"/>
          <ac:spMkLst>
            <pc:docMk/>
            <pc:sldMk cId="0" sldId="411"/>
            <ac:spMk id="216090" creationId="{DA44C67D-180E-468D-9B50-E51A4DC478AD}"/>
          </ac:spMkLst>
        </pc:spChg>
        <pc:spChg chg="mod">
          <ac:chgData name="姜 旭升" userId="eee34b3fdfebe250" providerId="LiveId" clId="{E95AE090-E0EC-43FC-A149-A517B629CECD}" dt="2018-09-18T14:46:40.449" v="2108" actId="403"/>
          <ac:spMkLst>
            <pc:docMk/>
            <pc:sldMk cId="0" sldId="411"/>
            <ac:spMk id="216092" creationId="{5AC856E8-59C3-4BDC-B680-53327868106A}"/>
          </ac:spMkLst>
        </pc:spChg>
        <pc:spChg chg="mod">
          <ac:chgData name="姜 旭升" userId="eee34b3fdfebe250" providerId="LiveId" clId="{E95AE090-E0EC-43FC-A149-A517B629CECD}" dt="2018-09-18T14:46:40.449" v="2108" actId="403"/>
          <ac:spMkLst>
            <pc:docMk/>
            <pc:sldMk cId="0" sldId="411"/>
            <ac:spMk id="216093" creationId="{24819A24-AA85-453E-8B7F-B19BF6D49198}"/>
          </ac:spMkLst>
        </pc:spChg>
        <pc:spChg chg="mod">
          <ac:chgData name="姜 旭升" userId="eee34b3fdfebe250" providerId="LiveId" clId="{E95AE090-E0EC-43FC-A149-A517B629CECD}" dt="2018-09-18T14:46:40.449" v="2108" actId="403"/>
          <ac:spMkLst>
            <pc:docMk/>
            <pc:sldMk cId="0" sldId="411"/>
            <ac:spMk id="216094" creationId="{E8BF0F4A-A893-40C7-A012-7C19557AB247}"/>
          </ac:spMkLst>
        </pc:spChg>
        <pc:spChg chg="mod">
          <ac:chgData name="姜 旭升" userId="eee34b3fdfebe250" providerId="LiveId" clId="{E95AE090-E0EC-43FC-A149-A517B629CECD}" dt="2018-09-18T14:46:40.449" v="2108" actId="403"/>
          <ac:spMkLst>
            <pc:docMk/>
            <pc:sldMk cId="0" sldId="411"/>
            <ac:spMk id="216096" creationId="{B7EA5165-7550-4564-B43E-0EC9A60B6A43}"/>
          </ac:spMkLst>
        </pc:spChg>
        <pc:spChg chg="mod">
          <ac:chgData name="姜 旭升" userId="eee34b3fdfebe250" providerId="LiveId" clId="{E95AE090-E0EC-43FC-A149-A517B629CECD}" dt="2018-09-18T14:46:40.449" v="2108" actId="403"/>
          <ac:spMkLst>
            <pc:docMk/>
            <pc:sldMk cId="0" sldId="411"/>
            <ac:spMk id="216097" creationId="{FBFC6757-C7E1-4C5D-8BE5-54AE8450EE20}"/>
          </ac:spMkLst>
        </pc:spChg>
        <pc:spChg chg="mod">
          <ac:chgData name="姜 旭升" userId="eee34b3fdfebe250" providerId="LiveId" clId="{E95AE090-E0EC-43FC-A149-A517B629CECD}" dt="2018-09-18T14:46:40.449" v="2108" actId="403"/>
          <ac:spMkLst>
            <pc:docMk/>
            <pc:sldMk cId="0" sldId="411"/>
            <ac:spMk id="216098" creationId="{E29DFEFA-2FD8-4108-8FEA-D2A90D1E89D4}"/>
          </ac:spMkLst>
        </pc:spChg>
        <pc:spChg chg="mod">
          <ac:chgData name="姜 旭升" userId="eee34b3fdfebe250" providerId="LiveId" clId="{E95AE090-E0EC-43FC-A149-A517B629CECD}" dt="2018-09-18T14:48:52.828" v="2116" actId="403"/>
          <ac:spMkLst>
            <pc:docMk/>
            <pc:sldMk cId="0" sldId="411"/>
            <ac:spMk id="216100" creationId="{E51CB65C-B305-45B6-AF62-AED3DDEF932F}"/>
          </ac:spMkLst>
        </pc:spChg>
        <pc:spChg chg="del">
          <ac:chgData name="姜 旭升" userId="eee34b3fdfebe250" providerId="LiveId" clId="{E95AE090-E0EC-43FC-A149-A517B629CECD}" dt="2018-09-18T14:48:02.278" v="2111" actId="478"/>
          <ac:spMkLst>
            <pc:docMk/>
            <pc:sldMk cId="0" sldId="411"/>
            <ac:spMk id="216101" creationId="{0F8875B0-EED7-4E00-93CE-08ED2DD8CECE}"/>
          </ac:spMkLst>
        </pc:spChg>
        <pc:grpChg chg="mod">
          <ac:chgData name="姜 旭升" userId="eee34b3fdfebe250" providerId="LiveId" clId="{E95AE090-E0EC-43FC-A149-A517B629CECD}" dt="2018-09-18T14:46:36.679" v="2105" actId="14100"/>
          <ac:grpSpMkLst>
            <pc:docMk/>
            <pc:sldMk cId="0" sldId="411"/>
            <ac:grpSpMk id="216076" creationId="{B3628ED3-D31D-403F-8616-093F1A4D3E07}"/>
          </ac:grpSpMkLst>
        </pc:grpChg>
      </pc:sldChg>
      <pc:sldChg chg="addSp delSp modSp">
        <pc:chgData name="姜 旭升" userId="eee34b3fdfebe250" providerId="LiveId" clId="{E95AE090-E0EC-43FC-A149-A517B629CECD}" dt="2018-09-19T03:12:52.329" v="2209" actId="948"/>
        <pc:sldMkLst>
          <pc:docMk/>
          <pc:sldMk cId="0" sldId="412"/>
        </pc:sldMkLst>
        <pc:spChg chg="mod">
          <ac:chgData name="姜 旭升" userId="eee34b3fdfebe250" providerId="LiveId" clId="{E95AE090-E0EC-43FC-A149-A517B629CECD}" dt="2018-09-18T14:49:09.508" v="2120" actId="207"/>
          <ac:spMkLst>
            <pc:docMk/>
            <pc:sldMk cId="0" sldId="412"/>
            <ac:spMk id="217090" creationId="{F5197640-A419-4826-94D5-BFD801A9157C}"/>
          </ac:spMkLst>
        </pc:spChg>
        <pc:spChg chg="mod">
          <ac:chgData name="姜 旭升" userId="eee34b3fdfebe250" providerId="LiveId" clId="{E95AE090-E0EC-43FC-A149-A517B629CECD}" dt="2018-09-18T14:49:42.048" v="2126" actId="113"/>
          <ac:spMkLst>
            <pc:docMk/>
            <pc:sldMk cId="0" sldId="412"/>
            <ac:spMk id="217092" creationId="{06235AE9-53C5-4B21-9DD5-A35A8D0DC798}"/>
          </ac:spMkLst>
        </pc:spChg>
        <pc:spChg chg="mod">
          <ac:chgData name="姜 旭升" userId="eee34b3fdfebe250" providerId="LiveId" clId="{E95AE090-E0EC-43FC-A149-A517B629CECD}" dt="2018-09-19T03:12:52.329" v="2209" actId="948"/>
          <ac:spMkLst>
            <pc:docMk/>
            <pc:sldMk cId="0" sldId="412"/>
            <ac:spMk id="217093" creationId="{994A8FC9-208A-4022-A6F9-B9351E3F613C}"/>
          </ac:spMkLst>
        </pc:spChg>
        <pc:spChg chg="mod">
          <ac:chgData name="姜 旭升" userId="eee34b3fdfebe250" providerId="LiveId" clId="{E95AE090-E0EC-43FC-A149-A517B629CECD}" dt="2018-09-18T14:51:48.477" v="2144" actId="164"/>
          <ac:spMkLst>
            <pc:docMk/>
            <pc:sldMk cId="0" sldId="412"/>
            <ac:spMk id="217094" creationId="{B0EABF4F-F1C3-4183-B26D-50AD9AC6F28F}"/>
          </ac:spMkLst>
        </pc:spChg>
        <pc:spChg chg="mod">
          <ac:chgData name="姜 旭升" userId="eee34b3fdfebe250" providerId="LiveId" clId="{E95AE090-E0EC-43FC-A149-A517B629CECD}" dt="2018-09-18T14:51:48.477" v="2144" actId="164"/>
          <ac:spMkLst>
            <pc:docMk/>
            <pc:sldMk cId="0" sldId="412"/>
            <ac:spMk id="217095" creationId="{04942130-3712-49DE-8237-D61BDBEEB7F6}"/>
          </ac:spMkLst>
        </pc:spChg>
        <pc:spChg chg="mod">
          <ac:chgData name="姜 旭升" userId="eee34b3fdfebe250" providerId="LiveId" clId="{E95AE090-E0EC-43FC-A149-A517B629CECD}" dt="2018-09-18T14:51:48.477" v="2144" actId="164"/>
          <ac:spMkLst>
            <pc:docMk/>
            <pc:sldMk cId="0" sldId="412"/>
            <ac:spMk id="217096" creationId="{3BC46A43-5847-4BAF-B1DB-BEF12A6E2975}"/>
          </ac:spMkLst>
        </pc:spChg>
        <pc:spChg chg="mod">
          <ac:chgData name="姜 旭升" userId="eee34b3fdfebe250" providerId="LiveId" clId="{E95AE090-E0EC-43FC-A149-A517B629CECD}" dt="2018-09-18T14:51:48.477" v="2144" actId="164"/>
          <ac:spMkLst>
            <pc:docMk/>
            <pc:sldMk cId="0" sldId="412"/>
            <ac:spMk id="217097" creationId="{5604EF03-07A0-449B-802A-B0AB54D0BC28}"/>
          </ac:spMkLst>
        </pc:spChg>
        <pc:spChg chg="mod">
          <ac:chgData name="姜 旭升" userId="eee34b3fdfebe250" providerId="LiveId" clId="{E95AE090-E0EC-43FC-A149-A517B629CECD}" dt="2018-09-18T14:51:48.477" v="2144" actId="164"/>
          <ac:spMkLst>
            <pc:docMk/>
            <pc:sldMk cId="0" sldId="412"/>
            <ac:spMk id="217098" creationId="{32CB342C-CFDC-41D3-9F9D-5696E69DC48E}"/>
          </ac:spMkLst>
        </pc:spChg>
        <pc:spChg chg="mod">
          <ac:chgData name="姜 旭升" userId="eee34b3fdfebe250" providerId="LiveId" clId="{E95AE090-E0EC-43FC-A149-A517B629CECD}" dt="2018-09-18T14:51:48.477" v="2144" actId="164"/>
          <ac:spMkLst>
            <pc:docMk/>
            <pc:sldMk cId="0" sldId="412"/>
            <ac:spMk id="217099" creationId="{C87856A1-C88E-48A9-93E1-275E77212748}"/>
          </ac:spMkLst>
        </pc:spChg>
        <pc:spChg chg="mod">
          <ac:chgData name="姜 旭升" userId="eee34b3fdfebe250" providerId="LiveId" clId="{E95AE090-E0EC-43FC-A149-A517B629CECD}" dt="2018-09-18T14:51:48.477" v="2144" actId="164"/>
          <ac:spMkLst>
            <pc:docMk/>
            <pc:sldMk cId="0" sldId="412"/>
            <ac:spMk id="217100" creationId="{DE9C4222-A43B-4870-90C2-97E97CD9127B}"/>
          </ac:spMkLst>
        </pc:spChg>
        <pc:spChg chg="del">
          <ac:chgData name="姜 旭升" userId="eee34b3fdfebe250" providerId="LiveId" clId="{E95AE090-E0EC-43FC-A149-A517B629CECD}" dt="2018-09-18T14:52:07.607" v="2146" actId="478"/>
          <ac:spMkLst>
            <pc:docMk/>
            <pc:sldMk cId="0" sldId="412"/>
            <ac:spMk id="217101" creationId="{E41D7B8C-D7ED-43D9-A81A-7C359BE1A8CB}"/>
          </ac:spMkLst>
        </pc:spChg>
        <pc:spChg chg="mod">
          <ac:chgData name="姜 旭升" userId="eee34b3fdfebe250" providerId="LiveId" clId="{E95AE090-E0EC-43FC-A149-A517B629CECD}" dt="2018-09-18T14:50:18.757" v="2134" actId="403"/>
          <ac:spMkLst>
            <pc:docMk/>
            <pc:sldMk cId="0" sldId="412"/>
            <ac:spMk id="217103" creationId="{1D70287A-B1DB-4010-A898-B4F8DF6355F4}"/>
          </ac:spMkLst>
        </pc:spChg>
        <pc:spChg chg="mod">
          <ac:chgData name="姜 旭升" userId="eee34b3fdfebe250" providerId="LiveId" clId="{E95AE090-E0EC-43FC-A149-A517B629CECD}" dt="2018-09-18T14:50:18.757" v="2134" actId="403"/>
          <ac:spMkLst>
            <pc:docMk/>
            <pc:sldMk cId="0" sldId="412"/>
            <ac:spMk id="217104" creationId="{A995903E-7C69-4C39-A143-26FB8B977601}"/>
          </ac:spMkLst>
        </pc:spChg>
        <pc:spChg chg="mod">
          <ac:chgData name="姜 旭升" userId="eee34b3fdfebe250" providerId="LiveId" clId="{E95AE090-E0EC-43FC-A149-A517B629CECD}" dt="2018-09-18T14:50:18.757" v="2134" actId="403"/>
          <ac:spMkLst>
            <pc:docMk/>
            <pc:sldMk cId="0" sldId="412"/>
            <ac:spMk id="217105" creationId="{0FFE94CE-DC42-4387-B990-A698A0F666D5}"/>
          </ac:spMkLst>
        </pc:spChg>
        <pc:spChg chg="mod">
          <ac:chgData name="姜 旭升" userId="eee34b3fdfebe250" providerId="LiveId" clId="{E95AE090-E0EC-43FC-A149-A517B629CECD}" dt="2018-09-18T14:50:18.757" v="2134" actId="403"/>
          <ac:spMkLst>
            <pc:docMk/>
            <pc:sldMk cId="0" sldId="412"/>
            <ac:spMk id="217106" creationId="{C1863560-FBD5-4A75-97A0-14682FCA4F7F}"/>
          </ac:spMkLst>
        </pc:spChg>
        <pc:spChg chg="mod">
          <ac:chgData name="姜 旭升" userId="eee34b3fdfebe250" providerId="LiveId" clId="{E95AE090-E0EC-43FC-A149-A517B629CECD}" dt="2018-09-18T14:50:18.757" v="2134" actId="403"/>
          <ac:spMkLst>
            <pc:docMk/>
            <pc:sldMk cId="0" sldId="412"/>
            <ac:spMk id="217107" creationId="{47F2326C-DB60-4332-A8EF-51492A2A2484}"/>
          </ac:spMkLst>
        </pc:spChg>
        <pc:spChg chg="mod">
          <ac:chgData name="姜 旭升" userId="eee34b3fdfebe250" providerId="LiveId" clId="{E95AE090-E0EC-43FC-A149-A517B629CECD}" dt="2018-09-18T14:50:18.757" v="2134" actId="403"/>
          <ac:spMkLst>
            <pc:docMk/>
            <pc:sldMk cId="0" sldId="412"/>
            <ac:spMk id="217108" creationId="{4184E0BA-AF70-4E58-8E45-0C6F4F44CC1C}"/>
          </ac:spMkLst>
        </pc:spChg>
        <pc:spChg chg="mod">
          <ac:chgData name="姜 旭升" userId="eee34b3fdfebe250" providerId="LiveId" clId="{E95AE090-E0EC-43FC-A149-A517B629CECD}" dt="2018-09-18T14:50:18.757" v="2134" actId="403"/>
          <ac:spMkLst>
            <pc:docMk/>
            <pc:sldMk cId="0" sldId="412"/>
            <ac:spMk id="217109" creationId="{1B9B36EA-AB4D-4D84-B9DF-2D232D6769D6}"/>
          </ac:spMkLst>
        </pc:spChg>
        <pc:spChg chg="mod">
          <ac:chgData name="姜 旭升" userId="eee34b3fdfebe250" providerId="LiveId" clId="{E95AE090-E0EC-43FC-A149-A517B629CECD}" dt="2018-09-18T14:50:18.757" v="2134" actId="403"/>
          <ac:spMkLst>
            <pc:docMk/>
            <pc:sldMk cId="0" sldId="412"/>
            <ac:spMk id="217110" creationId="{DD17AED9-E6E2-4E26-B0B2-9D2142E6D1EC}"/>
          </ac:spMkLst>
        </pc:spChg>
        <pc:spChg chg="mod">
          <ac:chgData name="姜 旭升" userId="eee34b3fdfebe250" providerId="LiveId" clId="{E95AE090-E0EC-43FC-A149-A517B629CECD}" dt="2018-09-18T14:50:18.757" v="2134" actId="403"/>
          <ac:spMkLst>
            <pc:docMk/>
            <pc:sldMk cId="0" sldId="412"/>
            <ac:spMk id="217111" creationId="{AAA06EEA-C445-4868-84B1-2F9FF3C8B02F}"/>
          </ac:spMkLst>
        </pc:spChg>
        <pc:spChg chg="mod">
          <ac:chgData name="姜 旭升" userId="eee34b3fdfebe250" providerId="LiveId" clId="{E95AE090-E0EC-43FC-A149-A517B629CECD}" dt="2018-09-18T14:50:18.757" v="2134" actId="403"/>
          <ac:spMkLst>
            <pc:docMk/>
            <pc:sldMk cId="0" sldId="412"/>
            <ac:spMk id="217112" creationId="{0AB9BA97-C7B5-4934-B461-413A8147A15A}"/>
          </ac:spMkLst>
        </pc:spChg>
        <pc:spChg chg="mod">
          <ac:chgData name="姜 旭升" userId="eee34b3fdfebe250" providerId="LiveId" clId="{E95AE090-E0EC-43FC-A149-A517B629CECD}" dt="2018-09-18T14:50:18.757" v="2134" actId="403"/>
          <ac:spMkLst>
            <pc:docMk/>
            <pc:sldMk cId="0" sldId="412"/>
            <ac:spMk id="217113" creationId="{72BB645D-6DB6-41D5-B952-5BD5AEAB1309}"/>
          </ac:spMkLst>
        </pc:spChg>
        <pc:spChg chg="mod">
          <ac:chgData name="姜 旭升" userId="eee34b3fdfebe250" providerId="LiveId" clId="{E95AE090-E0EC-43FC-A149-A517B629CECD}" dt="2018-09-18T14:50:18.757" v="2134" actId="403"/>
          <ac:spMkLst>
            <pc:docMk/>
            <pc:sldMk cId="0" sldId="412"/>
            <ac:spMk id="217114" creationId="{98FB29AA-D8E4-4A93-962F-8C5901C17C91}"/>
          </ac:spMkLst>
        </pc:spChg>
        <pc:spChg chg="mod">
          <ac:chgData name="姜 旭升" userId="eee34b3fdfebe250" providerId="LiveId" clId="{E95AE090-E0EC-43FC-A149-A517B629CECD}" dt="2018-09-18T14:50:18.757" v="2134" actId="403"/>
          <ac:spMkLst>
            <pc:docMk/>
            <pc:sldMk cId="0" sldId="412"/>
            <ac:spMk id="217115" creationId="{088FCD79-2446-41C2-8EB9-16B0C93DA06B}"/>
          </ac:spMkLst>
        </pc:spChg>
        <pc:spChg chg="mod">
          <ac:chgData name="姜 旭升" userId="eee34b3fdfebe250" providerId="LiveId" clId="{E95AE090-E0EC-43FC-A149-A517B629CECD}" dt="2018-09-18T14:50:18.757" v="2134" actId="403"/>
          <ac:spMkLst>
            <pc:docMk/>
            <pc:sldMk cId="0" sldId="412"/>
            <ac:spMk id="217116" creationId="{E0DC8D99-C2FB-4BC1-BD85-8B27E78B4FCC}"/>
          </ac:spMkLst>
        </pc:spChg>
        <pc:spChg chg="mod">
          <ac:chgData name="姜 旭升" userId="eee34b3fdfebe250" providerId="LiveId" clId="{E95AE090-E0EC-43FC-A149-A517B629CECD}" dt="2018-09-18T14:50:18.757" v="2134" actId="403"/>
          <ac:spMkLst>
            <pc:docMk/>
            <pc:sldMk cId="0" sldId="412"/>
            <ac:spMk id="217117" creationId="{5E7FA72E-9913-4A77-B228-946388F7561B}"/>
          </ac:spMkLst>
        </pc:spChg>
        <pc:spChg chg="mod">
          <ac:chgData name="姜 旭升" userId="eee34b3fdfebe250" providerId="LiveId" clId="{E95AE090-E0EC-43FC-A149-A517B629CECD}" dt="2018-09-18T14:50:18.757" v="2134" actId="403"/>
          <ac:spMkLst>
            <pc:docMk/>
            <pc:sldMk cId="0" sldId="412"/>
            <ac:spMk id="217118" creationId="{CFF90A7C-BDAC-4FB7-8371-B56C6FDD87E7}"/>
          </ac:spMkLst>
        </pc:spChg>
        <pc:spChg chg="mod">
          <ac:chgData name="姜 旭升" userId="eee34b3fdfebe250" providerId="LiveId" clId="{E95AE090-E0EC-43FC-A149-A517B629CECD}" dt="2018-09-18T14:50:46.297" v="2139" actId="14100"/>
          <ac:spMkLst>
            <pc:docMk/>
            <pc:sldMk cId="0" sldId="412"/>
            <ac:spMk id="217119" creationId="{B9CB07FC-333C-49D7-B546-2D4EC2C267AE}"/>
          </ac:spMkLst>
        </pc:spChg>
        <pc:spChg chg="mod">
          <ac:chgData name="姜 旭升" userId="eee34b3fdfebe250" providerId="LiveId" clId="{E95AE090-E0EC-43FC-A149-A517B629CECD}" dt="2018-09-18T14:50:18.757" v="2134" actId="403"/>
          <ac:spMkLst>
            <pc:docMk/>
            <pc:sldMk cId="0" sldId="412"/>
            <ac:spMk id="217121" creationId="{D8367F71-3908-4848-8A60-121599718377}"/>
          </ac:spMkLst>
        </pc:spChg>
        <pc:spChg chg="mod">
          <ac:chgData name="姜 旭升" userId="eee34b3fdfebe250" providerId="LiveId" clId="{E95AE090-E0EC-43FC-A149-A517B629CECD}" dt="2018-09-18T14:50:18.757" v="2134" actId="403"/>
          <ac:spMkLst>
            <pc:docMk/>
            <pc:sldMk cId="0" sldId="412"/>
            <ac:spMk id="217122" creationId="{3D5978D5-CD80-4F73-A56A-649DFD3855F7}"/>
          </ac:spMkLst>
        </pc:spChg>
        <pc:spChg chg="mod">
          <ac:chgData name="姜 旭升" userId="eee34b3fdfebe250" providerId="LiveId" clId="{E95AE090-E0EC-43FC-A149-A517B629CECD}" dt="2018-09-18T14:49:24.348" v="2123" actId="207"/>
          <ac:spMkLst>
            <pc:docMk/>
            <pc:sldMk cId="0" sldId="412"/>
            <ac:spMk id="217124" creationId="{59856300-8D77-4A1F-9FC4-3D6194F26B73}"/>
          </ac:spMkLst>
        </pc:spChg>
        <pc:spChg chg="del">
          <ac:chgData name="姜 旭升" userId="eee34b3fdfebe250" providerId="LiveId" clId="{E95AE090-E0EC-43FC-A149-A517B629CECD}" dt="2018-09-18T14:49:02.568" v="2118" actId="478"/>
          <ac:spMkLst>
            <pc:docMk/>
            <pc:sldMk cId="0" sldId="412"/>
            <ac:spMk id="217125" creationId="{6E3924BD-16EE-4438-99B1-EA72D223C879}"/>
          </ac:spMkLst>
        </pc:spChg>
        <pc:grpChg chg="add mod">
          <ac:chgData name="姜 旭升" userId="eee34b3fdfebe250" providerId="LiveId" clId="{E95AE090-E0EC-43FC-A149-A517B629CECD}" dt="2018-09-18T14:51:52.217" v="2145" actId="1076"/>
          <ac:grpSpMkLst>
            <pc:docMk/>
            <pc:sldMk cId="0" sldId="412"/>
            <ac:grpSpMk id="2" creationId="{4EFDFC13-FFAB-4888-99D1-2E34A76A9D60}"/>
          </ac:grpSpMkLst>
        </pc:grpChg>
        <pc:grpChg chg="mod">
          <ac:chgData name="姜 旭升" userId="eee34b3fdfebe250" providerId="LiveId" clId="{E95AE090-E0EC-43FC-A149-A517B629CECD}" dt="2018-09-18T14:50:22.657" v="2135" actId="14100"/>
          <ac:grpSpMkLst>
            <pc:docMk/>
            <pc:sldMk cId="0" sldId="412"/>
            <ac:grpSpMk id="217102" creationId="{0E228CF9-43D3-44E4-864D-15F65A5A87BF}"/>
          </ac:grpSpMkLst>
        </pc:grpChg>
      </pc:sldChg>
      <pc:sldChg chg="addSp delSp modSp del">
        <pc:chgData name="姜 旭升" userId="eee34b3fdfebe250" providerId="LiveId" clId="{E95AE090-E0EC-43FC-A149-A517B629CECD}" dt="2018-09-19T03:17:44.478" v="2216" actId="1076"/>
        <pc:sldMkLst>
          <pc:docMk/>
          <pc:sldMk cId="0" sldId="413"/>
        </pc:sldMkLst>
        <pc:spChg chg="mod">
          <ac:chgData name="姜 旭升" userId="eee34b3fdfebe250" providerId="LiveId" clId="{E95AE090-E0EC-43FC-A149-A517B629CECD}" dt="2018-09-19T03:09:02.141" v="2188" actId="2711"/>
          <ac:spMkLst>
            <pc:docMk/>
            <pc:sldMk cId="0" sldId="413"/>
            <ac:spMk id="218116" creationId="{3B047D99-8709-4C2A-8D30-5878831C747E}"/>
          </ac:spMkLst>
        </pc:spChg>
        <pc:spChg chg="mod">
          <ac:chgData name="姜 旭升" userId="eee34b3fdfebe250" providerId="LiveId" clId="{E95AE090-E0EC-43FC-A149-A517B629CECD}" dt="2018-09-19T03:12:41.069" v="2208" actId="948"/>
          <ac:spMkLst>
            <pc:docMk/>
            <pc:sldMk cId="0" sldId="413"/>
            <ac:spMk id="218117" creationId="{76350287-1589-44E4-8F62-97214CE8D1BE}"/>
          </ac:spMkLst>
        </pc:spChg>
        <pc:spChg chg="mod">
          <ac:chgData name="姜 旭升" userId="eee34b3fdfebe250" providerId="LiveId" clId="{E95AE090-E0EC-43FC-A149-A517B629CECD}" dt="2018-09-19T03:10:24.040" v="2200" actId="164"/>
          <ac:spMkLst>
            <pc:docMk/>
            <pc:sldMk cId="0" sldId="413"/>
            <ac:spMk id="218118" creationId="{27A50978-FC05-4AEE-8693-CC9DBB904BE1}"/>
          </ac:spMkLst>
        </pc:spChg>
        <pc:spChg chg="mod">
          <ac:chgData name="姜 旭升" userId="eee34b3fdfebe250" providerId="LiveId" clId="{E95AE090-E0EC-43FC-A149-A517B629CECD}" dt="2018-09-19T03:10:24.040" v="2200" actId="164"/>
          <ac:spMkLst>
            <pc:docMk/>
            <pc:sldMk cId="0" sldId="413"/>
            <ac:spMk id="218119" creationId="{45A5181C-7A41-4044-87C9-88801CDD0EE8}"/>
          </ac:spMkLst>
        </pc:spChg>
        <pc:spChg chg="mod">
          <ac:chgData name="姜 旭升" userId="eee34b3fdfebe250" providerId="LiveId" clId="{E95AE090-E0EC-43FC-A149-A517B629CECD}" dt="2018-09-19T03:10:24.040" v="2200" actId="164"/>
          <ac:spMkLst>
            <pc:docMk/>
            <pc:sldMk cId="0" sldId="413"/>
            <ac:spMk id="218120" creationId="{0061288A-1EA6-454F-A36F-757ED50DF1D0}"/>
          </ac:spMkLst>
        </pc:spChg>
        <pc:spChg chg="mod">
          <ac:chgData name="姜 旭升" userId="eee34b3fdfebe250" providerId="LiveId" clId="{E95AE090-E0EC-43FC-A149-A517B629CECD}" dt="2018-09-19T03:10:24.040" v="2200" actId="164"/>
          <ac:spMkLst>
            <pc:docMk/>
            <pc:sldMk cId="0" sldId="413"/>
            <ac:spMk id="218121" creationId="{59115AE3-A871-4BCF-8046-3627C68D294C}"/>
          </ac:spMkLst>
        </pc:spChg>
        <pc:spChg chg="mod">
          <ac:chgData name="姜 旭升" userId="eee34b3fdfebe250" providerId="LiveId" clId="{E95AE090-E0EC-43FC-A149-A517B629CECD}" dt="2018-09-19T03:10:24.040" v="2200" actId="164"/>
          <ac:spMkLst>
            <pc:docMk/>
            <pc:sldMk cId="0" sldId="413"/>
            <ac:spMk id="218122" creationId="{845598E7-6480-4A6C-AC63-3B9E81D57BBD}"/>
          </ac:spMkLst>
        </pc:spChg>
        <pc:spChg chg="mod">
          <ac:chgData name="姜 旭升" userId="eee34b3fdfebe250" providerId="LiveId" clId="{E95AE090-E0EC-43FC-A149-A517B629CECD}" dt="2018-09-19T03:10:24.040" v="2200" actId="164"/>
          <ac:spMkLst>
            <pc:docMk/>
            <pc:sldMk cId="0" sldId="413"/>
            <ac:spMk id="218123" creationId="{B0615047-3BE3-4C66-B82A-EC3ABAF704F9}"/>
          </ac:spMkLst>
        </pc:spChg>
        <pc:spChg chg="mod">
          <ac:chgData name="姜 旭升" userId="eee34b3fdfebe250" providerId="LiveId" clId="{E95AE090-E0EC-43FC-A149-A517B629CECD}" dt="2018-09-19T03:10:24.040" v="2200" actId="164"/>
          <ac:spMkLst>
            <pc:docMk/>
            <pc:sldMk cId="0" sldId="413"/>
            <ac:spMk id="218124" creationId="{CA86BBCE-C86B-4DC0-BFFD-23B323F5A2DB}"/>
          </ac:spMkLst>
        </pc:spChg>
        <pc:spChg chg="mod">
          <ac:chgData name="姜 旭升" userId="eee34b3fdfebe250" providerId="LiveId" clId="{E95AE090-E0EC-43FC-A149-A517B629CECD}" dt="2018-09-19T03:10:24.040" v="2200" actId="164"/>
          <ac:spMkLst>
            <pc:docMk/>
            <pc:sldMk cId="0" sldId="413"/>
            <ac:spMk id="218125" creationId="{1DF8EB8E-6EFD-4856-AF4B-604F47DDFE1E}"/>
          </ac:spMkLst>
        </pc:spChg>
        <pc:spChg chg="mod">
          <ac:chgData name="姜 旭升" userId="eee34b3fdfebe250" providerId="LiveId" clId="{E95AE090-E0EC-43FC-A149-A517B629CECD}" dt="2018-09-19T03:10:24.040" v="2200" actId="164"/>
          <ac:spMkLst>
            <pc:docMk/>
            <pc:sldMk cId="0" sldId="413"/>
            <ac:spMk id="218126" creationId="{D26A63F5-0EC4-4FA4-8E58-99C8FE8300C8}"/>
          </ac:spMkLst>
        </pc:spChg>
        <pc:spChg chg="mod">
          <ac:chgData name="姜 旭升" userId="eee34b3fdfebe250" providerId="LiveId" clId="{E95AE090-E0EC-43FC-A149-A517B629CECD}" dt="2018-09-19T03:10:24.040" v="2200" actId="164"/>
          <ac:spMkLst>
            <pc:docMk/>
            <pc:sldMk cId="0" sldId="413"/>
            <ac:spMk id="218127" creationId="{A3B6376A-1897-4192-8131-1BFEFEBC2883}"/>
          </ac:spMkLst>
        </pc:spChg>
        <pc:spChg chg="del">
          <ac:chgData name="姜 旭升" userId="eee34b3fdfebe250" providerId="LiveId" clId="{E95AE090-E0EC-43FC-A149-A517B629CECD}" dt="2018-09-19T03:10:33.910" v="2202" actId="478"/>
          <ac:spMkLst>
            <pc:docMk/>
            <pc:sldMk cId="0" sldId="413"/>
            <ac:spMk id="218128" creationId="{8F797DD1-13CB-4A4B-92F4-75ED46B8FEB7}"/>
          </ac:spMkLst>
        </pc:spChg>
        <pc:spChg chg="mod">
          <ac:chgData name="姜 旭升" userId="eee34b3fdfebe250" providerId="LiveId" clId="{E95AE090-E0EC-43FC-A149-A517B629CECD}" dt="2018-09-19T03:09:16.221" v="2192" actId="403"/>
          <ac:spMkLst>
            <pc:docMk/>
            <pc:sldMk cId="0" sldId="413"/>
            <ac:spMk id="218130" creationId="{99465974-4F22-4F68-8E7C-65DABBAC6596}"/>
          </ac:spMkLst>
        </pc:spChg>
        <pc:spChg chg="mod">
          <ac:chgData name="姜 旭升" userId="eee34b3fdfebe250" providerId="LiveId" clId="{E95AE090-E0EC-43FC-A149-A517B629CECD}" dt="2018-09-19T03:09:16.221" v="2192" actId="403"/>
          <ac:spMkLst>
            <pc:docMk/>
            <pc:sldMk cId="0" sldId="413"/>
            <ac:spMk id="218131" creationId="{503AB278-58A8-4A6F-91D0-F78A2E92C3A2}"/>
          </ac:spMkLst>
        </pc:spChg>
        <pc:spChg chg="mod">
          <ac:chgData name="姜 旭升" userId="eee34b3fdfebe250" providerId="LiveId" clId="{E95AE090-E0EC-43FC-A149-A517B629CECD}" dt="2018-09-19T03:09:16.221" v="2192" actId="403"/>
          <ac:spMkLst>
            <pc:docMk/>
            <pc:sldMk cId="0" sldId="413"/>
            <ac:spMk id="218132" creationId="{49073BFA-FE0D-43FF-B14F-8686F84968DF}"/>
          </ac:spMkLst>
        </pc:spChg>
        <pc:spChg chg="mod">
          <ac:chgData name="姜 旭升" userId="eee34b3fdfebe250" providerId="LiveId" clId="{E95AE090-E0EC-43FC-A149-A517B629CECD}" dt="2018-09-19T03:09:16.221" v="2192" actId="403"/>
          <ac:spMkLst>
            <pc:docMk/>
            <pc:sldMk cId="0" sldId="413"/>
            <ac:spMk id="218133" creationId="{939166B8-C86B-4C60-8F47-FFBF5923FFA4}"/>
          </ac:spMkLst>
        </pc:spChg>
        <pc:spChg chg="mod">
          <ac:chgData name="姜 旭升" userId="eee34b3fdfebe250" providerId="LiveId" clId="{E95AE090-E0EC-43FC-A149-A517B629CECD}" dt="2018-09-19T03:09:16.221" v="2192" actId="403"/>
          <ac:spMkLst>
            <pc:docMk/>
            <pc:sldMk cId="0" sldId="413"/>
            <ac:spMk id="218134" creationId="{361BA4FD-B1AF-45E7-B876-C93C4CBD6EC8}"/>
          </ac:spMkLst>
        </pc:spChg>
        <pc:spChg chg="mod">
          <ac:chgData name="姜 旭升" userId="eee34b3fdfebe250" providerId="LiveId" clId="{E95AE090-E0EC-43FC-A149-A517B629CECD}" dt="2018-09-19T03:09:16.221" v="2192" actId="403"/>
          <ac:spMkLst>
            <pc:docMk/>
            <pc:sldMk cId="0" sldId="413"/>
            <ac:spMk id="218135" creationId="{BB4A6EF5-9B6C-4A73-B5BF-6C753A7476D2}"/>
          </ac:spMkLst>
        </pc:spChg>
        <pc:spChg chg="mod">
          <ac:chgData name="姜 旭升" userId="eee34b3fdfebe250" providerId="LiveId" clId="{E95AE090-E0EC-43FC-A149-A517B629CECD}" dt="2018-09-19T03:09:16.221" v="2192" actId="403"/>
          <ac:spMkLst>
            <pc:docMk/>
            <pc:sldMk cId="0" sldId="413"/>
            <ac:spMk id="218136" creationId="{624B8C8A-8744-4C5E-9894-8E5081ED3BD4}"/>
          </ac:spMkLst>
        </pc:spChg>
        <pc:spChg chg="mod">
          <ac:chgData name="姜 旭升" userId="eee34b3fdfebe250" providerId="LiveId" clId="{E95AE090-E0EC-43FC-A149-A517B629CECD}" dt="2018-09-19T03:09:16.221" v="2192" actId="403"/>
          <ac:spMkLst>
            <pc:docMk/>
            <pc:sldMk cId="0" sldId="413"/>
            <ac:spMk id="218137" creationId="{6FDE7896-3C19-4E6B-8E45-4AE333E7FCB8}"/>
          </ac:spMkLst>
        </pc:spChg>
        <pc:spChg chg="mod">
          <ac:chgData name="姜 旭升" userId="eee34b3fdfebe250" providerId="LiveId" clId="{E95AE090-E0EC-43FC-A149-A517B629CECD}" dt="2018-09-19T03:09:16.221" v="2192" actId="403"/>
          <ac:spMkLst>
            <pc:docMk/>
            <pc:sldMk cId="0" sldId="413"/>
            <ac:spMk id="218138" creationId="{3AADA23F-A7C8-474B-A320-F956CF801FBD}"/>
          </ac:spMkLst>
        </pc:spChg>
        <pc:spChg chg="mod">
          <ac:chgData name="姜 旭升" userId="eee34b3fdfebe250" providerId="LiveId" clId="{E95AE090-E0EC-43FC-A149-A517B629CECD}" dt="2018-09-19T03:09:16.221" v="2192" actId="403"/>
          <ac:spMkLst>
            <pc:docMk/>
            <pc:sldMk cId="0" sldId="413"/>
            <ac:spMk id="218139" creationId="{8582A95D-D77E-497F-B901-2210D5CF0753}"/>
          </ac:spMkLst>
        </pc:spChg>
        <pc:spChg chg="mod">
          <ac:chgData name="姜 旭升" userId="eee34b3fdfebe250" providerId="LiveId" clId="{E95AE090-E0EC-43FC-A149-A517B629CECD}" dt="2018-09-19T03:09:16.221" v="2192" actId="403"/>
          <ac:spMkLst>
            <pc:docMk/>
            <pc:sldMk cId="0" sldId="413"/>
            <ac:spMk id="218140" creationId="{D1036EDC-9A99-433A-A2C8-3924C8A083E3}"/>
          </ac:spMkLst>
        </pc:spChg>
        <pc:spChg chg="mod">
          <ac:chgData name="姜 旭升" userId="eee34b3fdfebe250" providerId="LiveId" clId="{E95AE090-E0EC-43FC-A149-A517B629CECD}" dt="2018-09-19T03:09:16.221" v="2192" actId="403"/>
          <ac:spMkLst>
            <pc:docMk/>
            <pc:sldMk cId="0" sldId="413"/>
            <ac:spMk id="218141" creationId="{AF6F3449-902B-4FDA-B1D9-E276A19EA270}"/>
          </ac:spMkLst>
        </pc:spChg>
        <pc:spChg chg="del mod">
          <ac:chgData name="姜 旭升" userId="eee34b3fdfebe250" providerId="LiveId" clId="{E95AE090-E0EC-43FC-A149-A517B629CECD}" dt="2018-09-19T03:17:41.438" v="2215" actId="478"/>
          <ac:spMkLst>
            <pc:docMk/>
            <pc:sldMk cId="0" sldId="413"/>
            <ac:spMk id="218142" creationId="{88811703-7139-476F-BB0A-114EA5E3F27D}"/>
          </ac:spMkLst>
        </pc:spChg>
        <pc:spChg chg="mod">
          <ac:chgData name="姜 旭升" userId="eee34b3fdfebe250" providerId="LiveId" clId="{E95AE090-E0EC-43FC-A149-A517B629CECD}" dt="2018-09-19T03:17:44.478" v="2216" actId="1076"/>
          <ac:spMkLst>
            <pc:docMk/>
            <pc:sldMk cId="0" sldId="413"/>
            <ac:spMk id="218143" creationId="{794BD34D-9C58-4E50-9E20-00CC13AAFA3F}"/>
          </ac:spMkLst>
        </pc:spChg>
        <pc:spChg chg="del">
          <ac:chgData name="姜 旭升" userId="eee34b3fdfebe250" providerId="LiveId" clId="{E95AE090-E0EC-43FC-A149-A517B629CECD}" dt="2018-09-19T03:07:56.391" v="2181" actId="478"/>
          <ac:spMkLst>
            <pc:docMk/>
            <pc:sldMk cId="0" sldId="413"/>
            <ac:spMk id="218144" creationId="{BC5136B5-60CC-4441-9658-C16BC77CABEC}"/>
          </ac:spMkLst>
        </pc:spChg>
        <pc:grpChg chg="add mod">
          <ac:chgData name="姜 旭升" userId="eee34b3fdfebe250" providerId="LiveId" clId="{E95AE090-E0EC-43FC-A149-A517B629CECD}" dt="2018-09-19T03:09:48.730" v="2195" actId="164"/>
          <ac:grpSpMkLst>
            <pc:docMk/>
            <pc:sldMk cId="0" sldId="413"/>
            <ac:grpSpMk id="2" creationId="{058F3518-59F1-45A9-AE21-B91B68B3DD6E}"/>
          </ac:grpSpMkLst>
        </pc:grpChg>
        <pc:grpChg chg="add mod">
          <ac:chgData name="姜 旭升" userId="eee34b3fdfebe250" providerId="LiveId" clId="{E95AE090-E0EC-43FC-A149-A517B629CECD}" dt="2018-09-19T03:10:24.040" v="2200" actId="164"/>
          <ac:grpSpMkLst>
            <pc:docMk/>
            <pc:sldMk cId="0" sldId="413"/>
            <ac:grpSpMk id="3" creationId="{E53CA62B-7793-4147-8528-0279B69F1192}"/>
          </ac:grpSpMkLst>
        </pc:grpChg>
        <pc:grpChg chg="mod">
          <ac:chgData name="姜 旭升" userId="eee34b3fdfebe250" providerId="LiveId" clId="{E95AE090-E0EC-43FC-A149-A517B629CECD}" dt="2018-09-19T03:09:13.541" v="2190" actId="14100"/>
          <ac:grpSpMkLst>
            <pc:docMk/>
            <pc:sldMk cId="0" sldId="413"/>
            <ac:grpSpMk id="218129" creationId="{CFDDAC91-69E8-41CE-AA9F-451ACABCC5BA}"/>
          </ac:grpSpMkLst>
        </pc:grpChg>
      </pc:sldChg>
      <pc:sldChg chg="delSp modSp">
        <pc:chgData name="姜 旭升" userId="eee34b3fdfebe250" providerId="LiveId" clId="{E95AE090-E0EC-43FC-A149-A517B629CECD}" dt="2018-09-19T03:30:49.549" v="2284" actId="6549"/>
        <pc:sldMkLst>
          <pc:docMk/>
          <pc:sldMk cId="0" sldId="414"/>
        </pc:sldMkLst>
        <pc:spChg chg="mod">
          <ac:chgData name="姜 旭升" userId="eee34b3fdfebe250" providerId="LiveId" clId="{E95AE090-E0EC-43FC-A149-A517B629CECD}" dt="2018-09-19T03:30:49.549" v="2284" actId="6549"/>
          <ac:spMkLst>
            <pc:docMk/>
            <pc:sldMk cId="0" sldId="414"/>
            <ac:spMk id="219139" creationId="{1D606CAE-B05B-467D-93CF-48D1640BE022}"/>
          </ac:spMkLst>
        </pc:spChg>
        <pc:spChg chg="del">
          <ac:chgData name="姜 旭升" userId="eee34b3fdfebe250" providerId="LiveId" clId="{E95AE090-E0EC-43FC-A149-A517B629CECD}" dt="2018-09-19T03:17:24.428" v="2212" actId="478"/>
          <ac:spMkLst>
            <pc:docMk/>
            <pc:sldMk cId="0" sldId="414"/>
            <ac:spMk id="219141" creationId="{8F5E0363-20E7-40A0-8DDB-99216C0E7817}"/>
          </ac:spMkLst>
        </pc:spChg>
      </pc:sldChg>
      <pc:sldChg chg="delSp delAnim">
        <pc:chgData name="姜 旭升" userId="eee34b3fdfebe250" providerId="LiveId" clId="{E95AE090-E0EC-43FC-A149-A517B629CECD}" dt="2018-09-19T03:19:14.707" v="2218" actId="478"/>
        <pc:sldMkLst>
          <pc:docMk/>
          <pc:sldMk cId="0" sldId="415"/>
        </pc:sldMkLst>
        <pc:spChg chg="del">
          <ac:chgData name="姜 旭升" userId="eee34b3fdfebe250" providerId="LiveId" clId="{E95AE090-E0EC-43FC-A149-A517B629CECD}" dt="2018-09-19T03:19:14.707" v="2218" actId="478"/>
          <ac:spMkLst>
            <pc:docMk/>
            <pc:sldMk cId="0" sldId="415"/>
            <ac:spMk id="220233" creationId="{DD520157-CA1B-48C6-B00B-651B0FC76AF1}"/>
          </ac:spMkLst>
        </pc:spChg>
        <pc:grpChg chg="del">
          <ac:chgData name="姜 旭升" userId="eee34b3fdfebe250" providerId="LiveId" clId="{E95AE090-E0EC-43FC-A149-A517B629CECD}" dt="2018-09-19T03:19:13.617" v="2217" actId="478"/>
          <ac:grpSpMkLst>
            <pc:docMk/>
            <pc:sldMk cId="0" sldId="415"/>
            <ac:grpSpMk id="220185" creationId="{7868EC76-1B45-433B-9D5C-6DE578A85E60}"/>
          </ac:grpSpMkLst>
        </pc:grpChg>
      </pc:sldChg>
      <pc:sldChg chg="delSp modSp">
        <pc:chgData name="姜 旭升" userId="eee34b3fdfebe250" providerId="LiveId" clId="{E95AE090-E0EC-43FC-A149-A517B629CECD}" dt="2018-09-19T04:19:11.236" v="2418" actId="1076"/>
        <pc:sldMkLst>
          <pc:docMk/>
          <pc:sldMk cId="0" sldId="425"/>
        </pc:sldMkLst>
        <pc:spChg chg="del">
          <ac:chgData name="姜 旭升" userId="eee34b3fdfebe250" providerId="LiveId" clId="{E95AE090-E0EC-43FC-A149-A517B629CECD}" dt="2018-09-19T04:17:32.541" v="2402" actId="478"/>
          <ac:spMkLst>
            <pc:docMk/>
            <pc:sldMk cId="0" sldId="425"/>
            <ac:spMk id="232450" creationId="{25C930E1-C10F-4712-ACAD-E8FC013C2E7C}"/>
          </ac:spMkLst>
        </pc:spChg>
        <pc:spChg chg="mod">
          <ac:chgData name="姜 旭升" userId="eee34b3fdfebe250" providerId="LiveId" clId="{E95AE090-E0EC-43FC-A149-A517B629CECD}" dt="2018-09-19T04:18:52.082" v="2415" actId="403"/>
          <ac:spMkLst>
            <pc:docMk/>
            <pc:sldMk cId="0" sldId="425"/>
            <ac:spMk id="232451" creationId="{975B46C0-AA91-4C4E-B162-3FD769F1A0AB}"/>
          </ac:spMkLst>
        </pc:spChg>
        <pc:spChg chg="mod">
          <ac:chgData name="姜 旭升" userId="eee34b3fdfebe250" providerId="LiveId" clId="{E95AE090-E0EC-43FC-A149-A517B629CECD}" dt="2018-09-19T04:18:52.082" v="2415" actId="403"/>
          <ac:spMkLst>
            <pc:docMk/>
            <pc:sldMk cId="0" sldId="425"/>
            <ac:spMk id="232452" creationId="{3CE9C9F2-22A9-4D63-8F5B-B8C4F515C5B4}"/>
          </ac:spMkLst>
        </pc:spChg>
        <pc:spChg chg="mod">
          <ac:chgData name="姜 旭升" userId="eee34b3fdfebe250" providerId="LiveId" clId="{E95AE090-E0EC-43FC-A149-A517B629CECD}" dt="2018-09-19T04:18:52.082" v="2415" actId="403"/>
          <ac:spMkLst>
            <pc:docMk/>
            <pc:sldMk cId="0" sldId="425"/>
            <ac:spMk id="232453" creationId="{85CC3509-A896-44D0-8F88-F4F910E0A41A}"/>
          </ac:spMkLst>
        </pc:spChg>
        <pc:spChg chg="mod">
          <ac:chgData name="姜 旭升" userId="eee34b3fdfebe250" providerId="LiveId" clId="{E95AE090-E0EC-43FC-A149-A517B629CECD}" dt="2018-09-19T04:18:52.082" v="2415" actId="403"/>
          <ac:spMkLst>
            <pc:docMk/>
            <pc:sldMk cId="0" sldId="425"/>
            <ac:spMk id="232454" creationId="{1F3D2F9D-38D7-46EB-995A-C0EF18F982D2}"/>
          </ac:spMkLst>
        </pc:spChg>
        <pc:spChg chg="mod">
          <ac:chgData name="姜 旭升" userId="eee34b3fdfebe250" providerId="LiveId" clId="{E95AE090-E0EC-43FC-A149-A517B629CECD}" dt="2018-09-19T04:18:52.082" v="2415" actId="403"/>
          <ac:spMkLst>
            <pc:docMk/>
            <pc:sldMk cId="0" sldId="425"/>
            <ac:spMk id="232455" creationId="{05EAB5D2-18BF-43BF-9D5D-3DE06F0626F4}"/>
          </ac:spMkLst>
        </pc:spChg>
        <pc:spChg chg="mod">
          <ac:chgData name="姜 旭升" userId="eee34b3fdfebe250" providerId="LiveId" clId="{E95AE090-E0EC-43FC-A149-A517B629CECD}" dt="2018-09-19T04:18:52.082" v="2415" actId="403"/>
          <ac:spMkLst>
            <pc:docMk/>
            <pc:sldMk cId="0" sldId="425"/>
            <ac:spMk id="232456" creationId="{836396E6-DF05-4EC2-A6A3-116F33E3C11D}"/>
          </ac:spMkLst>
        </pc:spChg>
        <pc:spChg chg="mod">
          <ac:chgData name="姜 旭升" userId="eee34b3fdfebe250" providerId="LiveId" clId="{E95AE090-E0EC-43FC-A149-A517B629CECD}" dt="2018-09-19T04:18:52.082" v="2415" actId="403"/>
          <ac:spMkLst>
            <pc:docMk/>
            <pc:sldMk cId="0" sldId="425"/>
            <ac:spMk id="232457" creationId="{A15FA419-DF18-4274-9D09-EE47BC7E36D3}"/>
          </ac:spMkLst>
        </pc:spChg>
        <pc:spChg chg="mod">
          <ac:chgData name="姜 旭升" userId="eee34b3fdfebe250" providerId="LiveId" clId="{E95AE090-E0EC-43FC-A149-A517B629CECD}" dt="2018-09-19T04:18:52.082" v="2415" actId="403"/>
          <ac:spMkLst>
            <pc:docMk/>
            <pc:sldMk cId="0" sldId="425"/>
            <ac:spMk id="232458" creationId="{DA480863-3639-4FB6-B3BA-B5646A2284FC}"/>
          </ac:spMkLst>
        </pc:spChg>
        <pc:spChg chg="mod">
          <ac:chgData name="姜 旭升" userId="eee34b3fdfebe250" providerId="LiveId" clId="{E95AE090-E0EC-43FC-A149-A517B629CECD}" dt="2018-09-19T04:19:11.236" v="2418" actId="1076"/>
          <ac:spMkLst>
            <pc:docMk/>
            <pc:sldMk cId="0" sldId="425"/>
            <ac:spMk id="232459" creationId="{AC468584-1C6A-4C9E-A38D-B620F8901C50}"/>
          </ac:spMkLst>
        </pc:spChg>
        <pc:spChg chg="mod">
          <ac:chgData name="姜 旭升" userId="eee34b3fdfebe250" providerId="LiveId" clId="{E95AE090-E0EC-43FC-A149-A517B629CECD}" dt="2018-09-19T04:18:52.082" v="2415" actId="403"/>
          <ac:spMkLst>
            <pc:docMk/>
            <pc:sldMk cId="0" sldId="425"/>
            <ac:spMk id="232460" creationId="{C0D117D0-59E9-40B6-84E0-FC56663D16A1}"/>
          </ac:spMkLst>
        </pc:spChg>
        <pc:spChg chg="mod">
          <ac:chgData name="姜 旭升" userId="eee34b3fdfebe250" providerId="LiveId" clId="{E95AE090-E0EC-43FC-A149-A517B629CECD}" dt="2018-09-19T04:17:59.100" v="2408" actId="2711"/>
          <ac:spMkLst>
            <pc:docMk/>
            <pc:sldMk cId="0" sldId="425"/>
            <ac:spMk id="232462" creationId="{5446572C-DBC9-4668-A94E-BA46DAFC8EDB}"/>
          </ac:spMkLst>
        </pc:spChg>
        <pc:graphicFrameChg chg="mod">
          <ac:chgData name="姜 旭升" userId="eee34b3fdfebe250" providerId="LiveId" clId="{E95AE090-E0EC-43FC-A149-A517B629CECD}" dt="2018-09-19T04:18:52.082" v="2415" actId="403"/>
          <ac:graphicFrameMkLst>
            <pc:docMk/>
            <pc:sldMk cId="0" sldId="425"/>
            <ac:graphicFrameMk id="232461" creationId="{D7EA818D-1A62-4BBB-80C6-A2C3DBBA022D}"/>
          </ac:graphicFrameMkLst>
        </pc:graphicFrameChg>
      </pc:sldChg>
      <pc:sldChg chg="addSp delSp modSp add modTransition">
        <pc:chgData name="姜 旭升" userId="eee34b3fdfebe250" providerId="LiveId" clId="{E95AE090-E0EC-43FC-A149-A517B629CECD}" dt="2018-09-19T04:57:13.133" v="2562" actId="1076"/>
        <pc:sldMkLst>
          <pc:docMk/>
          <pc:sldMk cId="0" sldId="428"/>
        </pc:sldMkLst>
        <pc:spChg chg="mod">
          <ac:chgData name="姜 旭升" userId="eee34b3fdfebe250" providerId="LiveId" clId="{E95AE090-E0EC-43FC-A149-A517B629CECD}" dt="2018-09-19T04:57:09.863" v="2561" actId="1076"/>
          <ac:spMkLst>
            <pc:docMk/>
            <pc:sldMk cId="0" sldId="428"/>
            <ac:spMk id="236546" creationId="{7279D4B5-AFD7-4C0B-8091-360566F719BB}"/>
          </ac:spMkLst>
        </pc:spChg>
        <pc:spChg chg="mod">
          <ac:chgData name="姜 旭升" userId="eee34b3fdfebe250" providerId="LiveId" clId="{E95AE090-E0EC-43FC-A149-A517B629CECD}" dt="2018-09-19T04:57:03.083" v="2560" actId="1076"/>
          <ac:spMkLst>
            <pc:docMk/>
            <pc:sldMk cId="0" sldId="428"/>
            <ac:spMk id="236547" creationId="{D9E80852-A752-4ED7-B498-AD4691F384A6}"/>
          </ac:spMkLst>
        </pc:spChg>
        <pc:spChg chg="mod">
          <ac:chgData name="姜 旭升" userId="eee34b3fdfebe250" providerId="LiveId" clId="{E95AE090-E0EC-43FC-A149-A517B629CECD}" dt="2018-09-19T04:56:57.475" v="2559" actId="1076"/>
          <ac:spMkLst>
            <pc:docMk/>
            <pc:sldMk cId="0" sldId="428"/>
            <ac:spMk id="236548" creationId="{64012C5A-0422-43A4-8823-E8A1A83920B5}"/>
          </ac:spMkLst>
        </pc:spChg>
        <pc:spChg chg="mod">
          <ac:chgData name="姜 旭升" userId="eee34b3fdfebe250" providerId="LiveId" clId="{E95AE090-E0EC-43FC-A149-A517B629CECD}" dt="2018-09-19T04:57:13.133" v="2562" actId="1076"/>
          <ac:spMkLst>
            <pc:docMk/>
            <pc:sldMk cId="0" sldId="428"/>
            <ac:spMk id="236552" creationId="{99D31716-4936-45CF-B4DE-67D800EA2CB9}"/>
          </ac:spMkLst>
        </pc:spChg>
        <pc:grpChg chg="mod">
          <ac:chgData name="姜 旭升" userId="eee34b3fdfebe250" providerId="LiveId" clId="{E95AE090-E0EC-43FC-A149-A517B629CECD}" dt="2018-09-19T04:26:26.268" v="2488" actId="1076"/>
          <ac:grpSpMkLst>
            <pc:docMk/>
            <pc:sldMk cId="0" sldId="428"/>
            <ac:grpSpMk id="236549" creationId="{9020BE5B-095B-4493-8D00-5D68E76935ED}"/>
          </ac:grpSpMkLst>
        </pc:grpChg>
        <pc:picChg chg="add del mod">
          <ac:chgData name="姜 旭升" userId="eee34b3fdfebe250" providerId="LiveId" clId="{E95AE090-E0EC-43FC-A149-A517B629CECD}" dt="2018-09-19T04:24:34.510" v="2437" actId="478"/>
          <ac:picMkLst>
            <pc:docMk/>
            <pc:sldMk cId="0" sldId="428"/>
            <ac:picMk id="2" creationId="{F228FD44-DE22-4C94-A2F8-CB69B242C1F7}"/>
          </ac:picMkLst>
        </pc:picChg>
      </pc:sldChg>
      <pc:sldChg chg="addSp delSp modSp delAnim">
        <pc:chgData name="姜 旭升" userId="eee34b3fdfebe250" providerId="LiveId" clId="{E95AE090-E0EC-43FC-A149-A517B629CECD}" dt="2018-09-19T05:08:54.904" v="2675" actId="1076"/>
        <pc:sldMkLst>
          <pc:docMk/>
          <pc:sldMk cId="0" sldId="431"/>
        </pc:sldMkLst>
        <pc:spChg chg="add mod">
          <ac:chgData name="姜 旭升" userId="eee34b3fdfebe250" providerId="LiveId" clId="{E95AE090-E0EC-43FC-A149-A517B629CECD}" dt="2018-09-19T05:08:28.912" v="2669" actId="1076"/>
          <ac:spMkLst>
            <pc:docMk/>
            <pc:sldMk cId="0" sldId="431"/>
            <ac:spMk id="2" creationId="{3EA9C75A-089B-402E-8870-C0808318EDB3}"/>
          </ac:spMkLst>
        </pc:spChg>
        <pc:spChg chg="del">
          <ac:chgData name="姜 旭升" userId="eee34b3fdfebe250" providerId="LiveId" clId="{E95AE090-E0EC-43FC-A149-A517B629CECD}" dt="2018-09-19T04:59:53.641" v="2611" actId="478"/>
          <ac:spMkLst>
            <pc:docMk/>
            <pc:sldMk cId="0" sldId="431"/>
            <ac:spMk id="239618" creationId="{E5CDA767-0C94-4C4E-8C69-8EB9AF64FCC2}"/>
          </ac:spMkLst>
        </pc:spChg>
        <pc:spChg chg="del mod">
          <ac:chgData name="姜 旭升" userId="eee34b3fdfebe250" providerId="LiveId" clId="{E95AE090-E0EC-43FC-A149-A517B629CECD}" dt="2018-09-19T05:00:40.530" v="2621" actId="478"/>
          <ac:spMkLst>
            <pc:docMk/>
            <pc:sldMk cId="0" sldId="431"/>
            <ac:spMk id="239619" creationId="{49EDA1B0-3AA1-4993-9366-95B92E5453A4}"/>
          </ac:spMkLst>
        </pc:spChg>
        <pc:spChg chg="del mod">
          <ac:chgData name="姜 旭升" userId="eee34b3fdfebe250" providerId="LiveId" clId="{E95AE090-E0EC-43FC-A149-A517B629CECD}" dt="2018-09-19T04:59:57.736" v="2613" actId="478"/>
          <ac:spMkLst>
            <pc:docMk/>
            <pc:sldMk cId="0" sldId="431"/>
            <ac:spMk id="239620" creationId="{379E68F2-3FD9-4FEF-ADE2-970B4C4D6170}"/>
          </ac:spMkLst>
        </pc:spChg>
        <pc:spChg chg="mod">
          <ac:chgData name="姜 旭升" userId="eee34b3fdfebe250" providerId="LiveId" clId="{E95AE090-E0EC-43FC-A149-A517B629CECD}" dt="2018-09-19T05:02:44.227" v="2654" actId="1076"/>
          <ac:spMkLst>
            <pc:docMk/>
            <pc:sldMk cId="0" sldId="431"/>
            <ac:spMk id="239621" creationId="{EA386BA8-9E46-4D4C-AEBE-B846C4E2811B}"/>
          </ac:spMkLst>
        </pc:spChg>
        <pc:spChg chg="del">
          <ac:chgData name="姜 旭升" userId="eee34b3fdfebe250" providerId="LiveId" clId="{E95AE090-E0EC-43FC-A149-A517B629CECD}" dt="2018-09-19T04:59:46.933" v="2610" actId="478"/>
          <ac:spMkLst>
            <pc:docMk/>
            <pc:sldMk cId="0" sldId="431"/>
            <ac:spMk id="239622" creationId="{6829B224-1844-43BE-BC1C-4DC76E286EFC}"/>
          </ac:spMkLst>
        </pc:spChg>
        <pc:spChg chg="mod">
          <ac:chgData name="姜 旭升" userId="eee34b3fdfebe250" providerId="LiveId" clId="{E95AE090-E0EC-43FC-A149-A517B629CECD}" dt="2018-09-19T05:08:54.904" v="2675" actId="1076"/>
          <ac:spMkLst>
            <pc:docMk/>
            <pc:sldMk cId="0" sldId="431"/>
            <ac:spMk id="239623" creationId="{14CD514F-2235-46B1-9C78-7225DE7FD16A}"/>
          </ac:spMkLst>
        </pc:spChg>
        <pc:spChg chg="mod">
          <ac:chgData name="姜 旭升" userId="eee34b3fdfebe250" providerId="LiveId" clId="{E95AE090-E0EC-43FC-A149-A517B629CECD}" dt="2018-09-19T05:08:47.667" v="2673" actId="1076"/>
          <ac:spMkLst>
            <pc:docMk/>
            <pc:sldMk cId="0" sldId="431"/>
            <ac:spMk id="239624" creationId="{DDB96131-C179-48B6-90EC-FEA504275E00}"/>
          </ac:spMkLst>
        </pc:spChg>
        <pc:spChg chg="mod">
          <ac:chgData name="姜 旭升" userId="eee34b3fdfebe250" providerId="LiveId" clId="{E95AE090-E0EC-43FC-A149-A517B629CECD}" dt="2018-09-19T05:02:41.721" v="2653" actId="1076"/>
          <ac:spMkLst>
            <pc:docMk/>
            <pc:sldMk cId="0" sldId="431"/>
            <ac:spMk id="239626" creationId="{BD45AE93-9471-4053-8050-F9598F26BCFC}"/>
          </ac:spMkLst>
        </pc:spChg>
        <pc:spChg chg="mod">
          <ac:chgData name="姜 旭升" userId="eee34b3fdfebe250" providerId="LiveId" clId="{E95AE090-E0EC-43FC-A149-A517B629CECD}" dt="2018-09-19T05:02:37.646" v="2652" actId="1076"/>
          <ac:spMkLst>
            <pc:docMk/>
            <pc:sldMk cId="0" sldId="431"/>
            <ac:spMk id="239627" creationId="{CF8F4EB4-D991-41BE-903E-794AA7828AA1}"/>
          </ac:spMkLst>
        </pc:spChg>
        <pc:spChg chg="del mod">
          <ac:chgData name="姜 旭升" userId="eee34b3fdfebe250" providerId="LiveId" clId="{E95AE090-E0EC-43FC-A149-A517B629CECD}" dt="2018-09-19T05:08:36.627" v="2670" actId="478"/>
          <ac:spMkLst>
            <pc:docMk/>
            <pc:sldMk cId="0" sldId="431"/>
            <ac:spMk id="239628" creationId="{2A2BD2EE-0CEA-4E21-93BA-BDCB0067C01D}"/>
          </ac:spMkLst>
        </pc:spChg>
        <pc:graphicFrameChg chg="del mod">
          <ac:chgData name="姜 旭升" userId="eee34b3fdfebe250" providerId="LiveId" clId="{E95AE090-E0EC-43FC-A149-A517B629CECD}" dt="2018-09-19T05:08:38.145" v="2671" actId="478"/>
          <ac:graphicFrameMkLst>
            <pc:docMk/>
            <pc:sldMk cId="0" sldId="431"/>
            <ac:graphicFrameMk id="239630" creationId="{3D7C0519-98B9-4903-8529-AF1B6B506E1A}"/>
          </ac:graphicFrameMkLst>
        </pc:graphicFrameChg>
        <pc:graphicFrameChg chg="del mod">
          <ac:chgData name="姜 旭升" userId="eee34b3fdfebe250" providerId="LiveId" clId="{E95AE090-E0EC-43FC-A149-A517B629CECD}" dt="2018-09-19T05:08:41.728" v="2672" actId="478"/>
          <ac:graphicFrameMkLst>
            <pc:docMk/>
            <pc:sldMk cId="0" sldId="431"/>
            <ac:graphicFrameMk id="239631" creationId="{A343B472-BC1E-40C2-B90E-13F45ACABF89}"/>
          </ac:graphicFrameMkLst>
        </pc:graphicFrameChg>
        <pc:picChg chg="mod">
          <ac:chgData name="姜 旭升" userId="eee34b3fdfebe250" providerId="LiveId" clId="{E95AE090-E0EC-43FC-A149-A517B629CECD}" dt="2018-09-19T05:08:51.277" v="2674" actId="1076"/>
          <ac:picMkLst>
            <pc:docMk/>
            <pc:sldMk cId="0" sldId="431"/>
            <ac:picMk id="239625" creationId="{72F4B512-ED28-4AFA-AACB-1F5BA2D91AC0}"/>
          </ac:picMkLst>
        </pc:picChg>
      </pc:sldChg>
      <pc:sldChg chg="delSp modSp modAnim">
        <pc:chgData name="姜 旭升" userId="eee34b3fdfebe250" providerId="LiveId" clId="{E95AE090-E0EC-43FC-A149-A517B629CECD}" dt="2018-09-19T05:49:35.321" v="3050" actId="1076"/>
        <pc:sldMkLst>
          <pc:docMk/>
          <pc:sldMk cId="0" sldId="432"/>
        </pc:sldMkLst>
        <pc:spChg chg="del">
          <ac:chgData name="姜 旭升" userId="eee34b3fdfebe250" providerId="LiveId" clId="{E95AE090-E0EC-43FC-A149-A517B629CECD}" dt="2018-09-19T05:48:11.623" v="3036"/>
          <ac:spMkLst>
            <pc:docMk/>
            <pc:sldMk cId="0" sldId="432"/>
            <ac:spMk id="240646" creationId="{DF87A6D2-BE3A-4D4B-B804-5E28B5B2B68C}"/>
          </ac:spMkLst>
        </pc:spChg>
        <pc:spChg chg="mod">
          <ac:chgData name="姜 旭升" userId="eee34b3fdfebe250" providerId="LiveId" clId="{E95AE090-E0EC-43FC-A149-A517B629CECD}" dt="2018-09-19T05:49:35.321" v="3050" actId="1076"/>
          <ac:spMkLst>
            <pc:docMk/>
            <pc:sldMk cId="0" sldId="432"/>
            <ac:spMk id="240647" creationId="{45DEC102-3CC5-4FE1-8019-D1A380A4935A}"/>
          </ac:spMkLst>
        </pc:spChg>
        <pc:graphicFrameChg chg="mod">
          <ac:chgData name="姜 旭升" userId="eee34b3fdfebe250" providerId="LiveId" clId="{E95AE090-E0EC-43FC-A149-A517B629CECD}" dt="2018-09-19T05:49:24.150" v="3047" actId="1076"/>
          <ac:graphicFrameMkLst>
            <pc:docMk/>
            <pc:sldMk cId="0" sldId="432"/>
            <ac:graphicFrameMk id="240643" creationId="{0540B6A0-C969-43BC-8736-A8451511C759}"/>
          </ac:graphicFrameMkLst>
        </pc:graphicFrameChg>
        <pc:graphicFrameChg chg="mod">
          <ac:chgData name="姜 旭升" userId="eee34b3fdfebe250" providerId="LiveId" clId="{E95AE090-E0EC-43FC-A149-A517B629CECD}" dt="2018-09-19T05:49:27.537" v="3048" actId="1076"/>
          <ac:graphicFrameMkLst>
            <pc:docMk/>
            <pc:sldMk cId="0" sldId="432"/>
            <ac:graphicFrameMk id="240644" creationId="{4112D6F1-1A81-45D5-9B48-070E657E47AB}"/>
          </ac:graphicFrameMkLst>
        </pc:graphicFrameChg>
        <pc:graphicFrameChg chg="mod">
          <ac:chgData name="姜 旭升" userId="eee34b3fdfebe250" providerId="LiveId" clId="{E95AE090-E0EC-43FC-A149-A517B629CECD}" dt="2018-09-19T05:49:31.842" v="3049" actId="1076"/>
          <ac:graphicFrameMkLst>
            <pc:docMk/>
            <pc:sldMk cId="0" sldId="432"/>
            <ac:graphicFrameMk id="240645" creationId="{2489F9CF-639B-4BD4-96D4-6E553BA3369E}"/>
          </ac:graphicFrameMkLst>
        </pc:graphicFrameChg>
        <pc:graphicFrameChg chg="del">
          <ac:chgData name="姜 旭升" userId="eee34b3fdfebe250" providerId="LiveId" clId="{E95AE090-E0EC-43FC-A149-A517B629CECD}" dt="2018-09-19T05:48:11.623" v="3036"/>
          <ac:graphicFrameMkLst>
            <pc:docMk/>
            <pc:sldMk cId="0" sldId="432"/>
            <ac:graphicFrameMk id="240648" creationId="{4CC88794-FD83-4A45-82EC-F7FF429BD413}"/>
          </ac:graphicFrameMkLst>
        </pc:graphicFrameChg>
        <pc:graphicFrameChg chg="del">
          <ac:chgData name="姜 旭升" userId="eee34b3fdfebe250" providerId="LiveId" clId="{E95AE090-E0EC-43FC-A149-A517B629CECD}" dt="2018-09-19T05:48:11.623" v="3036"/>
          <ac:graphicFrameMkLst>
            <pc:docMk/>
            <pc:sldMk cId="0" sldId="432"/>
            <ac:graphicFrameMk id="240649" creationId="{AFBD9DF4-7BEC-45D5-AE08-6B66622F8183}"/>
          </ac:graphicFrameMkLst>
        </pc:graphicFrameChg>
        <pc:picChg chg="mod">
          <ac:chgData name="姜 旭升" userId="eee34b3fdfebe250" providerId="LiveId" clId="{E95AE090-E0EC-43FC-A149-A517B629CECD}" dt="2018-09-19T05:49:13.527" v="3045" actId="1076"/>
          <ac:picMkLst>
            <pc:docMk/>
            <pc:sldMk cId="0" sldId="432"/>
            <ac:picMk id="240651" creationId="{3AEA879B-46F7-4AEC-89D6-DF22BCD7E2CC}"/>
          </ac:picMkLst>
        </pc:picChg>
      </pc:sldChg>
      <pc:sldChg chg="delSp modSp">
        <pc:chgData name="姜 旭升" userId="eee34b3fdfebe250" providerId="LiveId" clId="{E95AE090-E0EC-43FC-A149-A517B629CECD}" dt="2018-09-19T03:33:38.668" v="2299"/>
        <pc:sldMkLst>
          <pc:docMk/>
          <pc:sldMk cId="0" sldId="492"/>
        </pc:sldMkLst>
        <pc:spChg chg="mod">
          <ac:chgData name="姜 旭升" userId="eee34b3fdfebe250" providerId="LiveId" clId="{E95AE090-E0EC-43FC-A149-A517B629CECD}" dt="2018-09-19T03:33:38.668" v="2299"/>
          <ac:spMkLst>
            <pc:docMk/>
            <pc:sldMk cId="0" sldId="492"/>
            <ac:spMk id="277506" creationId="{19058F74-BB09-43C8-B73A-DDB5A03D8F69}"/>
          </ac:spMkLst>
        </pc:spChg>
        <pc:spChg chg="del">
          <ac:chgData name="姜 旭升" userId="eee34b3fdfebe250" providerId="LiveId" clId="{E95AE090-E0EC-43FC-A149-A517B629CECD}" dt="2018-09-19T03:23:58.482" v="2220" actId="478"/>
          <ac:spMkLst>
            <pc:docMk/>
            <pc:sldMk cId="0" sldId="492"/>
            <ac:spMk id="277597" creationId="{0EAC812F-B6B5-4225-9472-9B72E04FBF28}"/>
          </ac:spMkLst>
        </pc:spChg>
        <pc:spChg chg="del">
          <ac:chgData name="姜 旭升" userId="eee34b3fdfebe250" providerId="LiveId" clId="{E95AE090-E0EC-43FC-A149-A517B629CECD}" dt="2018-09-19T03:23:57.152" v="2219" actId="478"/>
          <ac:spMkLst>
            <pc:docMk/>
            <pc:sldMk cId="0" sldId="492"/>
            <ac:spMk id="277598" creationId="{E8FCC202-45FA-4617-A6FE-66D3D1A305B2}"/>
          </ac:spMkLst>
        </pc:spChg>
      </pc:sldChg>
      <pc:sldChg chg="delSp modSp">
        <pc:chgData name="姜 旭升" userId="eee34b3fdfebe250" providerId="LiveId" clId="{E95AE090-E0EC-43FC-A149-A517B629CECD}" dt="2018-09-19T03:31:22.189" v="2290"/>
        <pc:sldMkLst>
          <pc:docMk/>
          <pc:sldMk cId="0" sldId="493"/>
        </pc:sldMkLst>
        <pc:spChg chg="mod">
          <ac:chgData name="姜 旭升" userId="eee34b3fdfebe250" providerId="LiveId" clId="{E95AE090-E0EC-43FC-A149-A517B629CECD}" dt="2018-09-19T03:31:18.769" v="2288"/>
          <ac:spMkLst>
            <pc:docMk/>
            <pc:sldMk cId="0" sldId="493"/>
            <ac:spMk id="278533" creationId="{6F164B5A-DD78-41B1-9F93-19BBE01AE88C}"/>
          </ac:spMkLst>
        </pc:spChg>
        <pc:spChg chg="mod">
          <ac:chgData name="姜 旭升" userId="eee34b3fdfebe250" providerId="LiveId" clId="{E95AE090-E0EC-43FC-A149-A517B629CECD}" dt="2018-09-19T03:31:22.189" v="2290"/>
          <ac:spMkLst>
            <pc:docMk/>
            <pc:sldMk cId="0" sldId="493"/>
            <ac:spMk id="278535" creationId="{D4F85D87-DAB3-4EDA-A82F-84578DECAA46}"/>
          </ac:spMkLst>
        </pc:spChg>
        <pc:spChg chg="del">
          <ac:chgData name="姜 旭升" userId="eee34b3fdfebe250" providerId="LiveId" clId="{E95AE090-E0EC-43FC-A149-A517B629CECD}" dt="2018-09-19T03:24:20.892" v="2222" actId="478"/>
          <ac:spMkLst>
            <pc:docMk/>
            <pc:sldMk cId="0" sldId="493"/>
            <ac:spMk id="278626" creationId="{9EB5A585-2FD0-45CC-A6C6-67B778E06F62}"/>
          </ac:spMkLst>
        </pc:spChg>
        <pc:spChg chg="del">
          <ac:chgData name="姜 旭升" userId="eee34b3fdfebe250" providerId="LiveId" clId="{E95AE090-E0EC-43FC-A149-A517B629CECD}" dt="2018-09-19T03:24:19.522" v="2221" actId="478"/>
          <ac:spMkLst>
            <pc:docMk/>
            <pc:sldMk cId="0" sldId="493"/>
            <ac:spMk id="278627" creationId="{6C78F65C-5ABA-40B0-8C29-BA1C8CCDB034}"/>
          </ac:spMkLst>
        </pc:spChg>
      </pc:sldChg>
      <pc:sldChg chg="addSp delSp modSp">
        <pc:chgData name="姜 旭升" userId="eee34b3fdfebe250" providerId="LiveId" clId="{E95AE090-E0EC-43FC-A149-A517B629CECD}" dt="2018-09-19T03:38:46.306" v="2340" actId="478"/>
        <pc:sldMkLst>
          <pc:docMk/>
          <pc:sldMk cId="0" sldId="495"/>
        </pc:sldMkLst>
        <pc:spChg chg="add mod">
          <ac:chgData name="姜 旭升" userId="eee34b3fdfebe250" providerId="LiveId" clId="{E95AE090-E0EC-43FC-A149-A517B629CECD}" dt="2018-09-19T03:38:19.747" v="2334" actId="2711"/>
          <ac:spMkLst>
            <pc:docMk/>
            <pc:sldMk cId="0" sldId="495"/>
            <ac:spMk id="2" creationId="{6BE1B4A8-A0A1-4A3A-9127-046820191616}"/>
          </ac:spMkLst>
        </pc:spChg>
        <pc:spChg chg="mod">
          <ac:chgData name="姜 旭升" userId="eee34b3fdfebe250" providerId="LiveId" clId="{E95AE090-E0EC-43FC-A149-A517B629CECD}" dt="2018-09-19T03:38:35.877" v="2336" actId="1076"/>
          <ac:spMkLst>
            <pc:docMk/>
            <pc:sldMk cId="0" sldId="495"/>
            <ac:spMk id="280579" creationId="{D282021D-77DD-486A-9DEB-3CD6F53F6636}"/>
          </ac:spMkLst>
        </pc:spChg>
        <pc:spChg chg="mod">
          <ac:chgData name="姜 旭升" userId="eee34b3fdfebe250" providerId="LiveId" clId="{E95AE090-E0EC-43FC-A149-A517B629CECD}" dt="2018-09-19T03:37:23.477" v="2310" actId="1036"/>
          <ac:spMkLst>
            <pc:docMk/>
            <pc:sldMk cId="0" sldId="495"/>
            <ac:spMk id="280586" creationId="{8BA3BB0C-52AD-48CC-9BFA-865268B8B460}"/>
          </ac:spMkLst>
        </pc:spChg>
        <pc:spChg chg="mod">
          <ac:chgData name="姜 旭升" userId="eee34b3fdfebe250" providerId="LiveId" clId="{E95AE090-E0EC-43FC-A149-A517B629CECD}" dt="2018-09-19T03:37:47.697" v="2312" actId="1076"/>
          <ac:spMkLst>
            <pc:docMk/>
            <pc:sldMk cId="0" sldId="495"/>
            <ac:spMk id="280587" creationId="{77B617D2-E192-4CB6-A90A-49DA08D2CBF2}"/>
          </ac:spMkLst>
        </pc:spChg>
        <pc:spChg chg="mod">
          <ac:chgData name="姜 旭升" userId="eee34b3fdfebe250" providerId="LiveId" clId="{E95AE090-E0EC-43FC-A149-A517B629CECD}" dt="2018-09-19T03:37:02.207" v="2307" actId="1076"/>
          <ac:spMkLst>
            <pc:docMk/>
            <pc:sldMk cId="0" sldId="495"/>
            <ac:spMk id="280614" creationId="{2C1FAB24-27A5-46BC-BE12-A3CD0D545C2B}"/>
          </ac:spMkLst>
        </pc:spChg>
        <pc:spChg chg="del">
          <ac:chgData name="姜 旭升" userId="eee34b3fdfebe250" providerId="LiveId" clId="{E95AE090-E0EC-43FC-A149-A517B629CECD}" dt="2018-09-19T03:38:46.306" v="2340" actId="478"/>
          <ac:spMkLst>
            <pc:docMk/>
            <pc:sldMk cId="0" sldId="495"/>
            <ac:spMk id="280615" creationId="{933AAFDD-AA5A-4559-AAF7-D9373C01FE32}"/>
          </ac:spMkLst>
        </pc:spChg>
        <pc:spChg chg="del">
          <ac:chgData name="姜 旭升" userId="eee34b3fdfebe250" providerId="LiveId" clId="{E95AE090-E0EC-43FC-A149-A517B629CECD}" dt="2018-09-19T03:38:45.436" v="2339" actId="478"/>
          <ac:spMkLst>
            <pc:docMk/>
            <pc:sldMk cId="0" sldId="495"/>
            <ac:spMk id="280616" creationId="{9C488CDB-3AC9-469E-909F-D6EC0052DEEB}"/>
          </ac:spMkLst>
        </pc:spChg>
        <pc:grpChg chg="mod">
          <ac:chgData name="姜 旭升" userId="eee34b3fdfebe250" providerId="LiveId" clId="{E95AE090-E0EC-43FC-A149-A517B629CECD}" dt="2018-09-19T03:38:38.756" v="2337" actId="1076"/>
          <ac:grpSpMkLst>
            <pc:docMk/>
            <pc:sldMk cId="0" sldId="495"/>
            <ac:grpSpMk id="280580" creationId="{BDFEEDEE-5992-4FF9-92BD-F4D0B5B2BD3C}"/>
          </ac:grpSpMkLst>
        </pc:grpChg>
        <pc:picChg chg="del">
          <ac:chgData name="姜 旭升" userId="eee34b3fdfebe250" providerId="LiveId" clId="{E95AE090-E0EC-43FC-A149-A517B629CECD}" dt="2018-09-19T03:38:41.076" v="2338" actId="478"/>
          <ac:picMkLst>
            <pc:docMk/>
            <pc:sldMk cId="0" sldId="495"/>
            <ac:picMk id="280617" creationId="{9803F31C-2FD5-4FE6-AE47-1B89F189E4A8}"/>
          </ac:picMkLst>
        </pc:picChg>
      </pc:sldChg>
      <pc:sldChg chg="delSp modSp delAnim">
        <pc:chgData name="姜 旭升" userId="eee34b3fdfebe250" providerId="LiveId" clId="{E95AE090-E0EC-43FC-A149-A517B629CECD}" dt="2018-09-20T11:27:40.004" v="4047" actId="20577"/>
        <pc:sldMkLst>
          <pc:docMk/>
          <pc:sldMk cId="0" sldId="496"/>
        </pc:sldMkLst>
        <pc:spChg chg="mod">
          <ac:chgData name="姜 旭升" userId="eee34b3fdfebe250" providerId="LiveId" clId="{E95AE090-E0EC-43FC-A149-A517B629CECD}" dt="2018-09-19T03:47:33.163" v="2346" actId="1076"/>
          <ac:spMkLst>
            <pc:docMk/>
            <pc:sldMk cId="0" sldId="496"/>
            <ac:spMk id="107" creationId="{3F151D1E-B180-4A30-8D74-CD6584D9DDB1}"/>
          </ac:spMkLst>
        </pc:spChg>
        <pc:spChg chg="mod">
          <ac:chgData name="姜 旭升" userId="eee34b3fdfebe250" providerId="LiveId" clId="{E95AE090-E0EC-43FC-A149-A517B629CECD}" dt="2018-09-20T11:27:40.004" v="4047" actId="20577"/>
          <ac:spMkLst>
            <pc:docMk/>
            <pc:sldMk cId="0" sldId="496"/>
            <ac:spMk id="281606" creationId="{68AEEBE1-38F7-4BAB-9EA2-5EDB199411F0}"/>
          </ac:spMkLst>
        </pc:spChg>
        <pc:spChg chg="mod">
          <ac:chgData name="姜 旭升" userId="eee34b3fdfebe250" providerId="LiveId" clId="{E95AE090-E0EC-43FC-A149-A517B629CECD}" dt="2018-09-19T03:48:03.953" v="2348" actId="1076"/>
          <ac:spMkLst>
            <pc:docMk/>
            <pc:sldMk cId="0" sldId="496"/>
            <ac:spMk id="281608" creationId="{9C2C9E0B-1C96-4648-8439-420D6957CC8A}"/>
          </ac:spMkLst>
        </pc:spChg>
        <pc:spChg chg="mod">
          <ac:chgData name="姜 旭升" userId="eee34b3fdfebe250" providerId="LiveId" clId="{E95AE090-E0EC-43FC-A149-A517B629CECD}" dt="2018-09-19T03:47:50.503" v="2347" actId="1076"/>
          <ac:spMkLst>
            <pc:docMk/>
            <pc:sldMk cId="0" sldId="496"/>
            <ac:spMk id="281701" creationId="{52A46E99-1020-4039-B9DD-D2E0142280BB}"/>
          </ac:spMkLst>
        </pc:spChg>
        <pc:spChg chg="del">
          <ac:chgData name="姜 旭升" userId="eee34b3fdfebe250" providerId="LiveId" clId="{E95AE090-E0EC-43FC-A149-A517B629CECD}" dt="2018-09-19T03:39:59.286" v="2342" actId="478"/>
          <ac:spMkLst>
            <pc:docMk/>
            <pc:sldMk cId="0" sldId="496"/>
            <ac:spMk id="281702" creationId="{CB46F8F8-D8AC-4180-A116-CCEA75928048}"/>
          </ac:spMkLst>
        </pc:spChg>
        <pc:spChg chg="del">
          <ac:chgData name="姜 旭升" userId="eee34b3fdfebe250" providerId="LiveId" clId="{E95AE090-E0EC-43FC-A149-A517B629CECD}" dt="2018-09-19T03:39:57.976" v="2341" actId="478"/>
          <ac:spMkLst>
            <pc:docMk/>
            <pc:sldMk cId="0" sldId="496"/>
            <ac:spMk id="281703" creationId="{F0651A01-2F96-4043-9A07-BF1CC44D986B}"/>
          </ac:spMkLst>
        </pc:spChg>
        <pc:grpChg chg="del mod">
          <ac:chgData name="姜 旭升" userId="eee34b3fdfebe250" providerId="LiveId" clId="{E95AE090-E0EC-43FC-A149-A517B629CECD}" dt="2018-09-20T11:23:36.367" v="3675" actId="478"/>
          <ac:grpSpMkLst>
            <pc:docMk/>
            <pc:sldMk cId="0" sldId="496"/>
            <ac:grpSpMk id="281639" creationId="{30DB6F2C-B25A-4270-A960-6D5E5F1038CA}"/>
          </ac:grpSpMkLst>
        </pc:grpChg>
        <pc:grpChg chg="del mod">
          <ac:chgData name="姜 旭升" userId="eee34b3fdfebe250" providerId="LiveId" clId="{E95AE090-E0EC-43FC-A149-A517B629CECD}" dt="2018-09-20T11:23:36.367" v="3675" actId="478"/>
          <ac:grpSpMkLst>
            <pc:docMk/>
            <pc:sldMk cId="0" sldId="496"/>
            <ac:grpSpMk id="281648" creationId="{4613A7A1-3E3F-406D-B04C-C4A38243BF52}"/>
          </ac:grpSpMkLst>
        </pc:grpChg>
        <pc:grpChg chg="del mod">
          <ac:chgData name="姜 旭升" userId="eee34b3fdfebe250" providerId="LiveId" clId="{E95AE090-E0EC-43FC-A149-A517B629CECD}" dt="2018-09-20T11:23:36.367" v="3675" actId="478"/>
          <ac:grpSpMkLst>
            <pc:docMk/>
            <pc:sldMk cId="0" sldId="496"/>
            <ac:grpSpMk id="281658" creationId="{A41CFA53-3A10-448D-84B8-2655A5938027}"/>
          </ac:grpSpMkLst>
        </pc:grpChg>
        <pc:grpChg chg="del mod">
          <ac:chgData name="姜 旭升" userId="eee34b3fdfebe250" providerId="LiveId" clId="{E95AE090-E0EC-43FC-A149-A517B629CECD}" dt="2018-09-20T11:23:36.367" v="3675" actId="478"/>
          <ac:grpSpMkLst>
            <pc:docMk/>
            <pc:sldMk cId="0" sldId="496"/>
            <ac:grpSpMk id="281663" creationId="{9A8846E6-CEF6-4A84-B5E4-B0A9A14342B0}"/>
          </ac:grpSpMkLst>
        </pc:grpChg>
        <pc:grpChg chg="del mod">
          <ac:chgData name="姜 旭升" userId="eee34b3fdfebe250" providerId="LiveId" clId="{E95AE090-E0EC-43FC-A149-A517B629CECD}" dt="2018-09-20T11:23:40.314" v="3676" actId="478"/>
          <ac:grpSpMkLst>
            <pc:docMk/>
            <pc:sldMk cId="0" sldId="496"/>
            <ac:grpSpMk id="281669" creationId="{0616694E-B312-449B-A6A5-E42578C15E72}"/>
          </ac:grpSpMkLst>
        </pc:grpChg>
        <pc:grpChg chg="del mod">
          <ac:chgData name="姜 旭升" userId="eee34b3fdfebe250" providerId="LiveId" clId="{E95AE090-E0EC-43FC-A149-A517B629CECD}" dt="2018-09-20T11:23:40.314" v="3676" actId="478"/>
          <ac:grpSpMkLst>
            <pc:docMk/>
            <pc:sldMk cId="0" sldId="496"/>
            <ac:grpSpMk id="281674" creationId="{1F9C014D-C7D7-42A8-A6A7-18C4C2E6B12D}"/>
          </ac:grpSpMkLst>
        </pc:grpChg>
        <pc:grpChg chg="del mod">
          <ac:chgData name="姜 旭升" userId="eee34b3fdfebe250" providerId="LiveId" clId="{E95AE090-E0EC-43FC-A149-A517B629CECD}" dt="2018-09-20T11:23:36.367" v="3675" actId="478"/>
          <ac:grpSpMkLst>
            <pc:docMk/>
            <pc:sldMk cId="0" sldId="496"/>
            <ac:grpSpMk id="281700" creationId="{52D70D04-37EF-4AA4-BBCD-9D892DD64174}"/>
          </ac:grpSpMkLst>
        </pc:grpChg>
        <pc:picChg chg="del">
          <ac:chgData name="姜 旭升" userId="eee34b3fdfebe250" providerId="LiveId" clId="{E95AE090-E0EC-43FC-A149-A517B629CECD}" dt="2018-09-19T03:40:00.736" v="2343" actId="478"/>
          <ac:picMkLst>
            <pc:docMk/>
            <pc:sldMk cId="0" sldId="496"/>
            <ac:picMk id="281705" creationId="{3B1D9612-D70F-45B4-8913-245BB79F6F19}"/>
          </ac:picMkLst>
        </pc:picChg>
      </pc:sldChg>
      <pc:sldChg chg="delSp">
        <pc:chgData name="姜 旭升" userId="eee34b3fdfebe250" providerId="LiveId" clId="{E95AE090-E0EC-43FC-A149-A517B629CECD}" dt="2018-09-19T03:48:53.503" v="2350" actId="478"/>
        <pc:sldMkLst>
          <pc:docMk/>
          <pc:sldMk cId="0" sldId="497"/>
        </pc:sldMkLst>
        <pc:spChg chg="del">
          <ac:chgData name="姜 旭升" userId="eee34b3fdfebe250" providerId="LiveId" clId="{E95AE090-E0EC-43FC-A149-A517B629CECD}" dt="2018-09-19T03:48:52.203" v="2349" actId="478"/>
          <ac:spMkLst>
            <pc:docMk/>
            <pc:sldMk cId="0" sldId="497"/>
            <ac:spMk id="282659" creationId="{24A5EEAA-F0AE-439D-B4EE-B42484CF455B}"/>
          </ac:spMkLst>
        </pc:spChg>
        <pc:spChg chg="del">
          <ac:chgData name="姜 旭升" userId="eee34b3fdfebe250" providerId="LiveId" clId="{E95AE090-E0EC-43FC-A149-A517B629CECD}" dt="2018-09-19T03:48:53.503" v="2350" actId="478"/>
          <ac:spMkLst>
            <pc:docMk/>
            <pc:sldMk cId="0" sldId="497"/>
            <ac:spMk id="282660" creationId="{439B59B9-F68B-4151-A406-043A75FD7A33}"/>
          </ac:spMkLst>
        </pc:spChg>
      </pc:sldChg>
      <pc:sldChg chg="addSp delSp modSp delAnim modAnim">
        <pc:chgData name="姜 旭升" userId="eee34b3fdfebe250" providerId="LiveId" clId="{E95AE090-E0EC-43FC-A149-A517B629CECD}" dt="2018-09-19T06:12:25.851" v="3087" actId="2711"/>
        <pc:sldMkLst>
          <pc:docMk/>
          <pc:sldMk cId="0" sldId="500"/>
        </pc:sldMkLst>
        <pc:spChg chg="mod">
          <ac:chgData name="姜 旭升" userId="eee34b3fdfebe250" providerId="LiveId" clId="{E95AE090-E0EC-43FC-A149-A517B629CECD}" dt="2018-09-19T06:12:25.851" v="3087" actId="2711"/>
          <ac:spMkLst>
            <pc:docMk/>
            <pc:sldMk cId="0" sldId="500"/>
            <ac:spMk id="285699" creationId="{4338D9B3-F0F6-4C21-AD4D-607B9BD033BA}"/>
          </ac:spMkLst>
        </pc:spChg>
        <pc:spChg chg="mod">
          <ac:chgData name="姜 旭升" userId="eee34b3fdfebe250" providerId="LiveId" clId="{E95AE090-E0EC-43FC-A149-A517B629CECD}" dt="2018-09-19T06:12:16.555" v="3085" actId="14100"/>
          <ac:spMkLst>
            <pc:docMk/>
            <pc:sldMk cId="0" sldId="500"/>
            <ac:spMk id="285742" creationId="{23E54F58-9A0C-4403-AF2E-24E29F5545E1}"/>
          </ac:spMkLst>
        </pc:spChg>
        <pc:spChg chg="mod">
          <ac:chgData name="姜 旭升" userId="eee34b3fdfebe250" providerId="LiveId" clId="{E95AE090-E0EC-43FC-A149-A517B629CECD}" dt="2018-09-19T06:10:21.906" v="3072" actId="2711"/>
          <ac:spMkLst>
            <pc:docMk/>
            <pc:sldMk cId="0" sldId="500"/>
            <ac:spMk id="285747" creationId="{A8CA816E-4920-48F7-ABE7-A1B66B9FEAF3}"/>
          </ac:spMkLst>
        </pc:spChg>
        <pc:spChg chg="mod">
          <ac:chgData name="姜 旭升" userId="eee34b3fdfebe250" providerId="LiveId" clId="{E95AE090-E0EC-43FC-A149-A517B629CECD}" dt="2018-09-19T06:10:21.906" v="3072" actId="2711"/>
          <ac:spMkLst>
            <pc:docMk/>
            <pc:sldMk cId="0" sldId="500"/>
            <ac:spMk id="285748" creationId="{98E83F47-6508-44FC-864A-0D7DE1440FAD}"/>
          </ac:spMkLst>
        </pc:spChg>
        <pc:spChg chg="mod">
          <ac:chgData name="姜 旭升" userId="eee34b3fdfebe250" providerId="LiveId" clId="{E95AE090-E0EC-43FC-A149-A517B629CECD}" dt="2018-09-19T06:10:21.906" v="3072" actId="2711"/>
          <ac:spMkLst>
            <pc:docMk/>
            <pc:sldMk cId="0" sldId="500"/>
            <ac:spMk id="285749" creationId="{7AE7C68D-B736-487F-8300-16B1CB51AFFC}"/>
          </ac:spMkLst>
        </pc:spChg>
        <pc:spChg chg="mod">
          <ac:chgData name="姜 旭升" userId="eee34b3fdfebe250" providerId="LiveId" clId="{E95AE090-E0EC-43FC-A149-A517B629CECD}" dt="2018-09-19T06:10:21.906" v="3072" actId="2711"/>
          <ac:spMkLst>
            <pc:docMk/>
            <pc:sldMk cId="0" sldId="500"/>
            <ac:spMk id="285750" creationId="{5DAEDA45-F6DE-4451-B089-EE0C2EE16FDE}"/>
          </ac:spMkLst>
        </pc:spChg>
        <pc:spChg chg="mod">
          <ac:chgData name="姜 旭升" userId="eee34b3fdfebe250" providerId="LiveId" clId="{E95AE090-E0EC-43FC-A149-A517B629CECD}" dt="2018-09-19T06:10:21.906" v="3072" actId="2711"/>
          <ac:spMkLst>
            <pc:docMk/>
            <pc:sldMk cId="0" sldId="500"/>
            <ac:spMk id="285751" creationId="{FA439FC2-B767-40A2-9B10-A0F2B86940E2}"/>
          </ac:spMkLst>
        </pc:spChg>
        <pc:spChg chg="mod">
          <ac:chgData name="姜 旭升" userId="eee34b3fdfebe250" providerId="LiveId" clId="{E95AE090-E0EC-43FC-A149-A517B629CECD}" dt="2018-09-19T06:10:21.906" v="3072" actId="2711"/>
          <ac:spMkLst>
            <pc:docMk/>
            <pc:sldMk cId="0" sldId="500"/>
            <ac:spMk id="285752" creationId="{8180E9D7-A29D-4EC7-A1B0-54BBEAC7BDAA}"/>
          </ac:spMkLst>
        </pc:spChg>
        <pc:spChg chg="mod">
          <ac:chgData name="姜 旭升" userId="eee34b3fdfebe250" providerId="LiveId" clId="{E95AE090-E0EC-43FC-A149-A517B629CECD}" dt="2018-09-19T06:10:12.018" v="3071" actId="404"/>
          <ac:spMkLst>
            <pc:docMk/>
            <pc:sldMk cId="0" sldId="500"/>
            <ac:spMk id="285808" creationId="{87515664-B6EF-4B2D-A8AF-5270219E0D0D}"/>
          </ac:spMkLst>
        </pc:spChg>
        <pc:spChg chg="mod">
          <ac:chgData name="姜 旭升" userId="eee34b3fdfebe250" providerId="LiveId" clId="{E95AE090-E0EC-43FC-A149-A517B629CECD}" dt="2018-09-19T06:10:12.018" v="3071" actId="404"/>
          <ac:spMkLst>
            <pc:docMk/>
            <pc:sldMk cId="0" sldId="500"/>
            <ac:spMk id="285809" creationId="{375347DA-A528-4446-843C-3CA088CD6426}"/>
          </ac:spMkLst>
        </pc:spChg>
        <pc:spChg chg="mod">
          <ac:chgData name="姜 旭升" userId="eee34b3fdfebe250" providerId="LiveId" clId="{E95AE090-E0EC-43FC-A149-A517B629CECD}" dt="2018-09-19T06:10:12.018" v="3071" actId="404"/>
          <ac:spMkLst>
            <pc:docMk/>
            <pc:sldMk cId="0" sldId="500"/>
            <ac:spMk id="285810" creationId="{9688DC37-784E-429D-9F79-703D5300CE1D}"/>
          </ac:spMkLst>
        </pc:spChg>
        <pc:spChg chg="del mod">
          <ac:chgData name="姜 旭升" userId="eee34b3fdfebe250" providerId="LiveId" clId="{E95AE090-E0EC-43FC-A149-A517B629CECD}" dt="2018-09-19T06:09:08.219" v="3058" actId="478"/>
          <ac:spMkLst>
            <pc:docMk/>
            <pc:sldMk cId="0" sldId="500"/>
            <ac:spMk id="285813" creationId="{D1CAEEEE-D4C9-48C0-8214-9E03A96B58A4}"/>
          </ac:spMkLst>
        </pc:spChg>
        <pc:spChg chg="del">
          <ac:chgData name="姜 旭升" userId="eee34b3fdfebe250" providerId="LiveId" clId="{E95AE090-E0EC-43FC-A149-A517B629CECD}" dt="2018-09-19T06:10:48.768" v="3074" actId="478"/>
          <ac:spMkLst>
            <pc:docMk/>
            <pc:sldMk cId="0" sldId="500"/>
            <ac:spMk id="285814" creationId="{7A0A72F7-AF8C-42EA-A8A6-82079C60C628}"/>
          </ac:spMkLst>
        </pc:spChg>
        <pc:spChg chg="del">
          <ac:chgData name="姜 旭升" userId="eee34b3fdfebe250" providerId="LiveId" clId="{E95AE090-E0EC-43FC-A149-A517B629CECD}" dt="2018-09-19T06:10:49.952" v="3075" actId="478"/>
          <ac:spMkLst>
            <pc:docMk/>
            <pc:sldMk cId="0" sldId="500"/>
            <ac:spMk id="285815" creationId="{D21423F8-71A4-4D6F-B946-7064FA81EA60}"/>
          </ac:spMkLst>
        </pc:spChg>
        <pc:spChg chg="mod">
          <ac:chgData name="姜 旭升" userId="eee34b3fdfebe250" providerId="LiveId" clId="{E95AE090-E0EC-43FC-A149-A517B629CECD}" dt="2018-09-19T06:10:21.906" v="3072" actId="2711"/>
          <ac:spMkLst>
            <pc:docMk/>
            <pc:sldMk cId="0" sldId="500"/>
            <ac:spMk id="285830" creationId="{E2725E3E-FC18-44F0-89F5-15A1983E2A93}"/>
          </ac:spMkLst>
        </pc:spChg>
        <pc:grpChg chg="add mod">
          <ac:chgData name="姜 旭升" userId="eee34b3fdfebe250" providerId="LiveId" clId="{E95AE090-E0EC-43FC-A149-A517B629CECD}" dt="2018-09-19T06:11:15.488" v="3078" actId="1076"/>
          <ac:grpSpMkLst>
            <pc:docMk/>
            <pc:sldMk cId="0" sldId="500"/>
            <ac:grpSpMk id="2" creationId="{1EAB9C81-276E-41F0-9432-9CA1F2EE795E}"/>
          </ac:grpSpMkLst>
        </pc:grpChg>
        <pc:grpChg chg="mod">
          <ac:chgData name="姜 旭升" userId="eee34b3fdfebe250" providerId="LiveId" clId="{E95AE090-E0EC-43FC-A149-A517B629CECD}" dt="2018-09-19T06:10:01.568" v="3066" actId="1076"/>
          <ac:grpSpMkLst>
            <pc:docMk/>
            <pc:sldMk cId="0" sldId="500"/>
            <ac:grpSpMk id="285812" creationId="{CCBBBC96-FC50-44E0-8496-C278F80EE426}"/>
          </ac:grpSpMkLst>
        </pc:grpChg>
        <pc:grpChg chg="mod">
          <ac:chgData name="姜 旭升" userId="eee34b3fdfebe250" providerId="LiveId" clId="{E95AE090-E0EC-43FC-A149-A517B629CECD}" dt="2018-09-19T06:10:34.177" v="3073" actId="1076"/>
          <ac:grpSpMkLst>
            <pc:docMk/>
            <pc:sldMk cId="0" sldId="500"/>
            <ac:grpSpMk id="285831" creationId="{7A258A65-A585-4A2C-80CB-9219B3B2CD1F}"/>
          </ac:grpSpMkLst>
        </pc:grpChg>
        <pc:grpChg chg="mod">
          <ac:chgData name="姜 旭升" userId="eee34b3fdfebe250" providerId="LiveId" clId="{E95AE090-E0EC-43FC-A149-A517B629CECD}" dt="2018-09-19T06:11:12.489" v="3077" actId="164"/>
          <ac:grpSpMkLst>
            <pc:docMk/>
            <pc:sldMk cId="0" sldId="500"/>
            <ac:grpSpMk id="285832" creationId="{9EE8C144-F5BF-4095-B15F-7A8F1F610A00}"/>
          </ac:grpSpMkLst>
        </pc:grpChg>
        <pc:grpChg chg="mod">
          <ac:chgData name="姜 旭升" userId="eee34b3fdfebe250" providerId="LiveId" clId="{E95AE090-E0EC-43FC-A149-A517B629CECD}" dt="2018-09-19T06:11:12.489" v="3077" actId="164"/>
          <ac:grpSpMkLst>
            <pc:docMk/>
            <pc:sldMk cId="0" sldId="500"/>
            <ac:grpSpMk id="285833" creationId="{74C355E6-CC14-431B-A7A5-0BD955BDC9CD}"/>
          </ac:grpSpMkLst>
        </pc:grpChg>
        <pc:grpChg chg="mod">
          <ac:chgData name="姜 旭升" userId="eee34b3fdfebe250" providerId="LiveId" clId="{E95AE090-E0EC-43FC-A149-A517B629CECD}" dt="2018-09-19T06:11:12.489" v="3077" actId="164"/>
          <ac:grpSpMkLst>
            <pc:docMk/>
            <pc:sldMk cId="0" sldId="500"/>
            <ac:grpSpMk id="285834" creationId="{30E5C087-D095-47C9-815B-1AD35EB267E7}"/>
          </ac:grpSpMkLst>
        </pc:grpChg>
        <pc:grpChg chg="mod">
          <ac:chgData name="姜 旭升" userId="eee34b3fdfebe250" providerId="LiveId" clId="{E95AE090-E0EC-43FC-A149-A517B629CECD}" dt="2018-09-19T06:11:12.489" v="3077" actId="164"/>
          <ac:grpSpMkLst>
            <pc:docMk/>
            <pc:sldMk cId="0" sldId="500"/>
            <ac:grpSpMk id="285835" creationId="{C0CD99D4-3AB0-4034-90CA-F17CD39FE940}"/>
          </ac:grpSpMkLst>
        </pc:grpChg>
        <pc:grpChg chg="mod">
          <ac:chgData name="姜 旭升" userId="eee34b3fdfebe250" providerId="LiveId" clId="{E95AE090-E0EC-43FC-A149-A517B629CECD}" dt="2018-09-19T06:11:12.489" v="3077" actId="164"/>
          <ac:grpSpMkLst>
            <pc:docMk/>
            <pc:sldMk cId="0" sldId="500"/>
            <ac:grpSpMk id="285836" creationId="{118BFCF3-94F7-421B-B044-1255499EBACF}"/>
          </ac:grpSpMkLst>
        </pc:grpChg>
        <pc:grpChg chg="del">
          <ac:chgData name="姜 旭升" userId="eee34b3fdfebe250" providerId="LiveId" clId="{E95AE090-E0EC-43FC-A149-A517B629CECD}" dt="2018-09-19T06:09:14.075" v="3060" actId="478"/>
          <ac:grpSpMkLst>
            <pc:docMk/>
            <pc:sldMk cId="0" sldId="500"/>
            <ac:grpSpMk id="285843" creationId="{CEE8B852-91E4-488C-A581-F828F178DFEE}"/>
          </ac:grpSpMkLst>
        </pc:grpChg>
      </pc:sldChg>
      <pc:sldChg chg="addSp delSp modSp add del modTransition setBg">
        <pc:chgData name="姜 旭升" userId="eee34b3fdfebe250" providerId="LiveId" clId="{E95AE090-E0EC-43FC-A149-A517B629CECD}" dt="2018-09-19T07:13:34.347" v="3159"/>
        <pc:sldMkLst>
          <pc:docMk/>
          <pc:sldMk cId="0" sldId="501"/>
        </pc:sldMkLst>
        <pc:spChg chg="add mod">
          <ac:chgData name="姜 旭升" userId="eee34b3fdfebe250" providerId="LiveId" clId="{E95AE090-E0EC-43FC-A149-A517B629CECD}" dt="2018-09-19T07:13:34.347" v="3159"/>
          <ac:spMkLst>
            <pc:docMk/>
            <pc:sldMk cId="0" sldId="501"/>
            <ac:spMk id="2" creationId="{AAA657B1-2FFE-4164-A530-967F4E194ED5}"/>
          </ac:spMkLst>
        </pc:spChg>
        <pc:spChg chg="del">
          <ac:chgData name="姜 旭升" userId="eee34b3fdfebe250" providerId="LiveId" clId="{E95AE090-E0EC-43FC-A149-A517B629CECD}" dt="2018-09-19T06:19:18.023" v="3111" actId="478"/>
          <ac:spMkLst>
            <pc:docMk/>
            <pc:sldMk cId="0" sldId="501"/>
            <ac:spMk id="120" creationId="{CD9F24C4-42AC-44D7-96F8-ABB7048A62A1}"/>
          </ac:spMkLst>
        </pc:spChg>
        <pc:spChg chg="mod">
          <ac:chgData name="姜 旭升" userId="eee34b3fdfebe250" providerId="LiveId" clId="{E95AE090-E0EC-43FC-A149-A517B629CECD}" dt="2018-09-19T06:16:18.896" v="3097" actId="2711"/>
          <ac:spMkLst>
            <pc:docMk/>
            <pc:sldMk cId="0" sldId="501"/>
            <ac:spMk id="286722" creationId="{5B936CFC-6C6D-4AD8-A31C-21139D51AFDB}"/>
          </ac:spMkLst>
        </pc:spChg>
        <pc:spChg chg="mod">
          <ac:chgData name="姜 旭升" userId="eee34b3fdfebe250" providerId="LiveId" clId="{E95AE090-E0EC-43FC-A149-A517B629CECD}" dt="2018-09-19T06:16:18.896" v="3097" actId="2711"/>
          <ac:spMkLst>
            <pc:docMk/>
            <pc:sldMk cId="0" sldId="501"/>
            <ac:spMk id="286723" creationId="{93C84E61-F931-422E-B0A9-1C9CA71D4E71}"/>
          </ac:spMkLst>
        </pc:spChg>
        <pc:spChg chg="mod">
          <ac:chgData name="姜 旭升" userId="eee34b3fdfebe250" providerId="LiveId" clId="{E95AE090-E0EC-43FC-A149-A517B629CECD}" dt="2018-09-19T06:16:18.896" v="3097" actId="2711"/>
          <ac:spMkLst>
            <pc:docMk/>
            <pc:sldMk cId="0" sldId="501"/>
            <ac:spMk id="286725" creationId="{663F1511-B5CB-4256-890D-C5BA0BB65ED9}"/>
          </ac:spMkLst>
        </pc:spChg>
        <pc:spChg chg="mod">
          <ac:chgData name="姜 旭升" userId="eee34b3fdfebe250" providerId="LiveId" clId="{E95AE090-E0EC-43FC-A149-A517B629CECD}" dt="2018-09-19T06:16:18.896" v="3097" actId="2711"/>
          <ac:spMkLst>
            <pc:docMk/>
            <pc:sldMk cId="0" sldId="501"/>
            <ac:spMk id="286727" creationId="{514C834B-40C1-4BCC-9DB9-7C3AEE081B07}"/>
          </ac:spMkLst>
        </pc:spChg>
        <pc:spChg chg="mod">
          <ac:chgData name="姜 旭升" userId="eee34b3fdfebe250" providerId="LiveId" clId="{E95AE090-E0EC-43FC-A149-A517B629CECD}" dt="2018-09-19T06:16:18.896" v="3097" actId="2711"/>
          <ac:spMkLst>
            <pc:docMk/>
            <pc:sldMk cId="0" sldId="501"/>
            <ac:spMk id="286728" creationId="{D99A70AE-8E42-4E1B-BCCD-12A32FB008E9}"/>
          </ac:spMkLst>
        </pc:spChg>
        <pc:spChg chg="mod">
          <ac:chgData name="姜 旭升" userId="eee34b3fdfebe250" providerId="LiveId" clId="{E95AE090-E0EC-43FC-A149-A517B629CECD}" dt="2018-09-19T06:16:18.896" v="3097" actId="2711"/>
          <ac:spMkLst>
            <pc:docMk/>
            <pc:sldMk cId="0" sldId="501"/>
            <ac:spMk id="286729" creationId="{C274B737-F220-4199-9CE6-F09138E8F3C9}"/>
          </ac:spMkLst>
        </pc:spChg>
        <pc:spChg chg="mod">
          <ac:chgData name="姜 旭升" userId="eee34b3fdfebe250" providerId="LiveId" clId="{E95AE090-E0EC-43FC-A149-A517B629CECD}" dt="2018-09-19T06:16:18.896" v="3097" actId="2711"/>
          <ac:spMkLst>
            <pc:docMk/>
            <pc:sldMk cId="0" sldId="501"/>
            <ac:spMk id="286730" creationId="{3A466892-54E5-4055-8D14-97EE6E5A5E37}"/>
          </ac:spMkLst>
        </pc:spChg>
        <pc:spChg chg="mod">
          <ac:chgData name="姜 旭升" userId="eee34b3fdfebe250" providerId="LiveId" clId="{E95AE090-E0EC-43FC-A149-A517B629CECD}" dt="2018-09-19T06:16:18.896" v="3097" actId="2711"/>
          <ac:spMkLst>
            <pc:docMk/>
            <pc:sldMk cId="0" sldId="501"/>
            <ac:spMk id="286732" creationId="{D1E55E4D-A402-4C23-ABDA-5506D06225CC}"/>
          </ac:spMkLst>
        </pc:spChg>
        <pc:spChg chg="mod">
          <ac:chgData name="姜 旭升" userId="eee34b3fdfebe250" providerId="LiveId" clId="{E95AE090-E0EC-43FC-A149-A517B629CECD}" dt="2018-09-19T06:16:18.896" v="3097" actId="2711"/>
          <ac:spMkLst>
            <pc:docMk/>
            <pc:sldMk cId="0" sldId="501"/>
            <ac:spMk id="286733" creationId="{A51B1E84-3C7F-4169-8F22-678A3B238FED}"/>
          </ac:spMkLst>
        </pc:spChg>
        <pc:spChg chg="mod">
          <ac:chgData name="姜 旭升" userId="eee34b3fdfebe250" providerId="LiveId" clId="{E95AE090-E0EC-43FC-A149-A517B629CECD}" dt="2018-09-19T06:16:18.896" v="3097" actId="2711"/>
          <ac:spMkLst>
            <pc:docMk/>
            <pc:sldMk cId="0" sldId="501"/>
            <ac:spMk id="286735" creationId="{BBE21ADF-C8A0-4542-B494-8D1AEAD42F1A}"/>
          </ac:spMkLst>
        </pc:spChg>
        <pc:spChg chg="mod">
          <ac:chgData name="姜 旭升" userId="eee34b3fdfebe250" providerId="LiveId" clId="{E95AE090-E0EC-43FC-A149-A517B629CECD}" dt="2018-09-19T06:16:18.896" v="3097" actId="2711"/>
          <ac:spMkLst>
            <pc:docMk/>
            <pc:sldMk cId="0" sldId="501"/>
            <ac:spMk id="286736" creationId="{8F020E12-D9B8-409F-A5A9-3B29C66C3743}"/>
          </ac:spMkLst>
        </pc:spChg>
        <pc:spChg chg="mod">
          <ac:chgData name="姜 旭升" userId="eee34b3fdfebe250" providerId="LiveId" clId="{E95AE090-E0EC-43FC-A149-A517B629CECD}" dt="2018-09-19T06:16:18.896" v="3097" actId="2711"/>
          <ac:spMkLst>
            <pc:docMk/>
            <pc:sldMk cId="0" sldId="501"/>
            <ac:spMk id="286738" creationId="{179423EA-B4DE-4C7F-B0F9-F13EB910437C}"/>
          </ac:spMkLst>
        </pc:spChg>
        <pc:spChg chg="mod">
          <ac:chgData name="姜 旭升" userId="eee34b3fdfebe250" providerId="LiveId" clId="{E95AE090-E0EC-43FC-A149-A517B629CECD}" dt="2018-09-19T06:16:18.896" v="3097" actId="2711"/>
          <ac:spMkLst>
            <pc:docMk/>
            <pc:sldMk cId="0" sldId="501"/>
            <ac:spMk id="286739" creationId="{69285C66-EDE3-41EA-8020-908922BAC031}"/>
          </ac:spMkLst>
        </pc:spChg>
        <pc:spChg chg="mod">
          <ac:chgData name="姜 旭升" userId="eee34b3fdfebe250" providerId="LiveId" clId="{E95AE090-E0EC-43FC-A149-A517B629CECD}" dt="2018-09-19T06:16:18.896" v="3097" actId="2711"/>
          <ac:spMkLst>
            <pc:docMk/>
            <pc:sldMk cId="0" sldId="501"/>
            <ac:spMk id="286741" creationId="{29321D77-EB3F-43AA-A69A-524435F42267}"/>
          </ac:spMkLst>
        </pc:spChg>
        <pc:spChg chg="mod">
          <ac:chgData name="姜 旭升" userId="eee34b3fdfebe250" providerId="LiveId" clId="{E95AE090-E0EC-43FC-A149-A517B629CECD}" dt="2018-09-19T06:16:18.896" v="3097" actId="2711"/>
          <ac:spMkLst>
            <pc:docMk/>
            <pc:sldMk cId="0" sldId="501"/>
            <ac:spMk id="286742" creationId="{D375F344-2D59-4569-820A-DDF5CDF200B5}"/>
          </ac:spMkLst>
        </pc:spChg>
        <pc:spChg chg="mod">
          <ac:chgData name="姜 旭升" userId="eee34b3fdfebe250" providerId="LiveId" clId="{E95AE090-E0EC-43FC-A149-A517B629CECD}" dt="2018-09-19T06:16:18.896" v="3097" actId="2711"/>
          <ac:spMkLst>
            <pc:docMk/>
            <pc:sldMk cId="0" sldId="501"/>
            <ac:spMk id="286744" creationId="{ACC162E6-A92D-436D-B8A2-48B9ACC84008}"/>
          </ac:spMkLst>
        </pc:spChg>
        <pc:spChg chg="mod">
          <ac:chgData name="姜 旭升" userId="eee34b3fdfebe250" providerId="LiveId" clId="{E95AE090-E0EC-43FC-A149-A517B629CECD}" dt="2018-09-19T06:16:18.896" v="3097" actId="2711"/>
          <ac:spMkLst>
            <pc:docMk/>
            <pc:sldMk cId="0" sldId="501"/>
            <ac:spMk id="286745" creationId="{D9F309E7-791A-4E03-9E11-CFF5B3FB1327}"/>
          </ac:spMkLst>
        </pc:spChg>
        <pc:spChg chg="mod">
          <ac:chgData name="姜 旭升" userId="eee34b3fdfebe250" providerId="LiveId" clId="{E95AE090-E0EC-43FC-A149-A517B629CECD}" dt="2018-09-19T06:16:18.896" v="3097" actId="2711"/>
          <ac:spMkLst>
            <pc:docMk/>
            <pc:sldMk cId="0" sldId="501"/>
            <ac:spMk id="286748" creationId="{7C9CFE83-BE3C-4089-BF14-D344528F6F38}"/>
          </ac:spMkLst>
        </pc:spChg>
        <pc:spChg chg="mod">
          <ac:chgData name="姜 旭升" userId="eee34b3fdfebe250" providerId="LiveId" clId="{E95AE090-E0EC-43FC-A149-A517B629CECD}" dt="2018-09-19T06:16:18.896" v="3097" actId="2711"/>
          <ac:spMkLst>
            <pc:docMk/>
            <pc:sldMk cId="0" sldId="501"/>
            <ac:spMk id="286749" creationId="{54C0294D-CEF5-4D4D-9835-467E7E8E7C20}"/>
          </ac:spMkLst>
        </pc:spChg>
        <pc:spChg chg="mod">
          <ac:chgData name="姜 旭升" userId="eee34b3fdfebe250" providerId="LiveId" clId="{E95AE090-E0EC-43FC-A149-A517B629CECD}" dt="2018-09-19T06:16:18.896" v="3097" actId="2711"/>
          <ac:spMkLst>
            <pc:docMk/>
            <pc:sldMk cId="0" sldId="501"/>
            <ac:spMk id="286750" creationId="{DB79B1AC-C699-4511-AF79-58D52E8D4C3C}"/>
          </ac:spMkLst>
        </pc:spChg>
        <pc:spChg chg="mod">
          <ac:chgData name="姜 旭升" userId="eee34b3fdfebe250" providerId="LiveId" clId="{E95AE090-E0EC-43FC-A149-A517B629CECD}" dt="2018-09-19T06:16:18.896" v="3097" actId="2711"/>
          <ac:spMkLst>
            <pc:docMk/>
            <pc:sldMk cId="0" sldId="501"/>
            <ac:spMk id="286751" creationId="{83967A67-C7B9-4EFB-8781-3F62DB281E78}"/>
          </ac:spMkLst>
        </pc:spChg>
        <pc:spChg chg="mod">
          <ac:chgData name="姜 旭升" userId="eee34b3fdfebe250" providerId="LiveId" clId="{E95AE090-E0EC-43FC-A149-A517B629CECD}" dt="2018-09-19T06:16:18.896" v="3097" actId="2711"/>
          <ac:spMkLst>
            <pc:docMk/>
            <pc:sldMk cId="0" sldId="501"/>
            <ac:spMk id="286752" creationId="{D667E2B3-A5A9-4238-AABE-535893C07AC2}"/>
          </ac:spMkLst>
        </pc:spChg>
        <pc:spChg chg="mod">
          <ac:chgData name="姜 旭升" userId="eee34b3fdfebe250" providerId="LiveId" clId="{E95AE090-E0EC-43FC-A149-A517B629CECD}" dt="2018-09-19T06:16:18.896" v="3097" actId="2711"/>
          <ac:spMkLst>
            <pc:docMk/>
            <pc:sldMk cId="0" sldId="501"/>
            <ac:spMk id="286753" creationId="{4A96CBD5-9FDA-4BB8-ABB4-2C8A9D3D731B}"/>
          </ac:spMkLst>
        </pc:spChg>
        <pc:spChg chg="mod">
          <ac:chgData name="姜 旭升" userId="eee34b3fdfebe250" providerId="LiveId" clId="{E95AE090-E0EC-43FC-A149-A517B629CECD}" dt="2018-09-19T06:16:18.896" v="3097" actId="2711"/>
          <ac:spMkLst>
            <pc:docMk/>
            <pc:sldMk cId="0" sldId="501"/>
            <ac:spMk id="286754" creationId="{2DA65156-2D42-4559-9EBD-7B7153EF389B}"/>
          </ac:spMkLst>
        </pc:spChg>
        <pc:spChg chg="mod">
          <ac:chgData name="姜 旭升" userId="eee34b3fdfebe250" providerId="LiveId" clId="{E95AE090-E0EC-43FC-A149-A517B629CECD}" dt="2018-09-19T06:16:18.896" v="3097" actId="2711"/>
          <ac:spMkLst>
            <pc:docMk/>
            <pc:sldMk cId="0" sldId="501"/>
            <ac:spMk id="286755" creationId="{59179755-7D66-45D2-A7A3-070552CD81B2}"/>
          </ac:spMkLst>
        </pc:spChg>
        <pc:spChg chg="mod">
          <ac:chgData name="姜 旭升" userId="eee34b3fdfebe250" providerId="LiveId" clId="{E95AE090-E0EC-43FC-A149-A517B629CECD}" dt="2018-09-19T06:16:18.896" v="3097" actId="2711"/>
          <ac:spMkLst>
            <pc:docMk/>
            <pc:sldMk cId="0" sldId="501"/>
            <ac:spMk id="286756" creationId="{A9138FC8-B631-4792-9196-549FA2A2EBBD}"/>
          </ac:spMkLst>
        </pc:spChg>
        <pc:spChg chg="mod">
          <ac:chgData name="姜 旭升" userId="eee34b3fdfebe250" providerId="LiveId" clId="{E95AE090-E0EC-43FC-A149-A517B629CECD}" dt="2018-09-19T06:16:18.896" v="3097" actId="2711"/>
          <ac:spMkLst>
            <pc:docMk/>
            <pc:sldMk cId="0" sldId="501"/>
            <ac:spMk id="286757" creationId="{3216B528-02A8-4EF7-A3E1-36450E761A5D}"/>
          </ac:spMkLst>
        </pc:spChg>
        <pc:spChg chg="mod">
          <ac:chgData name="姜 旭升" userId="eee34b3fdfebe250" providerId="LiveId" clId="{E95AE090-E0EC-43FC-A149-A517B629CECD}" dt="2018-09-19T06:16:18.896" v="3097" actId="2711"/>
          <ac:spMkLst>
            <pc:docMk/>
            <pc:sldMk cId="0" sldId="501"/>
            <ac:spMk id="286759" creationId="{3E07D0BB-4FC7-4F1A-8E55-47B75761ED7E}"/>
          </ac:spMkLst>
        </pc:spChg>
        <pc:spChg chg="mod">
          <ac:chgData name="姜 旭升" userId="eee34b3fdfebe250" providerId="LiveId" clId="{E95AE090-E0EC-43FC-A149-A517B629CECD}" dt="2018-09-19T06:16:18.896" v="3097" actId="2711"/>
          <ac:spMkLst>
            <pc:docMk/>
            <pc:sldMk cId="0" sldId="501"/>
            <ac:spMk id="286760" creationId="{3F3F45C9-ED0A-4A08-BB5D-D51B16AFFAF1}"/>
          </ac:spMkLst>
        </pc:spChg>
        <pc:spChg chg="mod">
          <ac:chgData name="姜 旭升" userId="eee34b3fdfebe250" providerId="LiveId" clId="{E95AE090-E0EC-43FC-A149-A517B629CECD}" dt="2018-09-19T06:16:18.896" v="3097" actId="2711"/>
          <ac:spMkLst>
            <pc:docMk/>
            <pc:sldMk cId="0" sldId="501"/>
            <ac:spMk id="286761" creationId="{36B266D5-60D4-4918-A386-E40CCA192A0D}"/>
          </ac:spMkLst>
        </pc:spChg>
        <pc:spChg chg="mod">
          <ac:chgData name="姜 旭升" userId="eee34b3fdfebe250" providerId="LiveId" clId="{E95AE090-E0EC-43FC-A149-A517B629CECD}" dt="2018-09-19T06:16:18.896" v="3097" actId="2711"/>
          <ac:spMkLst>
            <pc:docMk/>
            <pc:sldMk cId="0" sldId="501"/>
            <ac:spMk id="286762" creationId="{E42A7AC7-C4BA-4C75-8636-97D6F0009C95}"/>
          </ac:spMkLst>
        </pc:spChg>
        <pc:spChg chg="mod">
          <ac:chgData name="姜 旭升" userId="eee34b3fdfebe250" providerId="LiveId" clId="{E95AE090-E0EC-43FC-A149-A517B629CECD}" dt="2018-09-19T06:16:18.896" v="3097" actId="2711"/>
          <ac:spMkLst>
            <pc:docMk/>
            <pc:sldMk cId="0" sldId="501"/>
            <ac:spMk id="286764" creationId="{EB8B3FAC-EFDA-4577-9CAB-4CECC7D9DFFE}"/>
          </ac:spMkLst>
        </pc:spChg>
        <pc:spChg chg="mod">
          <ac:chgData name="姜 旭升" userId="eee34b3fdfebe250" providerId="LiveId" clId="{E95AE090-E0EC-43FC-A149-A517B629CECD}" dt="2018-09-19T06:16:18.896" v="3097" actId="2711"/>
          <ac:spMkLst>
            <pc:docMk/>
            <pc:sldMk cId="0" sldId="501"/>
            <ac:spMk id="286807" creationId="{75883302-3D1C-4ACC-A831-DBFDF25317C2}"/>
          </ac:spMkLst>
        </pc:spChg>
        <pc:spChg chg="mod">
          <ac:chgData name="姜 旭升" userId="eee34b3fdfebe250" providerId="LiveId" clId="{E95AE090-E0EC-43FC-A149-A517B629CECD}" dt="2018-09-19T06:16:18.896" v="3097" actId="2711"/>
          <ac:spMkLst>
            <pc:docMk/>
            <pc:sldMk cId="0" sldId="501"/>
            <ac:spMk id="286809" creationId="{0021C51B-AAFA-426A-B5CD-D8032A0BFDB5}"/>
          </ac:spMkLst>
        </pc:spChg>
        <pc:spChg chg="mod">
          <ac:chgData name="姜 旭升" userId="eee34b3fdfebe250" providerId="LiveId" clId="{E95AE090-E0EC-43FC-A149-A517B629CECD}" dt="2018-09-19T06:16:18.896" v="3097" actId="2711"/>
          <ac:spMkLst>
            <pc:docMk/>
            <pc:sldMk cId="0" sldId="501"/>
            <ac:spMk id="286810" creationId="{57422E5A-B93C-4EA3-8E7E-9D958582DAC0}"/>
          </ac:spMkLst>
        </pc:spChg>
        <pc:spChg chg="mod">
          <ac:chgData name="姜 旭升" userId="eee34b3fdfebe250" providerId="LiveId" clId="{E95AE090-E0EC-43FC-A149-A517B629CECD}" dt="2018-09-19T06:16:18.896" v="3097" actId="2711"/>
          <ac:spMkLst>
            <pc:docMk/>
            <pc:sldMk cId="0" sldId="501"/>
            <ac:spMk id="286812" creationId="{9164BC00-E239-4F02-B240-3AE285FA6DAA}"/>
          </ac:spMkLst>
        </pc:spChg>
        <pc:spChg chg="mod">
          <ac:chgData name="姜 旭升" userId="eee34b3fdfebe250" providerId="LiveId" clId="{E95AE090-E0EC-43FC-A149-A517B629CECD}" dt="2018-09-19T06:16:18.896" v="3097" actId="2711"/>
          <ac:spMkLst>
            <pc:docMk/>
            <pc:sldMk cId="0" sldId="501"/>
            <ac:spMk id="286813" creationId="{3294ECAC-A62F-44FD-90B5-9223C228B8FA}"/>
          </ac:spMkLst>
        </pc:spChg>
        <pc:spChg chg="mod">
          <ac:chgData name="姜 旭升" userId="eee34b3fdfebe250" providerId="LiveId" clId="{E95AE090-E0EC-43FC-A149-A517B629CECD}" dt="2018-09-19T06:16:02.525" v="3096" actId="2711"/>
          <ac:spMkLst>
            <pc:docMk/>
            <pc:sldMk cId="0" sldId="501"/>
            <ac:spMk id="286822" creationId="{F1F2C762-A201-4D54-8C17-A3A37DCF7DEB}"/>
          </ac:spMkLst>
        </pc:spChg>
        <pc:spChg chg="mod">
          <ac:chgData name="姜 旭升" userId="eee34b3fdfebe250" providerId="LiveId" clId="{E95AE090-E0EC-43FC-A149-A517B629CECD}" dt="2018-09-19T06:16:02.525" v="3096" actId="2711"/>
          <ac:spMkLst>
            <pc:docMk/>
            <pc:sldMk cId="0" sldId="501"/>
            <ac:spMk id="286823" creationId="{EA474EC7-7D25-4DA8-B685-EC52676E6645}"/>
          </ac:spMkLst>
        </pc:spChg>
        <pc:spChg chg="mod">
          <ac:chgData name="姜 旭升" userId="eee34b3fdfebe250" providerId="LiveId" clId="{E95AE090-E0EC-43FC-A149-A517B629CECD}" dt="2018-09-19T06:16:02.525" v="3096" actId="2711"/>
          <ac:spMkLst>
            <pc:docMk/>
            <pc:sldMk cId="0" sldId="501"/>
            <ac:spMk id="286824" creationId="{7C3F0FD7-7C9C-4746-8826-4873BB72B70D}"/>
          </ac:spMkLst>
        </pc:spChg>
        <pc:spChg chg="mod">
          <ac:chgData name="姜 旭升" userId="eee34b3fdfebe250" providerId="LiveId" clId="{E95AE090-E0EC-43FC-A149-A517B629CECD}" dt="2018-09-19T06:16:18.896" v="3097" actId="2711"/>
          <ac:spMkLst>
            <pc:docMk/>
            <pc:sldMk cId="0" sldId="501"/>
            <ac:spMk id="286826" creationId="{6750F2C3-355B-48AD-B1B5-54BCFFC7E61B}"/>
          </ac:spMkLst>
        </pc:spChg>
        <pc:spChg chg="del mod">
          <ac:chgData name="姜 旭升" userId="eee34b3fdfebe250" providerId="LiveId" clId="{E95AE090-E0EC-43FC-A149-A517B629CECD}" dt="2018-09-19T06:19:27.404" v="3113" actId="478"/>
          <ac:spMkLst>
            <pc:docMk/>
            <pc:sldMk cId="0" sldId="501"/>
            <ac:spMk id="286828" creationId="{27646412-A02E-4804-A874-723A9C274510}"/>
          </ac:spMkLst>
        </pc:spChg>
        <pc:spChg chg="mod">
          <ac:chgData name="姜 旭升" userId="eee34b3fdfebe250" providerId="LiveId" clId="{E95AE090-E0EC-43FC-A149-A517B629CECD}" dt="2018-09-19T06:16:18.896" v="3097" actId="2711"/>
          <ac:spMkLst>
            <pc:docMk/>
            <pc:sldMk cId="0" sldId="501"/>
            <ac:spMk id="286829" creationId="{820C764E-5211-46D2-AE9D-BFC8DF2F1E17}"/>
          </ac:spMkLst>
        </pc:spChg>
        <pc:spChg chg="del">
          <ac:chgData name="姜 旭升" userId="eee34b3fdfebe250" providerId="LiveId" clId="{E95AE090-E0EC-43FC-A149-A517B629CECD}" dt="2018-09-19T06:17:17.464" v="3101" actId="478"/>
          <ac:spMkLst>
            <pc:docMk/>
            <pc:sldMk cId="0" sldId="501"/>
            <ac:spMk id="286833" creationId="{4EFC08A1-FAC8-41CA-82C1-C124491D9018}"/>
          </ac:spMkLst>
        </pc:spChg>
        <pc:spChg chg="del">
          <ac:chgData name="姜 旭升" userId="eee34b3fdfebe250" providerId="LiveId" clId="{E95AE090-E0EC-43FC-A149-A517B629CECD}" dt="2018-09-19T06:17:16.313" v="3100" actId="478"/>
          <ac:spMkLst>
            <pc:docMk/>
            <pc:sldMk cId="0" sldId="501"/>
            <ac:spMk id="286834" creationId="{A64B61F9-127F-4A94-BFD5-B0EBAFA256CE}"/>
          </ac:spMkLst>
        </pc:spChg>
        <pc:spChg chg="mod">
          <ac:chgData name="姜 旭升" userId="eee34b3fdfebe250" providerId="LiveId" clId="{E95AE090-E0EC-43FC-A149-A517B629CECD}" dt="2018-09-19T06:16:18.896" v="3097" actId="2711"/>
          <ac:spMkLst>
            <pc:docMk/>
            <pc:sldMk cId="0" sldId="501"/>
            <ac:spMk id="286934" creationId="{F4101D37-5F57-411C-B95C-9EBDC5F4D404}"/>
          </ac:spMkLst>
        </pc:spChg>
        <pc:spChg chg="mod">
          <ac:chgData name="姜 旭升" userId="eee34b3fdfebe250" providerId="LiveId" clId="{E95AE090-E0EC-43FC-A149-A517B629CECD}" dt="2018-09-19T06:16:18.896" v="3097" actId="2711"/>
          <ac:spMkLst>
            <pc:docMk/>
            <pc:sldMk cId="0" sldId="501"/>
            <ac:spMk id="286935" creationId="{631C17A2-507B-4FFB-A42F-AEF613E6DB18}"/>
          </ac:spMkLst>
        </pc:spChg>
        <pc:spChg chg="mod">
          <ac:chgData name="姜 旭升" userId="eee34b3fdfebe250" providerId="LiveId" clId="{E95AE090-E0EC-43FC-A149-A517B629CECD}" dt="2018-09-19T06:16:18.896" v="3097" actId="2711"/>
          <ac:spMkLst>
            <pc:docMk/>
            <pc:sldMk cId="0" sldId="501"/>
            <ac:spMk id="286936" creationId="{C697D31A-7C9A-4A3C-A036-800E9FB79B21}"/>
          </ac:spMkLst>
        </pc:spChg>
        <pc:spChg chg="mod">
          <ac:chgData name="姜 旭升" userId="eee34b3fdfebe250" providerId="LiveId" clId="{E95AE090-E0EC-43FC-A149-A517B629CECD}" dt="2018-09-19T06:16:18.896" v="3097" actId="2711"/>
          <ac:spMkLst>
            <pc:docMk/>
            <pc:sldMk cId="0" sldId="501"/>
            <ac:spMk id="286945" creationId="{8A7FE692-D15A-4796-B22B-ED605A55D1B7}"/>
          </ac:spMkLst>
        </pc:spChg>
        <pc:spChg chg="mod">
          <ac:chgData name="姜 旭升" userId="eee34b3fdfebe250" providerId="LiveId" clId="{E95AE090-E0EC-43FC-A149-A517B629CECD}" dt="2018-09-19T06:16:18.896" v="3097" actId="2711"/>
          <ac:spMkLst>
            <pc:docMk/>
            <pc:sldMk cId="0" sldId="501"/>
            <ac:spMk id="286946" creationId="{FF219BC5-9046-40D3-A68D-0A7DE2668067}"/>
          </ac:spMkLst>
        </pc:spChg>
        <pc:spChg chg="mod">
          <ac:chgData name="姜 旭升" userId="eee34b3fdfebe250" providerId="LiveId" clId="{E95AE090-E0EC-43FC-A149-A517B629CECD}" dt="2018-09-19T06:16:18.896" v="3097" actId="2711"/>
          <ac:spMkLst>
            <pc:docMk/>
            <pc:sldMk cId="0" sldId="501"/>
            <ac:spMk id="286947" creationId="{982DC5AC-4FDC-427B-A531-DC898909AFBB}"/>
          </ac:spMkLst>
        </pc:spChg>
        <pc:spChg chg="mod">
          <ac:chgData name="姜 旭升" userId="eee34b3fdfebe250" providerId="LiveId" clId="{E95AE090-E0EC-43FC-A149-A517B629CECD}" dt="2018-09-19T06:16:18.896" v="3097" actId="2711"/>
          <ac:spMkLst>
            <pc:docMk/>
            <pc:sldMk cId="0" sldId="501"/>
            <ac:spMk id="286948" creationId="{EE34632A-4CA5-4DF0-9FC2-6BEEF3742AF3}"/>
          </ac:spMkLst>
        </pc:spChg>
        <pc:spChg chg="mod">
          <ac:chgData name="姜 旭升" userId="eee34b3fdfebe250" providerId="LiveId" clId="{E95AE090-E0EC-43FC-A149-A517B629CECD}" dt="2018-09-19T06:16:18.896" v="3097" actId="2711"/>
          <ac:spMkLst>
            <pc:docMk/>
            <pc:sldMk cId="0" sldId="501"/>
            <ac:spMk id="286949" creationId="{9B740815-689B-4FBB-BC00-00D01FC20A0D}"/>
          </ac:spMkLst>
        </pc:spChg>
        <pc:spChg chg="mod">
          <ac:chgData name="姜 旭升" userId="eee34b3fdfebe250" providerId="LiveId" clId="{E95AE090-E0EC-43FC-A149-A517B629CECD}" dt="2018-09-19T06:16:18.896" v="3097" actId="2711"/>
          <ac:spMkLst>
            <pc:docMk/>
            <pc:sldMk cId="0" sldId="501"/>
            <ac:spMk id="286950" creationId="{2FCD661A-5A95-4DCC-9C26-05D29A202FCE}"/>
          </ac:spMkLst>
        </pc:spChg>
        <pc:spChg chg="mod">
          <ac:chgData name="姜 旭升" userId="eee34b3fdfebe250" providerId="LiveId" clId="{E95AE090-E0EC-43FC-A149-A517B629CECD}" dt="2018-09-19T06:16:18.896" v="3097" actId="2711"/>
          <ac:spMkLst>
            <pc:docMk/>
            <pc:sldMk cId="0" sldId="501"/>
            <ac:spMk id="286951" creationId="{7B54C367-6327-4D83-8531-5BB25DDC4A38}"/>
          </ac:spMkLst>
        </pc:spChg>
        <pc:spChg chg="mod">
          <ac:chgData name="姜 旭升" userId="eee34b3fdfebe250" providerId="LiveId" clId="{E95AE090-E0EC-43FC-A149-A517B629CECD}" dt="2018-09-19T06:16:18.896" v="3097" actId="2711"/>
          <ac:spMkLst>
            <pc:docMk/>
            <pc:sldMk cId="0" sldId="501"/>
            <ac:spMk id="286952" creationId="{596BA755-B936-477B-9CAB-9C3FDAF2576B}"/>
          </ac:spMkLst>
        </pc:spChg>
        <pc:spChg chg="mod">
          <ac:chgData name="姜 旭升" userId="eee34b3fdfebe250" providerId="LiveId" clId="{E95AE090-E0EC-43FC-A149-A517B629CECD}" dt="2018-09-19T06:16:18.896" v="3097" actId="2711"/>
          <ac:spMkLst>
            <pc:docMk/>
            <pc:sldMk cId="0" sldId="501"/>
            <ac:spMk id="286953" creationId="{7DDED4E3-6D6D-42D0-BC13-D50AE8D0D808}"/>
          </ac:spMkLst>
        </pc:spChg>
        <pc:spChg chg="mod">
          <ac:chgData name="姜 旭升" userId="eee34b3fdfebe250" providerId="LiveId" clId="{E95AE090-E0EC-43FC-A149-A517B629CECD}" dt="2018-09-19T06:16:18.896" v="3097" actId="2711"/>
          <ac:spMkLst>
            <pc:docMk/>
            <pc:sldMk cId="0" sldId="501"/>
            <ac:spMk id="286954" creationId="{8C8C0F2B-0936-4D66-88E7-EBA58D4DB107}"/>
          </ac:spMkLst>
        </pc:spChg>
        <pc:spChg chg="mod">
          <ac:chgData name="姜 旭升" userId="eee34b3fdfebe250" providerId="LiveId" clId="{E95AE090-E0EC-43FC-A149-A517B629CECD}" dt="2018-09-19T06:16:18.896" v="3097" actId="2711"/>
          <ac:spMkLst>
            <pc:docMk/>
            <pc:sldMk cId="0" sldId="501"/>
            <ac:spMk id="286955" creationId="{67EC1693-BA19-4C37-A8EF-A97B38810ECF}"/>
          </ac:spMkLst>
        </pc:spChg>
        <pc:spChg chg="mod">
          <ac:chgData name="姜 旭升" userId="eee34b3fdfebe250" providerId="LiveId" clId="{E95AE090-E0EC-43FC-A149-A517B629CECD}" dt="2018-09-19T06:16:18.896" v="3097" actId="2711"/>
          <ac:spMkLst>
            <pc:docMk/>
            <pc:sldMk cId="0" sldId="501"/>
            <ac:spMk id="286956" creationId="{087BF2F3-B937-4736-ACE8-1C933A4D0CA1}"/>
          </ac:spMkLst>
        </pc:spChg>
        <pc:spChg chg="mod">
          <ac:chgData name="姜 旭升" userId="eee34b3fdfebe250" providerId="LiveId" clId="{E95AE090-E0EC-43FC-A149-A517B629CECD}" dt="2018-09-19T06:16:18.896" v="3097" actId="2711"/>
          <ac:spMkLst>
            <pc:docMk/>
            <pc:sldMk cId="0" sldId="501"/>
            <ac:spMk id="286957" creationId="{436B1D4F-C2BE-4FE3-8B89-EBCD36BD8269}"/>
          </ac:spMkLst>
        </pc:spChg>
        <pc:spChg chg="mod">
          <ac:chgData name="姜 旭升" userId="eee34b3fdfebe250" providerId="LiveId" clId="{E95AE090-E0EC-43FC-A149-A517B629CECD}" dt="2018-09-19T06:16:18.896" v="3097" actId="2711"/>
          <ac:spMkLst>
            <pc:docMk/>
            <pc:sldMk cId="0" sldId="501"/>
            <ac:spMk id="286958" creationId="{AFB4E59D-7937-4EB2-BDA7-F8FCD30D39C6}"/>
          </ac:spMkLst>
        </pc:spChg>
        <pc:spChg chg="mod">
          <ac:chgData name="姜 旭升" userId="eee34b3fdfebe250" providerId="LiveId" clId="{E95AE090-E0EC-43FC-A149-A517B629CECD}" dt="2018-09-19T06:16:18.896" v="3097" actId="2711"/>
          <ac:spMkLst>
            <pc:docMk/>
            <pc:sldMk cId="0" sldId="501"/>
            <ac:spMk id="286959" creationId="{B40F0EBD-AB7C-4ED2-962E-121F6200B523}"/>
          </ac:spMkLst>
        </pc:spChg>
        <pc:spChg chg="mod">
          <ac:chgData name="姜 旭升" userId="eee34b3fdfebe250" providerId="LiveId" clId="{E95AE090-E0EC-43FC-A149-A517B629CECD}" dt="2018-09-19T06:16:18.896" v="3097" actId="2711"/>
          <ac:spMkLst>
            <pc:docMk/>
            <pc:sldMk cId="0" sldId="501"/>
            <ac:spMk id="286960" creationId="{96AD6D59-8ED4-4435-8973-D892D97CE5E7}"/>
          </ac:spMkLst>
        </pc:spChg>
        <pc:spChg chg="mod">
          <ac:chgData name="姜 旭升" userId="eee34b3fdfebe250" providerId="LiveId" clId="{E95AE090-E0EC-43FC-A149-A517B629CECD}" dt="2018-09-19T06:16:18.896" v="3097" actId="2711"/>
          <ac:spMkLst>
            <pc:docMk/>
            <pc:sldMk cId="0" sldId="501"/>
            <ac:spMk id="286961" creationId="{5C997AE5-AB26-43B6-9964-037DC8228DE0}"/>
          </ac:spMkLst>
        </pc:spChg>
        <pc:spChg chg="mod">
          <ac:chgData name="姜 旭升" userId="eee34b3fdfebe250" providerId="LiveId" clId="{E95AE090-E0EC-43FC-A149-A517B629CECD}" dt="2018-09-19T06:16:18.896" v="3097" actId="2711"/>
          <ac:spMkLst>
            <pc:docMk/>
            <pc:sldMk cId="0" sldId="501"/>
            <ac:spMk id="286962" creationId="{2CD48FD9-3A2B-4CF4-B6D7-C6B9C5A650B0}"/>
          </ac:spMkLst>
        </pc:spChg>
        <pc:spChg chg="mod">
          <ac:chgData name="姜 旭升" userId="eee34b3fdfebe250" providerId="LiveId" clId="{E95AE090-E0EC-43FC-A149-A517B629CECD}" dt="2018-09-19T06:16:18.896" v="3097" actId="2711"/>
          <ac:spMkLst>
            <pc:docMk/>
            <pc:sldMk cId="0" sldId="501"/>
            <ac:spMk id="286963" creationId="{AEEE143C-8D84-432A-ACCA-665B5DDDD97A}"/>
          </ac:spMkLst>
        </pc:spChg>
        <pc:spChg chg="mod">
          <ac:chgData name="姜 旭升" userId="eee34b3fdfebe250" providerId="LiveId" clId="{E95AE090-E0EC-43FC-A149-A517B629CECD}" dt="2018-09-19T06:16:18.896" v="3097" actId="2711"/>
          <ac:spMkLst>
            <pc:docMk/>
            <pc:sldMk cId="0" sldId="501"/>
            <ac:spMk id="286964" creationId="{7D4161F7-6963-4FDC-B535-4598B8EA51C4}"/>
          </ac:spMkLst>
        </pc:spChg>
        <pc:spChg chg="mod">
          <ac:chgData name="姜 旭升" userId="eee34b3fdfebe250" providerId="LiveId" clId="{E95AE090-E0EC-43FC-A149-A517B629CECD}" dt="2018-09-19T06:16:18.896" v="3097" actId="2711"/>
          <ac:spMkLst>
            <pc:docMk/>
            <pc:sldMk cId="0" sldId="501"/>
            <ac:spMk id="286965" creationId="{1E621B37-5816-4ECF-AE1C-4FC22D3E2B66}"/>
          </ac:spMkLst>
        </pc:spChg>
        <pc:spChg chg="mod">
          <ac:chgData name="姜 旭升" userId="eee34b3fdfebe250" providerId="LiveId" clId="{E95AE090-E0EC-43FC-A149-A517B629CECD}" dt="2018-09-19T06:16:18.896" v="3097" actId="2711"/>
          <ac:spMkLst>
            <pc:docMk/>
            <pc:sldMk cId="0" sldId="501"/>
            <ac:spMk id="286966" creationId="{A28E0354-782E-4CEA-95D5-B7C3BAB2E636}"/>
          </ac:spMkLst>
        </pc:spChg>
        <pc:spChg chg="mod">
          <ac:chgData name="姜 旭升" userId="eee34b3fdfebe250" providerId="LiveId" clId="{E95AE090-E0EC-43FC-A149-A517B629CECD}" dt="2018-09-19T06:16:18.896" v="3097" actId="2711"/>
          <ac:spMkLst>
            <pc:docMk/>
            <pc:sldMk cId="0" sldId="501"/>
            <ac:spMk id="286967" creationId="{C853D2D7-520A-4ADC-9EC9-27766AF64A5F}"/>
          </ac:spMkLst>
        </pc:spChg>
        <pc:spChg chg="mod">
          <ac:chgData name="姜 旭升" userId="eee34b3fdfebe250" providerId="LiveId" clId="{E95AE090-E0EC-43FC-A149-A517B629CECD}" dt="2018-09-19T06:16:18.896" v="3097" actId="2711"/>
          <ac:spMkLst>
            <pc:docMk/>
            <pc:sldMk cId="0" sldId="501"/>
            <ac:spMk id="286968" creationId="{3B321773-A26F-4B64-A4E6-3DBDB59629E6}"/>
          </ac:spMkLst>
        </pc:spChg>
        <pc:spChg chg="mod">
          <ac:chgData name="姜 旭升" userId="eee34b3fdfebe250" providerId="LiveId" clId="{E95AE090-E0EC-43FC-A149-A517B629CECD}" dt="2018-09-19T06:16:18.896" v="3097" actId="2711"/>
          <ac:spMkLst>
            <pc:docMk/>
            <pc:sldMk cId="0" sldId="501"/>
            <ac:spMk id="286969" creationId="{E53535E5-4960-4731-97E3-E796025E2B89}"/>
          </ac:spMkLst>
        </pc:spChg>
        <pc:spChg chg="mod">
          <ac:chgData name="姜 旭升" userId="eee34b3fdfebe250" providerId="LiveId" clId="{E95AE090-E0EC-43FC-A149-A517B629CECD}" dt="2018-09-19T06:16:18.896" v="3097" actId="2711"/>
          <ac:spMkLst>
            <pc:docMk/>
            <pc:sldMk cId="0" sldId="501"/>
            <ac:spMk id="286970" creationId="{EB3D4DB5-D517-4858-BC23-8F7C64C5AE08}"/>
          </ac:spMkLst>
        </pc:spChg>
        <pc:spChg chg="mod">
          <ac:chgData name="姜 旭升" userId="eee34b3fdfebe250" providerId="LiveId" clId="{E95AE090-E0EC-43FC-A149-A517B629CECD}" dt="2018-09-19T06:16:18.896" v="3097" actId="2711"/>
          <ac:spMkLst>
            <pc:docMk/>
            <pc:sldMk cId="0" sldId="501"/>
            <ac:spMk id="286971" creationId="{DC4BEA11-2437-4E9B-90B6-AEAB7C276BED}"/>
          </ac:spMkLst>
        </pc:spChg>
        <pc:spChg chg="mod">
          <ac:chgData name="姜 旭升" userId="eee34b3fdfebe250" providerId="LiveId" clId="{E95AE090-E0EC-43FC-A149-A517B629CECD}" dt="2018-09-19T06:16:18.896" v="3097" actId="2711"/>
          <ac:spMkLst>
            <pc:docMk/>
            <pc:sldMk cId="0" sldId="501"/>
            <ac:spMk id="286972" creationId="{A06A6AE1-340E-4FD8-B4C7-19466A7BE1E1}"/>
          </ac:spMkLst>
        </pc:spChg>
        <pc:spChg chg="mod">
          <ac:chgData name="姜 旭升" userId="eee34b3fdfebe250" providerId="LiveId" clId="{E95AE090-E0EC-43FC-A149-A517B629CECD}" dt="2018-09-19T06:16:18.896" v="3097" actId="2711"/>
          <ac:spMkLst>
            <pc:docMk/>
            <pc:sldMk cId="0" sldId="501"/>
            <ac:spMk id="286973" creationId="{4A50A7FB-4096-4B2E-9007-1219E6C4CB65}"/>
          </ac:spMkLst>
        </pc:spChg>
        <pc:spChg chg="mod">
          <ac:chgData name="姜 旭升" userId="eee34b3fdfebe250" providerId="LiveId" clId="{E95AE090-E0EC-43FC-A149-A517B629CECD}" dt="2018-09-19T06:16:18.896" v="3097" actId="2711"/>
          <ac:spMkLst>
            <pc:docMk/>
            <pc:sldMk cId="0" sldId="501"/>
            <ac:spMk id="286974" creationId="{75B99468-14B2-45BD-9BE9-30B44A8F8123}"/>
          </ac:spMkLst>
        </pc:spChg>
        <pc:spChg chg="mod">
          <ac:chgData name="姜 旭升" userId="eee34b3fdfebe250" providerId="LiveId" clId="{E95AE090-E0EC-43FC-A149-A517B629CECD}" dt="2018-09-19T06:16:18.896" v="3097" actId="2711"/>
          <ac:spMkLst>
            <pc:docMk/>
            <pc:sldMk cId="0" sldId="501"/>
            <ac:spMk id="286976" creationId="{0D3ECD1A-D66F-4E2C-9E3D-2CC9ABAA0C78}"/>
          </ac:spMkLst>
        </pc:spChg>
        <pc:spChg chg="mod">
          <ac:chgData name="姜 旭升" userId="eee34b3fdfebe250" providerId="LiveId" clId="{E95AE090-E0EC-43FC-A149-A517B629CECD}" dt="2018-09-19T06:16:18.896" v="3097" actId="2711"/>
          <ac:spMkLst>
            <pc:docMk/>
            <pc:sldMk cId="0" sldId="501"/>
            <ac:spMk id="286977" creationId="{CCFA18EE-C0E2-44B2-A44F-45CE732A91CB}"/>
          </ac:spMkLst>
        </pc:spChg>
        <pc:spChg chg="mod">
          <ac:chgData name="姜 旭升" userId="eee34b3fdfebe250" providerId="LiveId" clId="{E95AE090-E0EC-43FC-A149-A517B629CECD}" dt="2018-09-19T06:16:18.896" v="3097" actId="2711"/>
          <ac:spMkLst>
            <pc:docMk/>
            <pc:sldMk cId="0" sldId="501"/>
            <ac:spMk id="286978" creationId="{01A4D85B-1F7A-45BD-A7DB-34A35FCEE219}"/>
          </ac:spMkLst>
        </pc:spChg>
        <pc:spChg chg="mod">
          <ac:chgData name="姜 旭升" userId="eee34b3fdfebe250" providerId="LiveId" clId="{E95AE090-E0EC-43FC-A149-A517B629CECD}" dt="2018-09-19T06:16:18.896" v="3097" actId="2711"/>
          <ac:spMkLst>
            <pc:docMk/>
            <pc:sldMk cId="0" sldId="501"/>
            <ac:spMk id="286980" creationId="{3EAE5996-B00D-41E2-BC1A-E51F3E4D2191}"/>
          </ac:spMkLst>
        </pc:spChg>
        <pc:spChg chg="mod">
          <ac:chgData name="姜 旭升" userId="eee34b3fdfebe250" providerId="LiveId" clId="{E95AE090-E0EC-43FC-A149-A517B629CECD}" dt="2018-09-19T06:16:18.896" v="3097" actId="2711"/>
          <ac:spMkLst>
            <pc:docMk/>
            <pc:sldMk cId="0" sldId="501"/>
            <ac:spMk id="286981" creationId="{6B857B12-CCEE-4B9F-84C9-7DE10BCAD061}"/>
          </ac:spMkLst>
        </pc:spChg>
        <pc:spChg chg="mod">
          <ac:chgData name="姜 旭升" userId="eee34b3fdfebe250" providerId="LiveId" clId="{E95AE090-E0EC-43FC-A149-A517B629CECD}" dt="2018-09-19T06:16:18.896" v="3097" actId="2711"/>
          <ac:spMkLst>
            <pc:docMk/>
            <pc:sldMk cId="0" sldId="501"/>
            <ac:spMk id="286982" creationId="{A9DF0E87-45EA-4B77-AD6E-1D916C909DB0}"/>
          </ac:spMkLst>
        </pc:spChg>
        <pc:spChg chg="mod">
          <ac:chgData name="姜 旭升" userId="eee34b3fdfebe250" providerId="LiveId" clId="{E95AE090-E0EC-43FC-A149-A517B629CECD}" dt="2018-09-19T06:16:18.896" v="3097" actId="2711"/>
          <ac:spMkLst>
            <pc:docMk/>
            <pc:sldMk cId="0" sldId="501"/>
            <ac:spMk id="286984" creationId="{9681BD5B-5D3E-4134-AFEB-B3424936E7A9}"/>
          </ac:spMkLst>
        </pc:spChg>
        <pc:spChg chg="mod">
          <ac:chgData name="姜 旭升" userId="eee34b3fdfebe250" providerId="LiveId" clId="{E95AE090-E0EC-43FC-A149-A517B629CECD}" dt="2018-09-19T06:16:18.896" v="3097" actId="2711"/>
          <ac:spMkLst>
            <pc:docMk/>
            <pc:sldMk cId="0" sldId="501"/>
            <ac:spMk id="286985" creationId="{88D9111C-3BAF-4E28-8F33-76CBF1B50264}"/>
          </ac:spMkLst>
        </pc:spChg>
        <pc:spChg chg="mod">
          <ac:chgData name="姜 旭升" userId="eee34b3fdfebe250" providerId="LiveId" clId="{E95AE090-E0EC-43FC-A149-A517B629CECD}" dt="2018-09-19T06:16:18.896" v="3097" actId="2711"/>
          <ac:spMkLst>
            <pc:docMk/>
            <pc:sldMk cId="0" sldId="501"/>
            <ac:spMk id="286986" creationId="{BFDB56DF-9282-430A-B4E4-BE1ED253FFC5}"/>
          </ac:spMkLst>
        </pc:spChg>
        <pc:spChg chg="mod">
          <ac:chgData name="姜 旭升" userId="eee34b3fdfebe250" providerId="LiveId" clId="{E95AE090-E0EC-43FC-A149-A517B629CECD}" dt="2018-09-19T06:16:18.896" v="3097" actId="2711"/>
          <ac:spMkLst>
            <pc:docMk/>
            <pc:sldMk cId="0" sldId="501"/>
            <ac:spMk id="286987" creationId="{DCDDBF4F-A59A-48E2-9880-5132FAAC7ECA}"/>
          </ac:spMkLst>
        </pc:spChg>
        <pc:spChg chg="mod">
          <ac:chgData name="姜 旭升" userId="eee34b3fdfebe250" providerId="LiveId" clId="{E95AE090-E0EC-43FC-A149-A517B629CECD}" dt="2018-09-19T06:16:18.896" v="3097" actId="2711"/>
          <ac:spMkLst>
            <pc:docMk/>
            <pc:sldMk cId="0" sldId="501"/>
            <ac:spMk id="286988" creationId="{761BF0B6-F846-46F3-9A45-9D14EE8E47F1}"/>
          </ac:spMkLst>
        </pc:spChg>
        <pc:spChg chg="mod">
          <ac:chgData name="姜 旭升" userId="eee34b3fdfebe250" providerId="LiveId" clId="{E95AE090-E0EC-43FC-A149-A517B629CECD}" dt="2018-09-19T06:16:18.896" v="3097" actId="2711"/>
          <ac:spMkLst>
            <pc:docMk/>
            <pc:sldMk cId="0" sldId="501"/>
            <ac:spMk id="286989" creationId="{3EDA0810-E004-4D07-B999-1CD58ED062B0}"/>
          </ac:spMkLst>
        </pc:spChg>
        <pc:spChg chg="mod">
          <ac:chgData name="姜 旭升" userId="eee34b3fdfebe250" providerId="LiveId" clId="{E95AE090-E0EC-43FC-A149-A517B629CECD}" dt="2018-09-19T06:16:18.896" v="3097" actId="2711"/>
          <ac:spMkLst>
            <pc:docMk/>
            <pc:sldMk cId="0" sldId="501"/>
            <ac:spMk id="286991" creationId="{1B4E171E-B8C1-473B-8B1F-55BB3B90D9A4}"/>
          </ac:spMkLst>
        </pc:spChg>
        <pc:spChg chg="mod">
          <ac:chgData name="姜 旭升" userId="eee34b3fdfebe250" providerId="LiveId" clId="{E95AE090-E0EC-43FC-A149-A517B629CECD}" dt="2018-09-19T06:16:18.896" v="3097" actId="2711"/>
          <ac:spMkLst>
            <pc:docMk/>
            <pc:sldMk cId="0" sldId="501"/>
            <ac:spMk id="286992" creationId="{2AA4DE83-BBF6-42B7-8624-88DC184A93B9}"/>
          </ac:spMkLst>
        </pc:spChg>
        <pc:spChg chg="mod">
          <ac:chgData name="姜 旭升" userId="eee34b3fdfebe250" providerId="LiveId" clId="{E95AE090-E0EC-43FC-A149-A517B629CECD}" dt="2018-09-19T06:16:18.896" v="3097" actId="2711"/>
          <ac:spMkLst>
            <pc:docMk/>
            <pc:sldMk cId="0" sldId="501"/>
            <ac:spMk id="286993" creationId="{B04DB757-0EF8-4246-9CA8-B39B5F4235E1}"/>
          </ac:spMkLst>
        </pc:spChg>
        <pc:spChg chg="mod">
          <ac:chgData name="姜 旭升" userId="eee34b3fdfebe250" providerId="LiveId" clId="{E95AE090-E0EC-43FC-A149-A517B629CECD}" dt="2018-09-19T06:16:18.896" v="3097" actId="2711"/>
          <ac:spMkLst>
            <pc:docMk/>
            <pc:sldMk cId="0" sldId="501"/>
            <ac:spMk id="286994" creationId="{54EDCE3B-45FE-4244-BAE9-97DD3E1FA0C0}"/>
          </ac:spMkLst>
        </pc:spChg>
        <pc:spChg chg="mod">
          <ac:chgData name="姜 旭升" userId="eee34b3fdfebe250" providerId="LiveId" clId="{E95AE090-E0EC-43FC-A149-A517B629CECD}" dt="2018-09-19T06:16:18.896" v="3097" actId="2711"/>
          <ac:spMkLst>
            <pc:docMk/>
            <pc:sldMk cId="0" sldId="501"/>
            <ac:spMk id="286995" creationId="{04542E18-5550-4A77-932A-E55C30FC39D3}"/>
          </ac:spMkLst>
        </pc:spChg>
        <pc:spChg chg="mod">
          <ac:chgData name="姜 旭升" userId="eee34b3fdfebe250" providerId="LiveId" clId="{E95AE090-E0EC-43FC-A149-A517B629CECD}" dt="2018-09-19T06:16:18.896" v="3097" actId="2711"/>
          <ac:spMkLst>
            <pc:docMk/>
            <pc:sldMk cId="0" sldId="501"/>
            <ac:spMk id="286996" creationId="{E3C29F49-7E03-496A-8B72-C5D27DC79AF0}"/>
          </ac:spMkLst>
        </pc:spChg>
      </pc:sldChg>
      <pc:sldChg chg="delSp modSp add del modTransition setBg">
        <pc:chgData name="姜 旭升" userId="eee34b3fdfebe250" providerId="LiveId" clId="{E95AE090-E0EC-43FC-A149-A517B629CECD}" dt="2018-09-19T07:23:03.069" v="3255" actId="403"/>
        <pc:sldMkLst>
          <pc:docMk/>
          <pc:sldMk cId="0" sldId="502"/>
        </pc:sldMkLst>
        <pc:spChg chg="mod">
          <ac:chgData name="姜 旭升" userId="eee34b3fdfebe250" providerId="LiveId" clId="{E95AE090-E0EC-43FC-A149-A517B629CECD}" dt="2018-09-19T07:23:03.069" v="3255" actId="403"/>
          <ac:spMkLst>
            <pc:docMk/>
            <pc:sldMk cId="0" sldId="502"/>
            <ac:spMk id="287747" creationId="{38EFA479-91BE-4DD6-892A-740E88251978}"/>
          </ac:spMkLst>
        </pc:spChg>
        <pc:spChg chg="mod">
          <ac:chgData name="姜 旭升" userId="eee34b3fdfebe250" providerId="LiveId" clId="{E95AE090-E0EC-43FC-A149-A517B629CECD}" dt="2018-09-19T07:22:58.539" v="3254" actId="403"/>
          <ac:spMkLst>
            <pc:docMk/>
            <pc:sldMk cId="0" sldId="502"/>
            <ac:spMk id="287786" creationId="{F2BAEF51-574A-496C-AD51-0C53AD0B8A29}"/>
          </ac:spMkLst>
        </pc:spChg>
        <pc:spChg chg="del">
          <ac:chgData name="姜 旭升" userId="eee34b3fdfebe250" providerId="LiveId" clId="{E95AE090-E0EC-43FC-A149-A517B629CECD}" dt="2018-09-19T06:22:01.434" v="3133" actId="478"/>
          <ac:spMkLst>
            <pc:docMk/>
            <pc:sldMk cId="0" sldId="502"/>
            <ac:spMk id="287795" creationId="{18E001B9-6B5E-43A6-8305-0BA4C74AF65C}"/>
          </ac:spMkLst>
        </pc:spChg>
        <pc:spChg chg="del">
          <ac:chgData name="姜 旭升" userId="eee34b3fdfebe250" providerId="LiveId" clId="{E95AE090-E0EC-43FC-A149-A517B629CECD}" dt="2018-09-19T06:21:59.874" v="3132" actId="478"/>
          <ac:spMkLst>
            <pc:docMk/>
            <pc:sldMk cId="0" sldId="502"/>
            <ac:spMk id="287796" creationId="{EACCC19D-FF8E-4A86-B0EB-47FC6E8F8EFF}"/>
          </ac:spMkLst>
        </pc:spChg>
        <pc:picChg chg="del">
          <ac:chgData name="姜 旭升" userId="eee34b3fdfebe250" providerId="LiveId" clId="{E95AE090-E0EC-43FC-A149-A517B629CECD}" dt="2018-09-19T07:14:06.947" v="3166" actId="478"/>
          <ac:picMkLst>
            <pc:docMk/>
            <pc:sldMk cId="0" sldId="502"/>
            <ac:picMk id="287800" creationId="{AADE6B5C-BBA5-4AD2-8E0A-724EF5F71FC4}"/>
          </ac:picMkLst>
        </pc:picChg>
      </pc:sldChg>
      <pc:sldChg chg="delSp modSp add del modTransition setBg">
        <pc:chgData name="姜 旭升" userId="eee34b3fdfebe250" providerId="LiveId" clId="{E95AE090-E0EC-43FC-A149-A517B629CECD}" dt="2018-09-19T07:23:35.919" v="3258" actId="58"/>
        <pc:sldMkLst>
          <pc:docMk/>
          <pc:sldMk cId="0" sldId="503"/>
        </pc:sldMkLst>
        <pc:spChg chg="mod">
          <ac:chgData name="姜 旭升" userId="eee34b3fdfebe250" providerId="LiveId" clId="{E95AE090-E0EC-43FC-A149-A517B629CECD}" dt="2018-09-19T07:23:20.769" v="3257" actId="58"/>
          <ac:spMkLst>
            <pc:docMk/>
            <pc:sldMk cId="0" sldId="503"/>
            <ac:spMk id="288770" creationId="{4F0F6A3E-25CC-4C96-ADCD-8E62E9316B64}"/>
          </ac:spMkLst>
        </pc:spChg>
        <pc:spChg chg="mod">
          <ac:chgData name="姜 旭升" userId="eee34b3fdfebe250" providerId="LiveId" clId="{E95AE090-E0EC-43FC-A149-A517B629CECD}" dt="2018-09-19T07:23:35.919" v="3258" actId="58"/>
          <ac:spMkLst>
            <pc:docMk/>
            <pc:sldMk cId="0" sldId="503"/>
            <ac:spMk id="288772" creationId="{4BE0411F-741C-4F0E-94F7-F2B2C4FE0018}"/>
          </ac:spMkLst>
        </pc:spChg>
        <pc:spChg chg="del">
          <ac:chgData name="姜 旭升" userId="eee34b3fdfebe250" providerId="LiveId" clId="{E95AE090-E0EC-43FC-A149-A517B629CECD}" dt="2018-09-19T06:22:23.014" v="3137" actId="478"/>
          <ac:spMkLst>
            <pc:docMk/>
            <pc:sldMk cId="0" sldId="503"/>
            <ac:spMk id="288818" creationId="{66BF41B4-A788-42CD-91D3-D3063A9C5DC4}"/>
          </ac:spMkLst>
        </pc:spChg>
        <pc:spChg chg="del">
          <ac:chgData name="姜 旭升" userId="eee34b3fdfebe250" providerId="LiveId" clId="{E95AE090-E0EC-43FC-A149-A517B629CECD}" dt="2018-09-19T06:22:21.514" v="3136" actId="478"/>
          <ac:spMkLst>
            <pc:docMk/>
            <pc:sldMk cId="0" sldId="503"/>
            <ac:spMk id="288819" creationId="{2828782A-ED8C-41B8-98F0-35C5E1C89042}"/>
          </ac:spMkLst>
        </pc:spChg>
        <pc:picChg chg="del">
          <ac:chgData name="姜 旭升" userId="eee34b3fdfebe250" providerId="LiveId" clId="{E95AE090-E0EC-43FC-A149-A517B629CECD}" dt="2018-09-19T07:14:26.937" v="3167" actId="478"/>
          <ac:picMkLst>
            <pc:docMk/>
            <pc:sldMk cId="0" sldId="503"/>
            <ac:picMk id="288821" creationId="{35E6BC00-F524-4362-B19B-B43B13FB2BE5}"/>
          </ac:picMkLst>
        </pc:picChg>
      </pc:sldChg>
      <pc:sldChg chg="addSp delSp modSp add del modTransition setBg">
        <pc:chgData name="姜 旭升" userId="eee34b3fdfebe250" providerId="LiveId" clId="{E95AE090-E0EC-43FC-A149-A517B629CECD}" dt="2018-09-19T13:55:28.702" v="3584" actId="14100"/>
        <pc:sldMkLst>
          <pc:docMk/>
          <pc:sldMk cId="0" sldId="504"/>
        </pc:sldMkLst>
        <pc:spChg chg="add mod">
          <ac:chgData name="姜 旭升" userId="eee34b3fdfebe250" providerId="LiveId" clId="{E95AE090-E0EC-43FC-A149-A517B629CECD}" dt="2018-09-19T13:55:28.702" v="3584" actId="14100"/>
          <ac:spMkLst>
            <pc:docMk/>
            <pc:sldMk cId="0" sldId="504"/>
            <ac:spMk id="2" creationId="{41B3587C-548D-412E-A22B-F8D9CD77A6BB}"/>
          </ac:spMkLst>
        </pc:spChg>
        <pc:spChg chg="mod">
          <ac:chgData name="姜 旭升" userId="eee34b3fdfebe250" providerId="LiveId" clId="{E95AE090-E0EC-43FC-A149-A517B629CECD}" dt="2018-09-19T07:23:49.429" v="3259" actId="58"/>
          <ac:spMkLst>
            <pc:docMk/>
            <pc:sldMk cId="0" sldId="504"/>
            <ac:spMk id="289816" creationId="{8C388815-E3B9-44ED-86E2-27344B04E8E3}"/>
          </ac:spMkLst>
        </pc:spChg>
        <pc:spChg chg="del">
          <ac:chgData name="姜 旭升" userId="eee34b3fdfebe250" providerId="LiveId" clId="{E95AE090-E0EC-43FC-A149-A517B629CECD}" dt="2018-09-19T06:22:42.396" v="3140" actId="478"/>
          <ac:spMkLst>
            <pc:docMk/>
            <pc:sldMk cId="0" sldId="504"/>
            <ac:spMk id="289837" creationId="{DD1AAC5B-DF34-43A4-929A-A630244F58F3}"/>
          </ac:spMkLst>
        </pc:spChg>
        <pc:spChg chg="del">
          <ac:chgData name="姜 旭升" userId="eee34b3fdfebe250" providerId="LiveId" clId="{E95AE090-E0EC-43FC-A149-A517B629CECD}" dt="2018-09-19T06:22:40.434" v="3139" actId="478"/>
          <ac:spMkLst>
            <pc:docMk/>
            <pc:sldMk cId="0" sldId="504"/>
            <ac:spMk id="289838" creationId="{1B504DBE-D51E-4696-A630-501E9B11075F}"/>
          </ac:spMkLst>
        </pc:spChg>
        <pc:picChg chg="del">
          <ac:chgData name="姜 旭升" userId="eee34b3fdfebe250" providerId="LiveId" clId="{E95AE090-E0EC-43FC-A149-A517B629CECD}" dt="2018-09-19T06:22:43.308" v="3141" actId="478"/>
          <ac:picMkLst>
            <pc:docMk/>
            <pc:sldMk cId="0" sldId="504"/>
            <ac:picMk id="289839" creationId="{7C1A7F6E-372D-4C15-9D8D-8E653CDE57F6}"/>
          </ac:picMkLst>
        </pc:picChg>
      </pc:sldChg>
      <pc:sldChg chg="addSp delSp modSp">
        <pc:chgData name="姜 旭升" userId="eee34b3fdfebe250" providerId="LiveId" clId="{E95AE090-E0EC-43FC-A149-A517B629CECD}" dt="2018-09-19T02:49:57.427" v="2180" actId="403"/>
        <pc:sldMkLst>
          <pc:docMk/>
          <pc:sldMk cId="0" sldId="698"/>
        </pc:sldMkLst>
        <pc:spChg chg="add del mod">
          <ac:chgData name="姜 旭升" userId="eee34b3fdfebe250" providerId="LiveId" clId="{E95AE090-E0EC-43FC-A149-A517B629CECD}" dt="2018-09-19T02:49:37.358" v="2173"/>
          <ac:spMkLst>
            <pc:docMk/>
            <pc:sldMk cId="0" sldId="698"/>
            <ac:spMk id="2" creationId="{471A596B-8FB7-4553-9AD1-CA819CCB65C9}"/>
          </ac:spMkLst>
        </pc:spChg>
        <pc:spChg chg="add del mod">
          <ac:chgData name="姜 旭升" userId="eee34b3fdfebe250" providerId="LiveId" clId="{E95AE090-E0EC-43FC-A149-A517B629CECD}" dt="2018-09-19T02:49:37.358" v="2173"/>
          <ac:spMkLst>
            <pc:docMk/>
            <pc:sldMk cId="0" sldId="698"/>
            <ac:spMk id="3" creationId="{09F36F91-5CE7-43A7-B0E5-1D47E1B24893}"/>
          </ac:spMkLst>
        </pc:spChg>
        <pc:spChg chg="mod">
          <ac:chgData name="姜 旭升" userId="eee34b3fdfebe250" providerId="LiveId" clId="{E95AE090-E0EC-43FC-A149-A517B629CECD}" dt="2018-09-19T02:49:50.188" v="2176" actId="403"/>
          <ac:spMkLst>
            <pc:docMk/>
            <pc:sldMk cId="0" sldId="698"/>
            <ac:spMk id="531459" creationId="{D4419680-95A3-45CB-9E3C-ADBB3FB54202}"/>
          </ac:spMkLst>
        </pc:spChg>
        <pc:spChg chg="mod">
          <ac:chgData name="姜 旭升" userId="eee34b3fdfebe250" providerId="LiveId" clId="{E95AE090-E0EC-43FC-A149-A517B629CECD}" dt="2018-09-19T02:49:53.668" v="2178" actId="403"/>
          <ac:spMkLst>
            <pc:docMk/>
            <pc:sldMk cId="0" sldId="698"/>
            <ac:spMk id="531461" creationId="{8BB3CBE5-3544-40F0-BFDA-26354B437B42}"/>
          </ac:spMkLst>
        </pc:spChg>
        <pc:spChg chg="mod">
          <ac:chgData name="姜 旭升" userId="eee34b3fdfebe250" providerId="LiveId" clId="{E95AE090-E0EC-43FC-A149-A517B629CECD}" dt="2018-09-19T02:49:57.427" v="2180" actId="403"/>
          <ac:spMkLst>
            <pc:docMk/>
            <pc:sldMk cId="0" sldId="698"/>
            <ac:spMk id="531465" creationId="{95689FF3-B395-4853-A966-FB25C034B83E}"/>
          </ac:spMkLst>
        </pc:spChg>
        <pc:spChg chg="mod">
          <ac:chgData name="姜 旭升" userId="eee34b3fdfebe250" providerId="LiveId" clId="{E95AE090-E0EC-43FC-A149-A517B629CECD}" dt="2018-09-19T02:49:33.548" v="2172" actId="6549"/>
          <ac:spMkLst>
            <pc:docMk/>
            <pc:sldMk cId="0" sldId="698"/>
            <ac:spMk id="531480" creationId="{0B404964-23E0-41C8-BA84-2E18E3E0D9F3}"/>
          </ac:spMkLst>
        </pc:spChg>
        <pc:spChg chg="del">
          <ac:chgData name="姜 旭升" userId="eee34b3fdfebe250" providerId="LiveId" clId="{E95AE090-E0EC-43FC-A149-A517B629CECD}" dt="2018-09-19T02:49:22.568" v="2171" actId="478"/>
          <ac:spMkLst>
            <pc:docMk/>
            <pc:sldMk cId="0" sldId="698"/>
            <ac:spMk id="531481" creationId="{CFBB7EA8-10CB-47D8-B1E3-B6E4B49075B8}"/>
          </ac:spMkLst>
        </pc:spChg>
        <pc:spChg chg="del">
          <ac:chgData name="姜 旭升" userId="eee34b3fdfebe250" providerId="LiveId" clId="{E95AE090-E0EC-43FC-A149-A517B629CECD}" dt="2018-09-19T02:49:18.078" v="2170" actId="478"/>
          <ac:spMkLst>
            <pc:docMk/>
            <pc:sldMk cId="0" sldId="698"/>
            <ac:spMk id="531482" creationId="{9802EC11-7C02-4A3A-92A9-C48D386EC4DD}"/>
          </ac:spMkLst>
        </pc:spChg>
        <pc:picChg chg="del">
          <ac:chgData name="姜 旭升" userId="eee34b3fdfebe250" providerId="LiveId" clId="{E95AE090-E0EC-43FC-A149-A517B629CECD}" dt="2018-09-19T02:49:43.568" v="2174" actId="478"/>
          <ac:picMkLst>
            <pc:docMk/>
            <pc:sldMk cId="0" sldId="698"/>
            <ac:picMk id="531483" creationId="{66B587BA-421C-4742-8596-F71C77E9F2E2}"/>
          </ac:picMkLst>
        </pc:picChg>
      </pc:sldChg>
      <pc:sldChg chg="delSp modSp">
        <pc:chgData name="姜 旭升" userId="eee34b3fdfebe250" providerId="LiveId" clId="{E95AE090-E0EC-43FC-A149-A517B629CECD}" dt="2018-09-19T03:53:20.011" v="2360" actId="1035"/>
        <pc:sldMkLst>
          <pc:docMk/>
          <pc:sldMk cId="0" sldId="1016"/>
        </pc:sldMkLst>
        <pc:spChg chg="mod">
          <ac:chgData name="姜 旭升" userId="eee34b3fdfebe250" providerId="LiveId" clId="{E95AE090-E0EC-43FC-A149-A517B629CECD}" dt="2018-09-19T03:52:54.681" v="2358" actId="6549"/>
          <ac:spMkLst>
            <pc:docMk/>
            <pc:sldMk cId="0" sldId="1016"/>
            <ac:spMk id="1253378" creationId="{96B6218F-1DCF-4A47-A51C-8E7CE4906B23}"/>
          </ac:spMkLst>
        </pc:spChg>
        <pc:spChg chg="del">
          <ac:chgData name="姜 旭升" userId="eee34b3fdfebe250" providerId="LiveId" clId="{E95AE090-E0EC-43FC-A149-A517B629CECD}" dt="2018-09-19T03:50:27.962" v="2351" actId="478"/>
          <ac:spMkLst>
            <pc:docMk/>
            <pc:sldMk cId="0" sldId="1016"/>
            <ac:spMk id="1253381" creationId="{93A5751C-5CF5-4C7D-A2D0-D9F282872538}"/>
          </ac:spMkLst>
        </pc:spChg>
        <pc:spChg chg="del">
          <ac:chgData name="姜 旭升" userId="eee34b3fdfebe250" providerId="LiveId" clId="{E95AE090-E0EC-43FC-A149-A517B629CECD}" dt="2018-09-19T03:50:29.182" v="2352" actId="478"/>
          <ac:spMkLst>
            <pc:docMk/>
            <pc:sldMk cId="0" sldId="1016"/>
            <ac:spMk id="1253382" creationId="{172CBAB0-8A35-4133-88DC-AC01A15E9B4A}"/>
          </ac:spMkLst>
        </pc:spChg>
        <pc:spChg chg="mod">
          <ac:chgData name="姜 旭升" userId="eee34b3fdfebe250" providerId="LiveId" clId="{E95AE090-E0EC-43FC-A149-A517B629CECD}" dt="2018-09-19T03:53:20.011" v="2360" actId="1035"/>
          <ac:spMkLst>
            <pc:docMk/>
            <pc:sldMk cId="0" sldId="1016"/>
            <ac:spMk id="1253388" creationId="{C1302EA6-7BC6-449B-AB69-99F6F20E8A14}"/>
          </ac:spMkLst>
        </pc:spChg>
        <pc:spChg chg="mod">
          <ac:chgData name="姜 旭升" userId="eee34b3fdfebe250" providerId="LiveId" clId="{E95AE090-E0EC-43FC-A149-A517B629CECD}" dt="2018-09-19T03:50:59.812" v="2355" actId="403"/>
          <ac:spMkLst>
            <pc:docMk/>
            <pc:sldMk cId="0" sldId="1016"/>
            <ac:spMk id="1253396" creationId="{7D9BA2AC-3952-434D-A65D-0C5526D79262}"/>
          </ac:spMkLst>
        </pc:spChg>
        <pc:grpChg chg="mod">
          <ac:chgData name="姜 旭升" userId="eee34b3fdfebe250" providerId="LiveId" clId="{E95AE090-E0EC-43FC-A149-A517B629CECD}" dt="2018-09-19T03:51:11.112" v="2357" actId="1076"/>
          <ac:grpSpMkLst>
            <pc:docMk/>
            <pc:sldMk cId="0" sldId="1016"/>
            <ac:grpSpMk id="1253383" creationId="{E2056DC3-0992-47C4-BFE6-81DEE79C3ED7}"/>
          </ac:grpSpMkLst>
        </pc:grpChg>
        <pc:picChg chg="del">
          <ac:chgData name="姜 旭升" userId="eee34b3fdfebe250" providerId="LiveId" clId="{E95AE090-E0EC-43FC-A149-A517B629CECD}" dt="2018-09-19T03:50:30.552" v="2353" actId="478"/>
          <ac:picMkLst>
            <pc:docMk/>
            <pc:sldMk cId="0" sldId="1016"/>
            <ac:picMk id="1253424" creationId="{37D549F5-1314-4030-BCCB-D2251C2BB10E}"/>
          </ac:picMkLst>
        </pc:picChg>
      </pc:sldChg>
      <pc:sldChg chg="delSp modSp">
        <pc:chgData name="姜 旭升" userId="eee34b3fdfebe250" providerId="LiveId" clId="{E95AE090-E0EC-43FC-A149-A517B629CECD}" dt="2018-09-19T03:54:08.011" v="2369" actId="1076"/>
        <pc:sldMkLst>
          <pc:docMk/>
          <pc:sldMk cId="0" sldId="1017"/>
        </pc:sldMkLst>
        <pc:spChg chg="mod">
          <ac:chgData name="姜 旭升" userId="eee34b3fdfebe250" providerId="LiveId" clId="{E95AE090-E0EC-43FC-A149-A517B629CECD}" dt="2018-09-19T03:53:45.641" v="2364" actId="1076"/>
          <ac:spMkLst>
            <pc:docMk/>
            <pc:sldMk cId="0" sldId="1017"/>
            <ac:spMk id="1254402" creationId="{C6D4B980-831D-42F0-890D-D0B79356C775}"/>
          </ac:spMkLst>
        </pc:spChg>
        <pc:spChg chg="del">
          <ac:chgData name="姜 旭升" userId="eee34b3fdfebe250" providerId="LiveId" clId="{E95AE090-E0EC-43FC-A149-A517B629CECD}" dt="2018-09-19T03:53:39.251" v="2362" actId="478"/>
          <ac:spMkLst>
            <pc:docMk/>
            <pc:sldMk cId="0" sldId="1017"/>
            <ac:spMk id="1254405" creationId="{14B212C3-A2D1-4B46-AF50-6B746187330F}"/>
          </ac:spMkLst>
        </pc:spChg>
        <pc:spChg chg="del">
          <ac:chgData name="姜 旭升" userId="eee34b3fdfebe250" providerId="LiveId" clId="{E95AE090-E0EC-43FC-A149-A517B629CECD}" dt="2018-09-19T03:53:37.801" v="2361" actId="478"/>
          <ac:spMkLst>
            <pc:docMk/>
            <pc:sldMk cId="0" sldId="1017"/>
            <ac:spMk id="1254406" creationId="{C45F39C8-6A05-4093-B665-3C7EC7CC22C7}"/>
          </ac:spMkLst>
        </pc:spChg>
        <pc:spChg chg="mod">
          <ac:chgData name="姜 旭升" userId="eee34b3fdfebe250" providerId="LiveId" clId="{E95AE090-E0EC-43FC-A149-A517B629CECD}" dt="2018-09-19T03:53:50.551" v="2365" actId="403"/>
          <ac:spMkLst>
            <pc:docMk/>
            <pc:sldMk cId="0" sldId="1017"/>
            <ac:spMk id="1254407" creationId="{1D3DB412-5CAA-4E58-9787-7A5E08AD999F}"/>
          </ac:spMkLst>
        </pc:spChg>
        <pc:spChg chg="mod">
          <ac:chgData name="姜 旭升" userId="eee34b3fdfebe250" providerId="LiveId" clId="{E95AE090-E0EC-43FC-A149-A517B629CECD}" dt="2018-09-19T03:54:02.701" v="2368" actId="1035"/>
          <ac:spMkLst>
            <pc:docMk/>
            <pc:sldMk cId="0" sldId="1017"/>
            <ac:spMk id="1254414" creationId="{5111F3F1-8406-49AC-A286-27EA9F747D94}"/>
          </ac:spMkLst>
        </pc:spChg>
        <pc:grpChg chg="mod">
          <ac:chgData name="姜 旭升" userId="eee34b3fdfebe250" providerId="LiveId" clId="{E95AE090-E0EC-43FC-A149-A517B629CECD}" dt="2018-09-19T03:54:08.011" v="2369" actId="1076"/>
          <ac:grpSpMkLst>
            <pc:docMk/>
            <pc:sldMk cId="0" sldId="1017"/>
            <ac:grpSpMk id="1254408" creationId="{A659CF89-2BE5-458F-87D1-809FD0D5DE80}"/>
          </ac:grpSpMkLst>
        </pc:grpChg>
      </pc:sldChg>
      <pc:sldChg chg="delSp modSp">
        <pc:chgData name="姜 旭升" userId="eee34b3fdfebe250" providerId="LiveId" clId="{E95AE090-E0EC-43FC-A149-A517B629CECD}" dt="2018-09-19T04:00:20.166" v="2387" actId="14100"/>
        <pc:sldMkLst>
          <pc:docMk/>
          <pc:sldMk cId="0" sldId="1018"/>
        </pc:sldMkLst>
        <pc:spChg chg="mod">
          <ac:chgData name="姜 旭升" userId="eee34b3fdfebe250" providerId="LiveId" clId="{E95AE090-E0EC-43FC-A149-A517B629CECD}" dt="2018-09-19T03:57:27.037" v="2373" actId="1076"/>
          <ac:spMkLst>
            <pc:docMk/>
            <pc:sldMk cId="0" sldId="1018"/>
            <ac:spMk id="1255426" creationId="{4FA6217C-1A9B-44B5-A1FE-98B1C8A3DFE1}"/>
          </ac:spMkLst>
        </pc:spChg>
        <pc:spChg chg="del">
          <ac:chgData name="姜 旭升" userId="eee34b3fdfebe250" providerId="LiveId" clId="{E95AE090-E0EC-43FC-A149-A517B629CECD}" dt="2018-09-19T03:57:21.877" v="2371" actId="478"/>
          <ac:spMkLst>
            <pc:docMk/>
            <pc:sldMk cId="0" sldId="1018"/>
            <ac:spMk id="1255429" creationId="{F182E850-61DF-495D-892B-7E7FDDE4A299}"/>
          </ac:spMkLst>
        </pc:spChg>
        <pc:spChg chg="del">
          <ac:chgData name="姜 旭升" userId="eee34b3fdfebe250" providerId="LiveId" clId="{E95AE090-E0EC-43FC-A149-A517B629CECD}" dt="2018-09-19T03:57:20.577" v="2370" actId="478"/>
          <ac:spMkLst>
            <pc:docMk/>
            <pc:sldMk cId="0" sldId="1018"/>
            <ac:spMk id="1255430" creationId="{66E68093-AED9-4400-A4B3-432D11E7CBE6}"/>
          </ac:spMkLst>
        </pc:spChg>
        <pc:spChg chg="mod">
          <ac:chgData name="姜 旭升" userId="eee34b3fdfebe250" providerId="LiveId" clId="{E95AE090-E0EC-43FC-A149-A517B629CECD}" dt="2018-09-19T03:57:29.407" v="2374" actId="403"/>
          <ac:spMkLst>
            <pc:docMk/>
            <pc:sldMk cId="0" sldId="1018"/>
            <ac:spMk id="1255431" creationId="{3F8FC1DB-E5C3-414A-836F-7D1FC070BE1D}"/>
          </ac:spMkLst>
        </pc:spChg>
        <pc:spChg chg="mod">
          <ac:chgData name="姜 旭升" userId="eee34b3fdfebe250" providerId="LiveId" clId="{E95AE090-E0EC-43FC-A149-A517B629CECD}" dt="2018-09-19T03:57:39.037" v="2377" actId="1035"/>
          <ac:spMkLst>
            <pc:docMk/>
            <pc:sldMk cId="0" sldId="1018"/>
            <ac:spMk id="1255438" creationId="{76638A95-BFF9-482D-AB9B-11DE7B706279}"/>
          </ac:spMkLst>
        </pc:spChg>
        <pc:spChg chg="mod">
          <ac:chgData name="姜 旭升" userId="eee34b3fdfebe250" providerId="LiveId" clId="{E95AE090-E0EC-43FC-A149-A517B629CECD}" dt="2018-09-19T03:57:51.647" v="2379" actId="403"/>
          <ac:spMkLst>
            <pc:docMk/>
            <pc:sldMk cId="0" sldId="1018"/>
            <ac:spMk id="1255443" creationId="{B7286DE8-10A7-4D4F-9DB0-AB9A7E86C2E3}"/>
          </ac:spMkLst>
        </pc:spChg>
        <pc:spChg chg="mod">
          <ac:chgData name="姜 旭升" userId="eee34b3fdfebe250" providerId="LiveId" clId="{E95AE090-E0EC-43FC-A149-A517B629CECD}" dt="2018-09-19T03:58:16.966" v="2381" actId="403"/>
          <ac:spMkLst>
            <pc:docMk/>
            <pc:sldMk cId="0" sldId="1018"/>
            <ac:spMk id="1255444" creationId="{756B75FC-71DC-439C-A88D-83FD6BFFC9C6}"/>
          </ac:spMkLst>
        </pc:spChg>
        <pc:spChg chg="mod">
          <ac:chgData name="姜 旭升" userId="eee34b3fdfebe250" providerId="LiveId" clId="{E95AE090-E0EC-43FC-A149-A517B629CECD}" dt="2018-09-19T04:00:20.166" v="2387" actId="14100"/>
          <ac:spMkLst>
            <pc:docMk/>
            <pc:sldMk cId="0" sldId="1018"/>
            <ac:spMk id="1256039" creationId="{C56EFB44-962F-47DD-9EB7-926BB8FEDBA8}"/>
          </ac:spMkLst>
        </pc:spChg>
        <pc:grpChg chg="mod">
          <ac:chgData name="姜 旭升" userId="eee34b3fdfebe250" providerId="LiveId" clId="{E95AE090-E0EC-43FC-A149-A517B629CECD}" dt="2018-09-19T03:57:42.747" v="2378" actId="1076"/>
          <ac:grpSpMkLst>
            <pc:docMk/>
            <pc:sldMk cId="0" sldId="1018"/>
            <ac:grpSpMk id="1255432" creationId="{F806D8D7-25BA-4F46-B5D4-4A9371635538}"/>
          </ac:grpSpMkLst>
        </pc:grpChg>
        <pc:grpChg chg="mod">
          <ac:chgData name="姜 旭升" userId="eee34b3fdfebe250" providerId="LiveId" clId="{E95AE090-E0EC-43FC-A149-A517B629CECD}" dt="2018-09-19T03:59:44.876" v="2382" actId="14100"/>
          <ac:grpSpMkLst>
            <pc:docMk/>
            <pc:sldMk cId="0" sldId="1018"/>
            <ac:grpSpMk id="1256049" creationId="{5D000C37-A4E8-474B-90AA-B9F706944902}"/>
          </ac:grpSpMkLst>
        </pc:grpChg>
      </pc:sldChg>
      <pc:sldChg chg="addSp modSp add modAnim">
        <pc:chgData name="姜 旭升" userId="eee34b3fdfebe250" providerId="LiveId" clId="{E95AE090-E0EC-43FC-A149-A517B629CECD}" dt="2018-09-19T05:16:11.340" v="2729"/>
        <pc:sldMkLst>
          <pc:docMk/>
          <pc:sldMk cId="1282639919" sldId="1019"/>
        </pc:sldMkLst>
        <pc:spChg chg="add mod">
          <ac:chgData name="姜 旭升" userId="eee34b3fdfebe250" providerId="LiveId" clId="{E95AE090-E0EC-43FC-A149-A517B629CECD}" dt="2018-09-19T05:12:31.472" v="2727" actId="6549"/>
          <ac:spMkLst>
            <pc:docMk/>
            <pc:sldMk cId="1282639919" sldId="1019"/>
            <ac:spMk id="3" creationId="{64FA0A39-F01F-408E-99BF-40DBF31046B9}"/>
          </ac:spMkLst>
        </pc:spChg>
        <pc:picChg chg="add mod">
          <ac:chgData name="姜 旭升" userId="eee34b3fdfebe250" providerId="LiveId" clId="{E95AE090-E0EC-43FC-A149-A517B629CECD}" dt="2018-09-19T05:12:06.586" v="2713" actId="14100"/>
          <ac:picMkLst>
            <pc:docMk/>
            <pc:sldMk cId="1282639919" sldId="1019"/>
            <ac:picMk id="2" creationId="{08D4B44B-8DC2-4117-8C14-CF6F393A5D68}"/>
          </ac:picMkLst>
        </pc:picChg>
      </pc:sldChg>
      <pc:sldChg chg="addSp modSp add modAnim">
        <pc:chgData name="姜 旭升" userId="eee34b3fdfebe250" providerId="LiveId" clId="{E95AE090-E0EC-43FC-A149-A517B629CECD}" dt="2018-09-19T05:48:56.401" v="3042"/>
        <pc:sldMkLst>
          <pc:docMk/>
          <pc:sldMk cId="3402296191" sldId="1020"/>
        </pc:sldMkLst>
        <pc:spChg chg="add mod">
          <ac:chgData name="姜 旭升" userId="eee34b3fdfebe250" providerId="LiveId" clId="{E95AE090-E0EC-43FC-A149-A517B629CECD}" dt="2018-09-19T05:43:19.857" v="2965" actId="16959"/>
          <ac:spMkLst>
            <pc:docMk/>
            <pc:sldMk cId="3402296191" sldId="1020"/>
            <ac:spMk id="2" creationId="{8899B28A-C799-4F80-93D4-08A29A14E305}"/>
          </ac:spMkLst>
        </pc:spChg>
        <pc:spChg chg="add mod">
          <ac:chgData name="姜 旭升" userId="eee34b3fdfebe250" providerId="LiveId" clId="{E95AE090-E0EC-43FC-A149-A517B629CECD}" dt="2018-09-19T05:47:16.182" v="3032" actId="20577"/>
          <ac:spMkLst>
            <pc:docMk/>
            <pc:sldMk cId="3402296191" sldId="1020"/>
            <ac:spMk id="3" creationId="{21D07AD9-5980-4E1C-B4E9-99203072DD22}"/>
          </ac:spMkLst>
        </pc:spChg>
      </pc:sldChg>
      <pc:sldChg chg="addSp delSp modSp add modAnim">
        <pc:chgData name="姜 旭升" userId="eee34b3fdfebe250" providerId="LiveId" clId="{E95AE090-E0EC-43FC-A149-A517B629CECD}" dt="2018-09-19T07:49:26.786" v="3582" actId="20577"/>
        <pc:sldMkLst>
          <pc:docMk/>
          <pc:sldMk cId="3837664183" sldId="1021"/>
        </pc:sldMkLst>
        <pc:spChg chg="mod">
          <ac:chgData name="姜 旭升" userId="eee34b3fdfebe250" providerId="LiveId" clId="{E95AE090-E0EC-43FC-A149-A517B629CECD}" dt="2018-09-19T05:47:59.230" v="3035" actId="6549"/>
          <ac:spMkLst>
            <pc:docMk/>
            <pc:sldMk cId="3837664183" sldId="1021"/>
            <ac:spMk id="2" creationId="{DF0183A7-BA9D-4DC9-8CDB-D747E1BC2CD0}"/>
          </ac:spMkLst>
        </pc:spChg>
        <pc:spChg chg="del">
          <ac:chgData name="姜 旭升" userId="eee34b3fdfebe250" providerId="LiveId" clId="{E95AE090-E0EC-43FC-A149-A517B629CECD}" dt="2018-09-19T05:48:18.981" v="3037" actId="478"/>
          <ac:spMkLst>
            <pc:docMk/>
            <pc:sldMk cId="3837664183" sldId="1021"/>
            <ac:spMk id="3" creationId="{7BEC3D67-8DDD-4D5D-9987-C636AC252EBD}"/>
          </ac:spMkLst>
        </pc:spChg>
        <pc:spChg chg="add mod">
          <ac:chgData name="姜 旭升" userId="eee34b3fdfebe250" providerId="LiveId" clId="{E95AE090-E0EC-43FC-A149-A517B629CECD}" dt="2018-09-19T07:49:26.786" v="3582" actId="20577"/>
          <ac:spMkLst>
            <pc:docMk/>
            <pc:sldMk cId="3837664183" sldId="1021"/>
            <ac:spMk id="4" creationId="{7AC742A7-22EB-4B00-AE06-6806BA91C824}"/>
          </ac:spMkLst>
        </pc:spChg>
        <pc:graphicFrameChg chg="add mod">
          <ac:chgData name="姜 旭升" userId="eee34b3fdfebe250" providerId="LiveId" clId="{E95AE090-E0EC-43FC-A149-A517B629CECD}" dt="2018-09-19T05:48:29.631" v="3040" actId="1076"/>
          <ac:graphicFrameMkLst>
            <pc:docMk/>
            <pc:sldMk cId="3837664183" sldId="1021"/>
            <ac:graphicFrameMk id="5" creationId="{8C84BD21-2CD1-409E-9C99-98EC68746E45}"/>
          </ac:graphicFrameMkLst>
        </pc:graphicFrameChg>
        <pc:graphicFrameChg chg="add mod">
          <ac:chgData name="姜 旭升" userId="eee34b3fdfebe250" providerId="LiveId" clId="{E95AE090-E0EC-43FC-A149-A517B629CECD}" dt="2018-09-19T05:48:26.603" v="3039" actId="1076"/>
          <ac:graphicFrameMkLst>
            <pc:docMk/>
            <pc:sldMk cId="3837664183" sldId="1021"/>
            <ac:graphicFrameMk id="6" creationId="{1C3B4683-5158-496F-8D61-EA6CCC19737C}"/>
          </ac:graphicFrameMkLst>
        </pc:graphicFrameChg>
      </pc:sldChg>
      <pc:sldChg chg="delSp modSp add del modTransition setBg">
        <pc:chgData name="姜 旭升" userId="eee34b3fdfebe250" providerId="LiveId" clId="{E95AE090-E0EC-43FC-A149-A517B629CECD}" dt="2018-09-19T06:21:54.192" v="3131"/>
        <pc:sldMkLst>
          <pc:docMk/>
          <pc:sldMk cId="0" sldId="1027"/>
        </pc:sldMkLst>
        <pc:spChg chg="mod">
          <ac:chgData name="姜 旭升" userId="eee34b3fdfebe250" providerId="LiveId" clId="{E95AE090-E0EC-43FC-A149-A517B629CECD}" dt="2018-09-19T06:08:53.506" v="3057" actId="27636"/>
          <ac:spMkLst>
            <pc:docMk/>
            <pc:sldMk cId="0" sldId="1027"/>
            <ac:spMk id="1266691" creationId="{2C3E63B5-512A-4D0A-B373-366568C35B02}"/>
          </ac:spMkLst>
        </pc:spChg>
        <pc:spChg chg="del">
          <ac:chgData name="姜 旭升" userId="eee34b3fdfebe250" providerId="LiveId" clId="{E95AE090-E0EC-43FC-A149-A517B629CECD}" dt="2018-09-19T06:21:44.386" v="3130" actId="478"/>
          <ac:spMkLst>
            <pc:docMk/>
            <pc:sldMk cId="0" sldId="1027"/>
            <ac:spMk id="1266693" creationId="{87ED40FC-7BEB-4FDF-AF5B-D1B3A5AB1C99}"/>
          </ac:spMkLst>
        </pc:spChg>
        <pc:spChg chg="del">
          <ac:chgData name="姜 旭升" userId="eee34b3fdfebe250" providerId="LiveId" clId="{E95AE090-E0EC-43FC-A149-A517B629CECD}" dt="2018-09-19T06:21:43.212" v="3129" actId="478"/>
          <ac:spMkLst>
            <pc:docMk/>
            <pc:sldMk cId="0" sldId="1027"/>
            <ac:spMk id="1266694" creationId="{258FA6DE-BCD4-4471-B1DE-4C7B9DF98A99}"/>
          </ac:spMkLst>
        </pc:spChg>
      </pc:sldChg>
      <pc:sldChg chg="modSp">
        <pc:chgData name="姜 旭升" userId="eee34b3fdfebe250" providerId="LiveId" clId="{E95AE090-E0EC-43FC-A149-A517B629CECD}" dt="2018-09-19T07:28:13.105" v="3260" actId="27636"/>
        <pc:sldMkLst>
          <pc:docMk/>
          <pc:sldMk cId="24295877" sldId="1028"/>
        </pc:sldMkLst>
        <pc:spChg chg="mod">
          <ac:chgData name="姜 旭升" userId="eee34b3fdfebe250" providerId="LiveId" clId="{E95AE090-E0EC-43FC-A149-A517B629CECD}" dt="2018-09-19T07:28:13.105" v="3260" actId="27636"/>
          <ac:spMkLst>
            <pc:docMk/>
            <pc:sldMk cId="24295877" sldId="1028"/>
            <ac:spMk id="3" creationId="{00000000-0000-0000-0000-000000000000}"/>
          </ac:spMkLst>
        </pc:spChg>
      </pc:sldChg>
      <pc:sldChg chg="modSp">
        <pc:chgData name="姜 旭升" userId="eee34b3fdfebe250" providerId="LiveId" clId="{E95AE090-E0EC-43FC-A149-A517B629CECD}" dt="2018-09-19T07:29:10.954" v="3279" actId="1076"/>
        <pc:sldMkLst>
          <pc:docMk/>
          <pc:sldMk cId="533848781" sldId="1030"/>
        </pc:sldMkLst>
        <pc:spChg chg="mod">
          <ac:chgData name="姜 旭升" userId="eee34b3fdfebe250" providerId="LiveId" clId="{E95AE090-E0EC-43FC-A149-A517B629CECD}" dt="2018-09-19T07:29:10.954" v="3279" actId="1076"/>
          <ac:spMkLst>
            <pc:docMk/>
            <pc:sldMk cId="533848781" sldId="1030"/>
            <ac:spMk id="3" creationId="{00000000-0000-0000-0000-000000000000}"/>
          </ac:spMkLst>
        </pc:spChg>
      </pc:sldChg>
      <pc:sldChg chg="modSp">
        <pc:chgData name="姜 旭升" userId="eee34b3fdfebe250" providerId="LiveId" clId="{E95AE090-E0EC-43FC-A149-A517B629CECD}" dt="2018-09-19T07:29:31.624" v="3280" actId="404"/>
        <pc:sldMkLst>
          <pc:docMk/>
          <pc:sldMk cId="1055530441" sldId="1031"/>
        </pc:sldMkLst>
        <pc:spChg chg="mod">
          <ac:chgData name="姜 旭升" userId="eee34b3fdfebe250" providerId="LiveId" clId="{E95AE090-E0EC-43FC-A149-A517B629CECD}" dt="2018-09-19T07:28:13.195" v="3265" actId="27636"/>
          <ac:spMkLst>
            <pc:docMk/>
            <pc:sldMk cId="1055530441" sldId="1031"/>
            <ac:spMk id="2" creationId="{00000000-0000-0000-0000-000000000000}"/>
          </ac:spMkLst>
        </pc:spChg>
        <pc:spChg chg="mod">
          <ac:chgData name="姜 旭升" userId="eee34b3fdfebe250" providerId="LiveId" clId="{E95AE090-E0EC-43FC-A149-A517B629CECD}" dt="2018-09-19T07:29:31.624" v="3280" actId="404"/>
          <ac:spMkLst>
            <pc:docMk/>
            <pc:sldMk cId="1055530441" sldId="1031"/>
            <ac:spMk id="3" creationId="{00000000-0000-0000-0000-000000000000}"/>
          </ac:spMkLst>
        </pc:spChg>
      </pc:sldChg>
      <pc:sldChg chg="modSp">
        <pc:chgData name="姜 旭升" userId="eee34b3fdfebe250" providerId="LiveId" clId="{E95AE090-E0EC-43FC-A149-A517B629CECD}" dt="2018-09-19T07:34:55.652" v="3287" actId="14100"/>
        <pc:sldMkLst>
          <pc:docMk/>
          <pc:sldMk cId="511450383" sldId="1033"/>
        </pc:sldMkLst>
        <pc:spChg chg="mod">
          <ac:chgData name="姜 旭升" userId="eee34b3fdfebe250" providerId="LiveId" clId="{E95AE090-E0EC-43FC-A149-A517B629CECD}" dt="2018-09-19T07:28:13.275" v="3270" actId="27636"/>
          <ac:spMkLst>
            <pc:docMk/>
            <pc:sldMk cId="511450383" sldId="1033"/>
            <ac:spMk id="2" creationId="{00000000-0000-0000-0000-000000000000}"/>
          </ac:spMkLst>
        </pc:spChg>
        <pc:spChg chg="mod">
          <ac:chgData name="姜 旭升" userId="eee34b3fdfebe250" providerId="LiveId" clId="{E95AE090-E0EC-43FC-A149-A517B629CECD}" dt="2018-09-19T07:34:55.652" v="3287" actId="14100"/>
          <ac:spMkLst>
            <pc:docMk/>
            <pc:sldMk cId="511450383" sldId="1033"/>
            <ac:spMk id="3" creationId="{00000000-0000-0000-0000-000000000000}"/>
          </ac:spMkLst>
        </pc:spChg>
      </pc:sldChg>
      <pc:sldChg chg="modSp add">
        <pc:chgData name="姜 旭升" userId="eee34b3fdfebe250" providerId="LiveId" clId="{E95AE090-E0EC-43FC-A149-A517B629CECD}" dt="2018-09-19T14:03:28.789" v="3674"/>
        <pc:sldMkLst>
          <pc:docMk/>
          <pc:sldMk cId="1046425182" sldId="1034"/>
        </pc:sldMkLst>
        <pc:spChg chg="mod">
          <ac:chgData name="姜 旭升" userId="eee34b3fdfebe250" providerId="LiveId" clId="{E95AE090-E0EC-43FC-A149-A517B629CECD}" dt="2018-09-19T13:55:53.672" v="3592"/>
          <ac:spMkLst>
            <pc:docMk/>
            <pc:sldMk cId="1046425182" sldId="1034"/>
            <ac:spMk id="2" creationId="{B4C3F6B7-B4DB-4F48-B2AE-6A7F74A4E11A}"/>
          </ac:spMkLst>
        </pc:spChg>
        <pc:spChg chg="mod">
          <ac:chgData name="姜 旭升" userId="eee34b3fdfebe250" providerId="LiveId" clId="{E95AE090-E0EC-43FC-A149-A517B629CECD}" dt="2018-09-19T14:03:28.789" v="3674"/>
          <ac:spMkLst>
            <pc:docMk/>
            <pc:sldMk cId="1046425182" sldId="1034"/>
            <ac:spMk id="3" creationId="{390BBF39-E30D-45EA-8529-DE3C38C336F7}"/>
          </ac:spMkLst>
        </pc:spChg>
      </pc:sldChg>
      <pc:sldChg chg="addSp delSp modSp add modAnim">
        <pc:chgData name="姜 旭升" userId="eee34b3fdfebe250" providerId="LiveId" clId="{E95AE090-E0EC-43FC-A149-A517B629CECD}" dt="2018-09-20T11:55:44.310" v="4291" actId="692"/>
        <pc:sldMkLst>
          <pc:docMk/>
          <pc:sldMk cId="1377049757" sldId="1035"/>
        </pc:sldMkLst>
        <pc:spChg chg="add mod">
          <ac:chgData name="姜 旭升" userId="eee34b3fdfebe250" providerId="LiveId" clId="{E95AE090-E0EC-43FC-A149-A517B629CECD}" dt="2018-09-20T11:42:27.908" v="4167"/>
          <ac:spMkLst>
            <pc:docMk/>
            <pc:sldMk cId="1377049757" sldId="1035"/>
            <ac:spMk id="2" creationId="{786AAD98-BCA6-4F69-A502-38532894960A}"/>
          </ac:spMkLst>
        </pc:spChg>
        <pc:spChg chg="add del mod">
          <ac:chgData name="姜 旭升" userId="eee34b3fdfebe250" providerId="LiveId" clId="{E95AE090-E0EC-43FC-A149-A517B629CECD}" dt="2018-09-20T11:42:34.165" v="4168" actId="478"/>
          <ac:spMkLst>
            <pc:docMk/>
            <pc:sldMk cId="1377049757" sldId="1035"/>
            <ac:spMk id="38" creationId="{2EB0438F-4C49-41BC-BABB-5E5A797B4D1B}"/>
          </ac:spMkLst>
        </pc:spChg>
        <pc:spChg chg="add mod topLvl">
          <ac:chgData name="姜 旭升" userId="eee34b3fdfebe250" providerId="LiveId" clId="{E95AE090-E0EC-43FC-A149-A517B629CECD}" dt="2018-09-20T11:50:46.100" v="4248" actId="164"/>
          <ac:spMkLst>
            <pc:docMk/>
            <pc:sldMk cId="1377049757" sldId="1035"/>
            <ac:spMk id="39" creationId="{4838240C-7062-487E-B78B-1D9129B83222}"/>
          </ac:spMkLst>
        </pc:spChg>
        <pc:spChg chg="add mod topLvl">
          <ac:chgData name="姜 旭升" userId="eee34b3fdfebe250" providerId="LiveId" clId="{E95AE090-E0EC-43FC-A149-A517B629CECD}" dt="2018-09-20T11:50:46.100" v="4248" actId="164"/>
          <ac:spMkLst>
            <pc:docMk/>
            <pc:sldMk cId="1377049757" sldId="1035"/>
            <ac:spMk id="40" creationId="{4254E740-EFBA-459F-93F0-BF44CE8773C6}"/>
          </ac:spMkLst>
        </pc:spChg>
        <pc:spChg chg="add mod topLvl">
          <ac:chgData name="姜 旭升" userId="eee34b3fdfebe250" providerId="LiveId" clId="{E95AE090-E0EC-43FC-A149-A517B629CECD}" dt="2018-09-20T11:50:46.100" v="4248" actId="164"/>
          <ac:spMkLst>
            <pc:docMk/>
            <pc:sldMk cId="1377049757" sldId="1035"/>
            <ac:spMk id="49" creationId="{4720BA6F-DF93-40F8-832B-E27E853A430F}"/>
          </ac:spMkLst>
        </pc:spChg>
        <pc:spChg chg="add mod topLvl">
          <ac:chgData name="姜 旭升" userId="eee34b3fdfebe250" providerId="LiveId" clId="{E95AE090-E0EC-43FC-A149-A517B629CECD}" dt="2018-09-20T11:50:46.100" v="4248" actId="164"/>
          <ac:spMkLst>
            <pc:docMk/>
            <pc:sldMk cId="1377049757" sldId="1035"/>
            <ac:spMk id="50" creationId="{06B4D7FA-4994-4EA1-8D7A-318F2C76D475}"/>
          </ac:spMkLst>
        </pc:spChg>
        <pc:spChg chg="add del mod">
          <ac:chgData name="姜 旭升" userId="eee34b3fdfebe250" providerId="LiveId" clId="{E95AE090-E0EC-43FC-A149-A517B629CECD}" dt="2018-09-20T11:43:02.886" v="4174" actId="478"/>
          <ac:spMkLst>
            <pc:docMk/>
            <pc:sldMk cId="1377049757" sldId="1035"/>
            <ac:spMk id="52" creationId="{A8BE94C3-8048-41F0-87F9-BD23A21D3B9E}"/>
          </ac:spMkLst>
        </pc:spChg>
        <pc:spChg chg="add mod topLvl">
          <ac:chgData name="姜 旭升" userId="eee34b3fdfebe250" providerId="LiveId" clId="{E95AE090-E0EC-43FC-A149-A517B629CECD}" dt="2018-09-20T11:50:46.100" v="4248" actId="164"/>
          <ac:spMkLst>
            <pc:docMk/>
            <pc:sldMk cId="1377049757" sldId="1035"/>
            <ac:spMk id="53" creationId="{BE4E0850-4E83-4225-BAC4-F16AFFDE1FE1}"/>
          </ac:spMkLst>
        </pc:spChg>
        <pc:spChg chg="add mod topLvl">
          <ac:chgData name="姜 旭升" userId="eee34b3fdfebe250" providerId="LiveId" clId="{E95AE090-E0EC-43FC-A149-A517B629CECD}" dt="2018-09-20T11:50:46.100" v="4248" actId="164"/>
          <ac:spMkLst>
            <pc:docMk/>
            <pc:sldMk cId="1377049757" sldId="1035"/>
            <ac:spMk id="54" creationId="{04706ECF-6B8B-49F4-A0B7-54CC0C350E3C}"/>
          </ac:spMkLst>
        </pc:spChg>
        <pc:spChg chg="add mod topLvl">
          <ac:chgData name="姜 旭升" userId="eee34b3fdfebe250" providerId="LiveId" clId="{E95AE090-E0EC-43FC-A149-A517B629CECD}" dt="2018-09-20T11:54:00.682" v="4289" actId="692"/>
          <ac:spMkLst>
            <pc:docMk/>
            <pc:sldMk cId="1377049757" sldId="1035"/>
            <ac:spMk id="61" creationId="{E765920C-C54A-4275-A680-C7A6016FBE29}"/>
          </ac:spMkLst>
        </pc:spChg>
        <pc:spChg chg="add mod topLvl">
          <ac:chgData name="姜 旭升" userId="eee34b3fdfebe250" providerId="LiveId" clId="{E95AE090-E0EC-43FC-A149-A517B629CECD}" dt="2018-09-20T11:50:46.100" v="4248" actId="164"/>
          <ac:spMkLst>
            <pc:docMk/>
            <pc:sldMk cId="1377049757" sldId="1035"/>
            <ac:spMk id="70" creationId="{D696ABEA-A525-4CCC-B50C-7C8C0BE52CD9}"/>
          </ac:spMkLst>
        </pc:spChg>
        <pc:spChg chg="add mod">
          <ac:chgData name="姜 旭升" userId="eee34b3fdfebe250" providerId="LiveId" clId="{E95AE090-E0EC-43FC-A149-A517B629CECD}" dt="2018-09-20T11:55:38.475" v="4290" actId="692"/>
          <ac:spMkLst>
            <pc:docMk/>
            <pc:sldMk cId="1377049757" sldId="1035"/>
            <ac:spMk id="73" creationId="{3B9764D2-4FAC-449C-B241-F40D798789E6}"/>
          </ac:spMkLst>
        </pc:spChg>
        <pc:spChg chg="add del mod">
          <ac:chgData name="姜 旭升" userId="eee34b3fdfebe250" providerId="LiveId" clId="{E95AE090-E0EC-43FC-A149-A517B629CECD}" dt="2018-09-20T11:51:30.023" v="4257" actId="478"/>
          <ac:spMkLst>
            <pc:docMk/>
            <pc:sldMk cId="1377049757" sldId="1035"/>
            <ac:spMk id="74" creationId="{8735975A-C48D-4D2E-B58F-30E681F3A104}"/>
          </ac:spMkLst>
        </pc:spChg>
        <pc:spChg chg="add del mod">
          <ac:chgData name="姜 旭升" userId="eee34b3fdfebe250" providerId="LiveId" clId="{E95AE090-E0EC-43FC-A149-A517B629CECD}" dt="2018-09-20T11:52:06.905" v="4264" actId="478"/>
          <ac:spMkLst>
            <pc:docMk/>
            <pc:sldMk cId="1377049757" sldId="1035"/>
            <ac:spMk id="75" creationId="{924E5335-54CA-4B3B-B4B1-517487914AF2}"/>
          </ac:spMkLst>
        </pc:spChg>
        <pc:spChg chg="add mod">
          <ac:chgData name="姜 旭升" userId="eee34b3fdfebe250" providerId="LiveId" clId="{E95AE090-E0EC-43FC-A149-A517B629CECD}" dt="2018-09-20T11:55:44.310" v="4291" actId="692"/>
          <ac:spMkLst>
            <pc:docMk/>
            <pc:sldMk cId="1377049757" sldId="1035"/>
            <ac:spMk id="76" creationId="{14CDC6AE-C8F8-4731-A189-27393A701B37}"/>
          </ac:spMkLst>
        </pc:spChg>
        <pc:grpChg chg="add mod">
          <ac:chgData name="姜 旭升" userId="eee34b3fdfebe250" providerId="LiveId" clId="{E95AE090-E0EC-43FC-A149-A517B629CECD}" dt="2018-09-20T11:29:20.514" v="4111" actId="164"/>
          <ac:grpSpMkLst>
            <pc:docMk/>
            <pc:sldMk cId="1377049757" sldId="1035"/>
            <ac:grpSpMk id="3" creationId="{21F93B0A-85E7-4383-B027-E8CC8B7A94D1}"/>
          </ac:grpSpMkLst>
        </pc:grpChg>
        <pc:grpChg chg="add mod">
          <ac:chgData name="姜 旭升" userId="eee34b3fdfebe250" providerId="LiveId" clId="{E95AE090-E0EC-43FC-A149-A517B629CECD}" dt="2018-09-20T11:29:20.514" v="4111" actId="164"/>
          <ac:grpSpMkLst>
            <pc:docMk/>
            <pc:sldMk cId="1377049757" sldId="1035"/>
            <ac:grpSpMk id="27" creationId="{740CD919-50A8-4C12-BA8B-33EE72C21232}"/>
          </ac:grpSpMkLst>
        </pc:grpChg>
        <pc:grpChg chg="add mod">
          <ac:chgData name="姜 旭升" userId="eee34b3fdfebe250" providerId="LiveId" clId="{E95AE090-E0EC-43FC-A149-A517B629CECD}" dt="2018-09-20T11:29:20.514" v="4111" actId="164"/>
          <ac:grpSpMkLst>
            <pc:docMk/>
            <pc:sldMk cId="1377049757" sldId="1035"/>
            <ac:grpSpMk id="34" creationId="{E8828154-C14F-4714-A0F1-64204D67C0BC}"/>
          </ac:grpSpMkLst>
        </pc:grpChg>
        <pc:grpChg chg="add mod">
          <ac:chgData name="姜 旭升" userId="eee34b3fdfebe250" providerId="LiveId" clId="{E95AE090-E0EC-43FC-A149-A517B629CECD}" dt="2018-09-20T11:29:23.789" v="4112" actId="1076"/>
          <ac:grpSpMkLst>
            <pc:docMk/>
            <pc:sldMk cId="1377049757" sldId="1035"/>
            <ac:grpSpMk id="37" creationId="{A375E53C-0598-4E8A-8834-7D71DF159347}"/>
          </ac:grpSpMkLst>
        </pc:grpChg>
        <pc:grpChg chg="add del mod">
          <ac:chgData name="姜 旭升" userId="eee34b3fdfebe250" providerId="LiveId" clId="{E95AE090-E0EC-43FC-A149-A517B629CECD}" dt="2018-09-20T11:48:23.348" v="4219" actId="164"/>
          <ac:grpSpMkLst>
            <pc:docMk/>
            <pc:sldMk cId="1377049757" sldId="1035"/>
            <ac:grpSpMk id="71" creationId="{3E286EBB-1435-41A1-AFE6-6A3FF145F3DC}"/>
          </ac:grpSpMkLst>
        </pc:grpChg>
        <pc:grpChg chg="add mod">
          <ac:chgData name="姜 旭升" userId="eee34b3fdfebe250" providerId="LiveId" clId="{E95AE090-E0EC-43FC-A149-A517B629CECD}" dt="2018-09-20T11:50:48.681" v="4249" actId="1076"/>
          <ac:grpSpMkLst>
            <pc:docMk/>
            <pc:sldMk cId="1377049757" sldId="1035"/>
            <ac:grpSpMk id="72" creationId="{D7335B34-0E91-43B4-9381-9221FC9D0F62}"/>
          </ac:grpSpMkLst>
        </pc:grpChg>
        <pc:cxnChg chg="add mod topLvl">
          <ac:chgData name="姜 旭升" userId="eee34b3fdfebe250" providerId="LiveId" clId="{E95AE090-E0EC-43FC-A149-A517B629CECD}" dt="2018-09-20T11:50:46.100" v="4248" actId="164"/>
          <ac:cxnSpMkLst>
            <pc:docMk/>
            <pc:sldMk cId="1377049757" sldId="1035"/>
            <ac:cxnSpMk id="42" creationId="{690253E8-D3EB-4AA1-A150-27AC2652CD20}"/>
          </ac:cxnSpMkLst>
        </pc:cxnChg>
        <pc:cxnChg chg="add mod topLvl">
          <ac:chgData name="姜 旭升" userId="eee34b3fdfebe250" providerId="LiveId" clId="{E95AE090-E0EC-43FC-A149-A517B629CECD}" dt="2018-09-20T11:50:46.100" v="4248" actId="164"/>
          <ac:cxnSpMkLst>
            <pc:docMk/>
            <pc:sldMk cId="1377049757" sldId="1035"/>
            <ac:cxnSpMk id="44" creationId="{02483B30-1A60-4F30-8B92-3704AD50541C}"/>
          </ac:cxnSpMkLst>
        </pc:cxnChg>
        <pc:cxnChg chg="add mod topLvl">
          <ac:chgData name="姜 旭升" userId="eee34b3fdfebe250" providerId="LiveId" clId="{E95AE090-E0EC-43FC-A149-A517B629CECD}" dt="2018-09-20T11:50:46.100" v="4248" actId="164"/>
          <ac:cxnSpMkLst>
            <pc:docMk/>
            <pc:sldMk cId="1377049757" sldId="1035"/>
            <ac:cxnSpMk id="46" creationId="{627FB238-2477-421B-B6D2-16AC91C4EB61}"/>
          </ac:cxnSpMkLst>
        </pc:cxnChg>
        <pc:cxnChg chg="add mod topLvl">
          <ac:chgData name="姜 旭升" userId="eee34b3fdfebe250" providerId="LiveId" clId="{E95AE090-E0EC-43FC-A149-A517B629CECD}" dt="2018-09-20T11:50:46.100" v="4248" actId="164"/>
          <ac:cxnSpMkLst>
            <pc:docMk/>
            <pc:sldMk cId="1377049757" sldId="1035"/>
            <ac:cxnSpMk id="48" creationId="{A45F5011-5EF0-475C-B148-D55A5251D2A5}"/>
          </ac:cxnSpMkLst>
        </pc:cxnChg>
        <pc:cxnChg chg="add mod topLvl">
          <ac:chgData name="姜 旭升" userId="eee34b3fdfebe250" providerId="LiveId" clId="{E95AE090-E0EC-43FC-A149-A517B629CECD}" dt="2018-09-20T11:50:46.100" v="4248" actId="164"/>
          <ac:cxnSpMkLst>
            <pc:docMk/>
            <pc:sldMk cId="1377049757" sldId="1035"/>
            <ac:cxnSpMk id="59" creationId="{07CA7FA7-66D0-4406-B304-4E8289E9E6D5}"/>
          </ac:cxnSpMkLst>
        </pc:cxnChg>
        <pc:cxnChg chg="add mod topLvl">
          <ac:chgData name="姜 旭升" userId="eee34b3fdfebe250" providerId="LiveId" clId="{E95AE090-E0EC-43FC-A149-A517B629CECD}" dt="2018-09-20T11:50:46.100" v="4248" actId="164"/>
          <ac:cxnSpMkLst>
            <pc:docMk/>
            <pc:sldMk cId="1377049757" sldId="1035"/>
            <ac:cxnSpMk id="69" creationId="{6D511157-230D-4B79-A552-34B80A553842}"/>
          </ac:cxnSpMkLst>
        </pc:cxnChg>
      </pc:sldChg>
      <pc:sldMasterChg chg="delSldLayout modSldLayout">
        <pc:chgData name="姜 旭升" userId="eee34b3fdfebe250" providerId="LiveId" clId="{E95AE090-E0EC-43FC-A149-A517B629CECD}" dt="2018-09-19T07:16:12.046" v="3177" actId="2696"/>
        <pc:sldMasterMkLst>
          <pc:docMk/>
          <pc:sldMasterMk cId="4289660605" sldId="2147483689"/>
        </pc:sldMasterMkLst>
        <pc:sldLayoutChg chg="delSp">
          <pc:chgData name="姜 旭升" userId="eee34b3fdfebe250" providerId="LiveId" clId="{E95AE090-E0EC-43FC-A149-A517B629CECD}" dt="2018-09-19T04:18:27.869" v="2411" actId="478"/>
          <pc:sldLayoutMkLst>
            <pc:docMk/>
            <pc:sldMasterMk cId="4289660605" sldId="2147483689"/>
            <pc:sldLayoutMk cId="4151762896" sldId="2147483730"/>
          </pc:sldLayoutMkLst>
          <pc:graphicFrameChg chg="del">
            <ac:chgData name="姜 旭升" userId="eee34b3fdfebe250" providerId="LiveId" clId="{E95AE090-E0EC-43FC-A149-A517B629CECD}" dt="2018-09-19T04:18:27.869" v="2411" actId="478"/>
            <ac:graphicFrameMkLst>
              <pc:docMk/>
              <pc:sldMasterMk cId="4289660605" sldId="2147483689"/>
              <pc:sldLayoutMk cId="4151762896" sldId="2147483730"/>
              <ac:graphicFrameMk id="230402" creationId="{179A2948-81B6-4FF1-AD65-094E9114D5C2}"/>
            </ac:graphicFrameMkLst>
          </pc:graphicFrame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emf"/><Relationship Id="rId1" Type="http://schemas.openxmlformats.org/officeDocument/2006/relationships/image" Target="../media/image24.emf"/><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3.png"/><Relationship Id="rId4" Type="http://schemas.openxmlformats.org/officeDocument/2006/relationships/image" Target="../media/image3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png"/></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4.wmf"/><Relationship Id="rId9"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B0721-D325-4A03-8BE4-8124C7D74D61}" type="datetimeFigureOut">
              <a:rPr lang="zh-CN" altLang="en-US" smtClean="0"/>
              <a:t>2020/9/25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3A064-CB90-4F79-BE0A-C2C1B5BC2D09}" type="slidenum">
              <a:rPr lang="zh-CN" altLang="en-US" smtClean="0"/>
              <a:t>‹#›</a:t>
            </a:fld>
            <a:endParaRPr lang="zh-CN" altLang="en-US"/>
          </a:p>
        </p:txBody>
      </p:sp>
    </p:spTree>
    <p:extLst>
      <p:ext uri="{BB962C8B-B14F-4D97-AF65-F5344CB8AC3E}">
        <p14:creationId xmlns:p14="http://schemas.microsoft.com/office/powerpoint/2010/main" val="410686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BF3A064-CB90-4F79-BE0A-C2C1B5BC2D09}" type="slidenum">
              <a:rPr lang="zh-CN" altLang="en-US" smtClean="0"/>
              <a:t>1</a:t>
            </a:fld>
            <a:endParaRPr lang="zh-CN" altLang="en-US"/>
          </a:p>
        </p:txBody>
      </p:sp>
    </p:spTree>
    <p:extLst>
      <p:ext uri="{BB962C8B-B14F-4D97-AF65-F5344CB8AC3E}">
        <p14:creationId xmlns:p14="http://schemas.microsoft.com/office/powerpoint/2010/main" val="431797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CA2964C-0663-4DA9-9B8E-FE979714D53F}"/>
              </a:ext>
            </a:extLst>
          </p:cNvPr>
          <p:cNvSpPr>
            <a:spLocks noGrp="1" noChangeArrowheads="1"/>
          </p:cNvSpPr>
          <p:nvPr>
            <p:ph type="dt" idx="1"/>
          </p:nvPr>
        </p:nvSpPr>
        <p:spPr>
          <a:ln/>
        </p:spPr>
        <p:txBody>
          <a:bodyPr/>
          <a:lstStyle/>
          <a:p>
            <a:fld id="{EDE77B3C-ADC1-4AAF-9950-8A08F3818EEF}" type="datetime11">
              <a:rPr lang="zh-CN" altLang="en-US"/>
              <a:pPr/>
              <a:t>10:07:15</a:t>
            </a:fld>
            <a:endParaRPr lang="en-US" altLang="zh-CN"/>
          </a:p>
        </p:txBody>
      </p:sp>
      <p:sp>
        <p:nvSpPr>
          <p:cNvPr id="7" name="Rectangle 7">
            <a:extLst>
              <a:ext uri="{FF2B5EF4-FFF2-40B4-BE49-F238E27FC236}">
                <a16:creationId xmlns:a16="http://schemas.microsoft.com/office/drawing/2014/main" id="{9135BA85-F383-41CC-9E1D-BE410E9217F5}"/>
              </a:ext>
            </a:extLst>
          </p:cNvPr>
          <p:cNvSpPr>
            <a:spLocks noGrp="1" noChangeArrowheads="1"/>
          </p:cNvSpPr>
          <p:nvPr>
            <p:ph type="sldNum" sz="quarter" idx="5"/>
          </p:nvPr>
        </p:nvSpPr>
        <p:spPr>
          <a:ln/>
        </p:spPr>
        <p:txBody>
          <a:bodyPr/>
          <a:lstStyle/>
          <a:p>
            <a:fld id="{A430A86D-6E88-42B8-A4AB-F7D32A6AD312}" type="slidenum">
              <a:rPr lang="en-US" altLang="zh-CN"/>
              <a:pPr/>
              <a:t>59</a:t>
            </a:fld>
            <a:endParaRPr lang="en-US" altLang="zh-CN"/>
          </a:p>
        </p:txBody>
      </p:sp>
      <p:sp>
        <p:nvSpPr>
          <p:cNvPr id="857090" name="Rectangle 2">
            <a:extLst>
              <a:ext uri="{FF2B5EF4-FFF2-40B4-BE49-F238E27FC236}">
                <a16:creationId xmlns:a16="http://schemas.microsoft.com/office/drawing/2014/main" id="{940C6223-1B61-4D29-8B9D-024836A419E5}"/>
              </a:ext>
            </a:extLst>
          </p:cNvPr>
          <p:cNvSpPr>
            <a:spLocks noGrp="1" noRot="1" noChangeAspect="1" noChangeArrowheads="1" noTextEdit="1"/>
          </p:cNvSpPr>
          <p:nvPr>
            <p:ph type="sldImg"/>
          </p:nvPr>
        </p:nvSpPr>
        <p:spPr>
          <a:ln/>
        </p:spPr>
      </p:sp>
      <p:sp>
        <p:nvSpPr>
          <p:cNvPr id="857091" name="Rectangle 3">
            <a:extLst>
              <a:ext uri="{FF2B5EF4-FFF2-40B4-BE49-F238E27FC236}">
                <a16:creationId xmlns:a16="http://schemas.microsoft.com/office/drawing/2014/main" id="{5CC731E5-179A-413C-98FC-AC85F10955D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8F925380-29C2-406E-95FC-17537D24ABC8}"/>
              </a:ext>
            </a:extLst>
          </p:cNvPr>
          <p:cNvSpPr>
            <a:spLocks noGrp="1" noChangeArrowheads="1"/>
          </p:cNvSpPr>
          <p:nvPr>
            <p:ph type="dt" idx="1"/>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844FB1-4F71-4170-8A0C-54365EA0858E}" type="datetime1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ingLiU" panose="020B0604030504040204" pitchFamily="49"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10:07:15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MingLiU" panose="020B0604030504040204" pitchFamily="49" charset="-120"/>
              <a:cs typeface="+mn-cs"/>
            </a:endParaRPr>
          </a:p>
        </p:txBody>
      </p:sp>
      <p:sp>
        <p:nvSpPr>
          <p:cNvPr id="7" name="Rectangle 7">
            <a:extLst>
              <a:ext uri="{FF2B5EF4-FFF2-40B4-BE49-F238E27FC236}">
                <a16:creationId xmlns:a16="http://schemas.microsoft.com/office/drawing/2014/main" id="{F0882223-7018-4BFC-A6AE-03B55F2BECB8}"/>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1EDD9E-0909-45BD-840D-DF79FF7778E2}"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MingLiU" panose="020B0604030504040204" pitchFamily="49"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MingLiU" panose="020B0604030504040204" pitchFamily="49" charset="-120"/>
              <a:cs typeface="+mn-cs"/>
            </a:endParaRPr>
          </a:p>
        </p:txBody>
      </p:sp>
      <p:sp>
        <p:nvSpPr>
          <p:cNvPr id="858114" name="Rectangle 2">
            <a:extLst>
              <a:ext uri="{FF2B5EF4-FFF2-40B4-BE49-F238E27FC236}">
                <a16:creationId xmlns:a16="http://schemas.microsoft.com/office/drawing/2014/main" id="{A3E80582-4FD8-484B-B9DC-DED6EB034FF6}"/>
              </a:ext>
            </a:extLst>
          </p:cNvPr>
          <p:cNvSpPr>
            <a:spLocks noGrp="1" noRot="1" noChangeAspect="1" noChangeArrowheads="1" noTextEdit="1"/>
          </p:cNvSpPr>
          <p:nvPr>
            <p:ph type="sldImg"/>
          </p:nvPr>
        </p:nvSpPr>
        <p:spPr>
          <a:ln/>
        </p:spPr>
      </p:sp>
      <p:sp>
        <p:nvSpPr>
          <p:cNvPr id="858115" name="Rectangle 3">
            <a:extLst>
              <a:ext uri="{FF2B5EF4-FFF2-40B4-BE49-F238E27FC236}">
                <a16:creationId xmlns:a16="http://schemas.microsoft.com/office/drawing/2014/main" id="{80F77452-31BE-40E3-A60D-7E4A4182899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1244DB4A-83CD-42BB-A5A0-D8CD4A741121}"/>
              </a:ext>
            </a:extLst>
          </p:cNvPr>
          <p:cNvSpPr>
            <a:spLocks noGrp="1" noChangeArrowheads="1"/>
          </p:cNvSpPr>
          <p:nvPr>
            <p:ph type="dt" idx="1"/>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3964F47-F180-48A2-9243-A372F7DD20F8}" type="datetime1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ingLiU" panose="020B0604030504040204" pitchFamily="49"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10:07:15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MingLiU" panose="020B0604030504040204" pitchFamily="49" charset="-120"/>
              <a:cs typeface="+mn-cs"/>
            </a:endParaRPr>
          </a:p>
        </p:txBody>
      </p:sp>
      <p:sp>
        <p:nvSpPr>
          <p:cNvPr id="7" name="Rectangle 7">
            <a:extLst>
              <a:ext uri="{FF2B5EF4-FFF2-40B4-BE49-F238E27FC236}">
                <a16:creationId xmlns:a16="http://schemas.microsoft.com/office/drawing/2014/main" id="{A8D5C1D9-7328-4879-8499-E07CD1D00CA4}"/>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8FAA765-3A59-4764-8EA2-0F3BF95B2F65}"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MingLiU" panose="020B0604030504040204" pitchFamily="49"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MingLiU" panose="020B0604030504040204" pitchFamily="49" charset="-120"/>
              <a:cs typeface="+mn-cs"/>
            </a:endParaRPr>
          </a:p>
        </p:txBody>
      </p:sp>
      <p:sp>
        <p:nvSpPr>
          <p:cNvPr id="859138" name="Rectangle 2">
            <a:extLst>
              <a:ext uri="{FF2B5EF4-FFF2-40B4-BE49-F238E27FC236}">
                <a16:creationId xmlns:a16="http://schemas.microsoft.com/office/drawing/2014/main" id="{A3C61A57-743B-43C8-98E0-558998942C26}"/>
              </a:ext>
            </a:extLst>
          </p:cNvPr>
          <p:cNvSpPr>
            <a:spLocks noGrp="1" noRot="1" noChangeAspect="1" noChangeArrowheads="1" noTextEdit="1"/>
          </p:cNvSpPr>
          <p:nvPr>
            <p:ph type="sldImg"/>
          </p:nvPr>
        </p:nvSpPr>
        <p:spPr>
          <a:ln/>
        </p:spPr>
      </p:sp>
      <p:sp>
        <p:nvSpPr>
          <p:cNvPr id="859139" name="Rectangle 3">
            <a:extLst>
              <a:ext uri="{FF2B5EF4-FFF2-40B4-BE49-F238E27FC236}">
                <a16:creationId xmlns:a16="http://schemas.microsoft.com/office/drawing/2014/main" id="{0E880391-ACB4-40A6-A5AB-23CFB4FA47C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0CD1E67A-E876-4494-97A0-6D7B55B7BCD3}"/>
              </a:ext>
            </a:extLst>
          </p:cNvPr>
          <p:cNvSpPr>
            <a:spLocks noGrp="1" noChangeArrowheads="1"/>
          </p:cNvSpPr>
          <p:nvPr>
            <p:ph type="dt" idx="1"/>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3AD436D-4CFB-4CB9-A5E7-97BEB4314FB6}" type="datetime1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ingLiU" panose="020B0604030504040204" pitchFamily="49"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10:07:15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MingLiU" panose="020B0604030504040204" pitchFamily="49" charset="-120"/>
              <a:cs typeface="+mn-cs"/>
            </a:endParaRPr>
          </a:p>
        </p:txBody>
      </p:sp>
      <p:sp>
        <p:nvSpPr>
          <p:cNvPr id="7" name="Rectangle 7">
            <a:extLst>
              <a:ext uri="{FF2B5EF4-FFF2-40B4-BE49-F238E27FC236}">
                <a16:creationId xmlns:a16="http://schemas.microsoft.com/office/drawing/2014/main" id="{E07686DD-A414-4064-B627-1A1220714415}"/>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E397425-D5B4-4A3D-8316-B8FC54A63B25}"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MingLiU" panose="020B0604030504040204" pitchFamily="49"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MingLiU" panose="020B0604030504040204" pitchFamily="49" charset="-120"/>
              <a:cs typeface="+mn-cs"/>
            </a:endParaRPr>
          </a:p>
        </p:txBody>
      </p:sp>
      <p:sp>
        <p:nvSpPr>
          <p:cNvPr id="860162" name="Rectangle 2">
            <a:extLst>
              <a:ext uri="{FF2B5EF4-FFF2-40B4-BE49-F238E27FC236}">
                <a16:creationId xmlns:a16="http://schemas.microsoft.com/office/drawing/2014/main" id="{EBC946F0-B741-41EA-8AA4-E84432AFABBF}"/>
              </a:ext>
            </a:extLst>
          </p:cNvPr>
          <p:cNvSpPr>
            <a:spLocks noGrp="1" noRot="1" noChangeAspect="1" noChangeArrowheads="1" noTextEdit="1"/>
          </p:cNvSpPr>
          <p:nvPr>
            <p:ph type="sldImg"/>
          </p:nvPr>
        </p:nvSpPr>
        <p:spPr>
          <a:ln/>
        </p:spPr>
      </p:sp>
      <p:sp>
        <p:nvSpPr>
          <p:cNvPr id="860163" name="Rectangle 3">
            <a:extLst>
              <a:ext uri="{FF2B5EF4-FFF2-40B4-BE49-F238E27FC236}">
                <a16:creationId xmlns:a16="http://schemas.microsoft.com/office/drawing/2014/main" id="{A3669FBD-41D7-4DA3-BA88-EFFEB49B4EE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C204CFCD-CA31-49B6-ACE7-4B425DA7B4F3}"/>
              </a:ext>
            </a:extLst>
          </p:cNvPr>
          <p:cNvSpPr>
            <a:spLocks noGrp="1" noChangeArrowheads="1"/>
          </p:cNvSpPr>
          <p:nvPr>
            <p:ph type="dt" idx="1"/>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13078B6-F786-4A53-BE0C-4DEE26EC4213}" type="datetime1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ingLiU" panose="020B0604030504040204" pitchFamily="49"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10:07:15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MingLiU" panose="020B0604030504040204" pitchFamily="49" charset="-120"/>
              <a:cs typeface="+mn-cs"/>
            </a:endParaRPr>
          </a:p>
        </p:txBody>
      </p:sp>
      <p:sp>
        <p:nvSpPr>
          <p:cNvPr id="7" name="Rectangle 7">
            <a:extLst>
              <a:ext uri="{FF2B5EF4-FFF2-40B4-BE49-F238E27FC236}">
                <a16:creationId xmlns:a16="http://schemas.microsoft.com/office/drawing/2014/main" id="{0807B73C-4191-4D4E-ADCA-DC8CD4D45FC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0C4CF9-177A-4852-B405-0DDDEF15003B}"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MingLiU" panose="020B0604030504040204" pitchFamily="49"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MingLiU" panose="020B0604030504040204" pitchFamily="49" charset="-120"/>
              <a:cs typeface="+mn-cs"/>
            </a:endParaRPr>
          </a:p>
        </p:txBody>
      </p:sp>
      <p:sp>
        <p:nvSpPr>
          <p:cNvPr id="861186" name="Rectangle 2">
            <a:extLst>
              <a:ext uri="{FF2B5EF4-FFF2-40B4-BE49-F238E27FC236}">
                <a16:creationId xmlns:a16="http://schemas.microsoft.com/office/drawing/2014/main" id="{CBB4434B-7569-436B-A868-ED5D5A74B5DB}"/>
              </a:ext>
            </a:extLst>
          </p:cNvPr>
          <p:cNvSpPr>
            <a:spLocks noGrp="1" noRot="1" noChangeAspect="1" noChangeArrowheads="1" noTextEdit="1"/>
          </p:cNvSpPr>
          <p:nvPr>
            <p:ph type="sldImg"/>
          </p:nvPr>
        </p:nvSpPr>
        <p:spPr>
          <a:ln/>
        </p:spPr>
      </p:sp>
      <p:sp>
        <p:nvSpPr>
          <p:cNvPr id="861187" name="Rectangle 3">
            <a:extLst>
              <a:ext uri="{FF2B5EF4-FFF2-40B4-BE49-F238E27FC236}">
                <a16:creationId xmlns:a16="http://schemas.microsoft.com/office/drawing/2014/main" id="{DA3CEC86-6B53-4566-B48B-4D2F83CEDDB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2020-09-25</a:t>
            </a:r>
            <a:endParaRPr lang="zh-CN" altLang="en-US"/>
          </a:p>
        </p:txBody>
      </p:sp>
      <p:sp>
        <p:nvSpPr>
          <p:cNvPr id="4" name="灯片编号占位符 3"/>
          <p:cNvSpPr>
            <a:spLocks noGrp="1"/>
          </p:cNvSpPr>
          <p:nvPr>
            <p:ph type="sldNum" sz="quarter" idx="5"/>
          </p:nvPr>
        </p:nvSpPr>
        <p:spPr/>
        <p:txBody>
          <a:bodyPr/>
          <a:lstStyle/>
          <a:p>
            <a:fld id="{EBF3A064-CB90-4F79-BE0A-C2C1B5BC2D09}" type="slidenum">
              <a:rPr lang="zh-CN" altLang="en-US" smtClean="0"/>
              <a:t>65</a:t>
            </a:fld>
            <a:endParaRPr lang="zh-CN" altLang="en-US"/>
          </a:p>
        </p:txBody>
      </p:sp>
    </p:spTree>
    <p:extLst>
      <p:ext uri="{BB962C8B-B14F-4D97-AF65-F5344CB8AC3E}">
        <p14:creationId xmlns:p14="http://schemas.microsoft.com/office/powerpoint/2010/main" val="3918666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68</a:t>
            </a:fld>
            <a:endParaRPr lang="zh-CN" altLang="en-US"/>
          </a:p>
        </p:txBody>
      </p:sp>
    </p:spTree>
    <p:extLst>
      <p:ext uri="{BB962C8B-B14F-4D97-AF65-F5344CB8AC3E}">
        <p14:creationId xmlns:p14="http://schemas.microsoft.com/office/powerpoint/2010/main" val="3725184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2019-9-16</a:t>
            </a:r>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69</a:t>
            </a:fld>
            <a:endParaRPr lang="zh-CN" altLang="en-US"/>
          </a:p>
        </p:txBody>
      </p:sp>
    </p:spTree>
    <p:extLst>
      <p:ext uri="{BB962C8B-B14F-4D97-AF65-F5344CB8AC3E}">
        <p14:creationId xmlns:p14="http://schemas.microsoft.com/office/powerpoint/2010/main" val="3489815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70</a:t>
            </a:fld>
            <a:endParaRPr lang="zh-CN" altLang="en-US"/>
          </a:p>
        </p:txBody>
      </p:sp>
    </p:spTree>
    <p:extLst>
      <p:ext uri="{BB962C8B-B14F-4D97-AF65-F5344CB8AC3E}">
        <p14:creationId xmlns:p14="http://schemas.microsoft.com/office/powerpoint/2010/main" val="1570498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2016-9-27,</a:t>
            </a:r>
            <a:r>
              <a:rPr lang="zh-CN" altLang="en-US"/>
              <a:t>习题一</a:t>
            </a:r>
          </a:p>
        </p:txBody>
      </p:sp>
      <p:sp>
        <p:nvSpPr>
          <p:cNvPr id="4" name="灯片编号占位符 3"/>
          <p:cNvSpPr>
            <a:spLocks noGrp="1"/>
          </p:cNvSpPr>
          <p:nvPr>
            <p:ph type="sldNum" sz="quarter" idx="10"/>
          </p:nvPr>
        </p:nvSpPr>
        <p:spPr/>
        <p:txBody>
          <a:bodyPr/>
          <a:lstStyle/>
          <a:p>
            <a:fld id="{C7D8009F-FDF9-4C08-A654-776AC57D4A8E}" type="slidenum">
              <a:rPr lang="zh-CN" altLang="en-US" smtClean="0"/>
              <a:t>71</a:t>
            </a:fld>
            <a:endParaRPr lang="zh-CN" altLang="en-US"/>
          </a:p>
        </p:txBody>
      </p:sp>
    </p:spTree>
    <p:extLst>
      <p:ext uri="{BB962C8B-B14F-4D97-AF65-F5344CB8AC3E}">
        <p14:creationId xmlns:p14="http://schemas.microsoft.com/office/powerpoint/2010/main" val="2633076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26D8497-5251-460B-997C-372A96A3EDFA}"/>
              </a:ext>
            </a:extLst>
          </p:cNvPr>
          <p:cNvSpPr>
            <a:spLocks noGrp="1" noChangeArrowheads="1"/>
          </p:cNvSpPr>
          <p:nvPr>
            <p:ph type="dt" idx="1"/>
          </p:nvPr>
        </p:nvSpPr>
        <p:spPr>
          <a:ln/>
        </p:spPr>
        <p:txBody>
          <a:bodyPr/>
          <a:lstStyle/>
          <a:p>
            <a:fld id="{49751DA6-F9A5-430B-A7F3-0EC3336F22AC}" type="datetime11">
              <a:rPr lang="zh-CN" altLang="en-US"/>
              <a:pPr/>
              <a:t>10:07:15</a:t>
            </a:fld>
            <a:endParaRPr lang="en-US" altLang="zh-CN"/>
          </a:p>
        </p:txBody>
      </p:sp>
      <p:sp>
        <p:nvSpPr>
          <p:cNvPr id="7" name="Rectangle 7">
            <a:extLst>
              <a:ext uri="{FF2B5EF4-FFF2-40B4-BE49-F238E27FC236}">
                <a16:creationId xmlns:a16="http://schemas.microsoft.com/office/drawing/2014/main" id="{03DB4D78-994E-4D8E-A283-EB1CC7387B57}"/>
              </a:ext>
            </a:extLst>
          </p:cNvPr>
          <p:cNvSpPr>
            <a:spLocks noGrp="1" noChangeArrowheads="1"/>
          </p:cNvSpPr>
          <p:nvPr>
            <p:ph type="sldNum" sz="quarter" idx="5"/>
          </p:nvPr>
        </p:nvSpPr>
        <p:spPr>
          <a:ln/>
        </p:spPr>
        <p:txBody>
          <a:bodyPr/>
          <a:lstStyle/>
          <a:p>
            <a:fld id="{DE22FAA8-1648-4ACC-8951-E907528CAC53}" type="slidenum">
              <a:rPr lang="en-US" altLang="zh-CN"/>
              <a:pPr/>
              <a:t>19</a:t>
            </a:fld>
            <a:endParaRPr lang="en-US" altLang="zh-CN"/>
          </a:p>
        </p:txBody>
      </p:sp>
      <p:sp>
        <p:nvSpPr>
          <p:cNvPr id="844802" name="Rectangle 2">
            <a:extLst>
              <a:ext uri="{FF2B5EF4-FFF2-40B4-BE49-F238E27FC236}">
                <a16:creationId xmlns:a16="http://schemas.microsoft.com/office/drawing/2014/main" id="{434FAB52-DE43-445D-AF56-C9F40184B288}"/>
              </a:ext>
            </a:extLst>
          </p:cNvPr>
          <p:cNvSpPr>
            <a:spLocks noGrp="1" noRot="1" noChangeAspect="1" noChangeArrowheads="1" noTextEdit="1"/>
          </p:cNvSpPr>
          <p:nvPr>
            <p:ph type="sldImg"/>
          </p:nvPr>
        </p:nvSpPr>
        <p:spPr>
          <a:ln/>
        </p:spPr>
      </p:sp>
      <p:sp>
        <p:nvSpPr>
          <p:cNvPr id="844803" name="Rectangle 3">
            <a:extLst>
              <a:ext uri="{FF2B5EF4-FFF2-40B4-BE49-F238E27FC236}">
                <a16:creationId xmlns:a16="http://schemas.microsoft.com/office/drawing/2014/main" id="{2702B092-1AF5-414D-9D5A-76F6D9E1905A}"/>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72</a:t>
            </a:fld>
            <a:endParaRPr lang="zh-CN" altLang="en-US"/>
          </a:p>
        </p:txBody>
      </p:sp>
    </p:spTree>
    <p:extLst>
      <p:ext uri="{BB962C8B-B14F-4D97-AF65-F5344CB8AC3E}">
        <p14:creationId xmlns:p14="http://schemas.microsoft.com/office/powerpoint/2010/main" val="4098052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a:t>
            </a:r>
            <a:r>
              <a:rPr lang="en-US" altLang="zh-CN" baseline="-25000" dirty="0"/>
              <a:t>DS</a:t>
            </a:r>
            <a:r>
              <a:rPr lang="en-US" altLang="zh-CN" dirty="0"/>
              <a:t> &lt; V</a:t>
            </a:r>
            <a:r>
              <a:rPr lang="en-US" altLang="zh-CN" baseline="-25000" dirty="0"/>
              <a:t>GS</a:t>
            </a:r>
            <a:r>
              <a:rPr lang="zh-CN" altLang="en-US" dirty="0"/>
              <a:t> </a:t>
            </a:r>
            <a:r>
              <a:rPr lang="en-US" altLang="zh-CN" dirty="0"/>
              <a:t>-V</a:t>
            </a:r>
            <a:r>
              <a:rPr lang="en-US" altLang="zh-CN" baseline="-25000" dirty="0"/>
              <a:t>t</a:t>
            </a:r>
            <a:endParaRPr lang="zh-CN" altLang="en-US" dirty="0"/>
          </a:p>
        </p:txBody>
      </p:sp>
      <p:sp>
        <p:nvSpPr>
          <p:cNvPr id="4" name="灯片编号占位符 3"/>
          <p:cNvSpPr>
            <a:spLocks noGrp="1"/>
          </p:cNvSpPr>
          <p:nvPr>
            <p:ph type="sldNum" sz="quarter" idx="10"/>
          </p:nvPr>
        </p:nvSpPr>
        <p:spPr/>
        <p:txBody>
          <a:bodyPr/>
          <a:lstStyle/>
          <a:p>
            <a:fld id="{C7D8009F-FDF9-4C08-A654-776AC57D4A8E}" type="slidenum">
              <a:rPr lang="zh-CN" altLang="en-US" smtClean="0"/>
              <a:t>73</a:t>
            </a:fld>
            <a:endParaRPr lang="zh-CN" altLang="en-US"/>
          </a:p>
        </p:txBody>
      </p:sp>
    </p:spTree>
    <p:extLst>
      <p:ext uri="{BB962C8B-B14F-4D97-AF65-F5344CB8AC3E}">
        <p14:creationId xmlns:p14="http://schemas.microsoft.com/office/powerpoint/2010/main" val="645776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2015-9-18</a:t>
            </a:r>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74</a:t>
            </a:fld>
            <a:endParaRPr lang="zh-CN" altLang="en-US"/>
          </a:p>
        </p:txBody>
      </p:sp>
    </p:spTree>
    <p:extLst>
      <p:ext uri="{BB962C8B-B14F-4D97-AF65-F5344CB8AC3E}">
        <p14:creationId xmlns:p14="http://schemas.microsoft.com/office/powerpoint/2010/main" val="3730742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2012-9-18</a:t>
            </a:r>
            <a:endParaRPr lang="zh-CN" altLang="en-US" dirty="0"/>
          </a:p>
        </p:txBody>
      </p:sp>
      <p:sp>
        <p:nvSpPr>
          <p:cNvPr id="4" name="灯片编号占位符 3"/>
          <p:cNvSpPr>
            <a:spLocks noGrp="1"/>
          </p:cNvSpPr>
          <p:nvPr>
            <p:ph type="sldNum" sz="quarter" idx="10"/>
          </p:nvPr>
        </p:nvSpPr>
        <p:spPr/>
        <p:txBody>
          <a:bodyPr/>
          <a:lstStyle/>
          <a:p>
            <a:fld id="{C7D8009F-FDF9-4C08-A654-776AC57D4A8E}" type="slidenum">
              <a:rPr lang="zh-CN" altLang="en-US" smtClean="0"/>
              <a:t>75</a:t>
            </a:fld>
            <a:endParaRPr lang="zh-CN" altLang="en-US"/>
          </a:p>
        </p:txBody>
      </p:sp>
    </p:spTree>
    <p:extLst>
      <p:ext uri="{BB962C8B-B14F-4D97-AF65-F5344CB8AC3E}">
        <p14:creationId xmlns:p14="http://schemas.microsoft.com/office/powerpoint/2010/main" val="2562551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D8009F-FDF9-4C08-A654-776AC57D4A8E}" type="slidenum">
              <a:rPr lang="zh-CN" altLang="en-US" smtClean="0"/>
              <a:t>76</a:t>
            </a:fld>
            <a:endParaRPr lang="zh-CN" altLang="en-US"/>
          </a:p>
        </p:txBody>
      </p:sp>
    </p:spTree>
    <p:extLst>
      <p:ext uri="{BB962C8B-B14F-4D97-AF65-F5344CB8AC3E}">
        <p14:creationId xmlns:p14="http://schemas.microsoft.com/office/powerpoint/2010/main" val="3366804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1991855D-F563-4BCF-A7B7-B935910D48C8}"/>
              </a:ext>
            </a:extLst>
          </p:cNvPr>
          <p:cNvSpPr>
            <a:spLocks noGrp="1" noChangeArrowheads="1"/>
          </p:cNvSpPr>
          <p:nvPr>
            <p:ph type="dt" idx="1"/>
          </p:nvPr>
        </p:nvSpPr>
        <p:spPr>
          <a:ln/>
        </p:spPr>
        <p:txBody>
          <a:bodyPr/>
          <a:lstStyle/>
          <a:p>
            <a:fld id="{42A9165E-6DF3-476E-A8F5-E025035D7D99}" type="datetime11">
              <a:rPr lang="zh-CN" altLang="en-US"/>
              <a:pPr/>
              <a:t>10:07:15</a:t>
            </a:fld>
            <a:endParaRPr lang="en-US" altLang="zh-CN"/>
          </a:p>
        </p:txBody>
      </p:sp>
      <p:sp>
        <p:nvSpPr>
          <p:cNvPr id="7" name="Rectangle 7">
            <a:extLst>
              <a:ext uri="{FF2B5EF4-FFF2-40B4-BE49-F238E27FC236}">
                <a16:creationId xmlns:a16="http://schemas.microsoft.com/office/drawing/2014/main" id="{3119C493-1BFC-419F-A1CE-5187C44A7E99}"/>
              </a:ext>
            </a:extLst>
          </p:cNvPr>
          <p:cNvSpPr>
            <a:spLocks noGrp="1" noChangeArrowheads="1"/>
          </p:cNvSpPr>
          <p:nvPr>
            <p:ph type="sldNum" sz="quarter" idx="5"/>
          </p:nvPr>
        </p:nvSpPr>
        <p:spPr>
          <a:ln/>
        </p:spPr>
        <p:txBody>
          <a:bodyPr/>
          <a:lstStyle/>
          <a:p>
            <a:fld id="{0CDB4186-1CF0-4B9B-B3D3-21AAC51B2192}" type="slidenum">
              <a:rPr lang="en-US" altLang="zh-CN"/>
              <a:pPr/>
              <a:t>32</a:t>
            </a:fld>
            <a:endParaRPr lang="en-US" altLang="zh-CN"/>
          </a:p>
        </p:txBody>
      </p:sp>
      <p:sp>
        <p:nvSpPr>
          <p:cNvPr id="848898" name="Rectangle 2">
            <a:extLst>
              <a:ext uri="{FF2B5EF4-FFF2-40B4-BE49-F238E27FC236}">
                <a16:creationId xmlns:a16="http://schemas.microsoft.com/office/drawing/2014/main" id="{981BB407-6D0D-4951-8703-1A73CC8136DD}"/>
              </a:ext>
            </a:extLst>
          </p:cNvPr>
          <p:cNvSpPr>
            <a:spLocks noGrp="1" noRot="1" noChangeAspect="1" noChangeArrowheads="1" noTextEdit="1"/>
          </p:cNvSpPr>
          <p:nvPr>
            <p:ph type="sldImg"/>
          </p:nvPr>
        </p:nvSpPr>
        <p:spPr>
          <a:ln/>
        </p:spPr>
      </p:sp>
      <p:sp>
        <p:nvSpPr>
          <p:cNvPr id="848899" name="Rectangle 3">
            <a:extLst>
              <a:ext uri="{FF2B5EF4-FFF2-40B4-BE49-F238E27FC236}">
                <a16:creationId xmlns:a16="http://schemas.microsoft.com/office/drawing/2014/main" id="{EC75F9AD-29FC-4489-B126-A9F09A6FACB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3334E1A-9656-4233-8314-436A847705FC}"/>
              </a:ext>
            </a:extLst>
          </p:cNvPr>
          <p:cNvSpPr>
            <a:spLocks noGrp="1" noChangeArrowheads="1"/>
          </p:cNvSpPr>
          <p:nvPr>
            <p:ph type="dt" idx="1"/>
          </p:nvPr>
        </p:nvSpPr>
        <p:spPr>
          <a:ln/>
        </p:spPr>
        <p:txBody>
          <a:bodyPr/>
          <a:lstStyle/>
          <a:p>
            <a:fld id="{EE2F14F4-3A73-40C5-AD51-2235680D13F6}" type="datetime11">
              <a:rPr lang="zh-CN" altLang="en-US"/>
              <a:pPr/>
              <a:t>10:07:15</a:t>
            </a:fld>
            <a:endParaRPr lang="en-US" altLang="zh-CN"/>
          </a:p>
        </p:txBody>
      </p:sp>
      <p:sp>
        <p:nvSpPr>
          <p:cNvPr id="7" name="Rectangle 7">
            <a:extLst>
              <a:ext uri="{FF2B5EF4-FFF2-40B4-BE49-F238E27FC236}">
                <a16:creationId xmlns:a16="http://schemas.microsoft.com/office/drawing/2014/main" id="{20CEE2AA-AFF7-42CC-9451-DBF2055A3ACE}"/>
              </a:ext>
            </a:extLst>
          </p:cNvPr>
          <p:cNvSpPr>
            <a:spLocks noGrp="1" noChangeArrowheads="1"/>
          </p:cNvSpPr>
          <p:nvPr>
            <p:ph type="sldNum" sz="quarter" idx="5"/>
          </p:nvPr>
        </p:nvSpPr>
        <p:spPr>
          <a:ln/>
        </p:spPr>
        <p:txBody>
          <a:bodyPr/>
          <a:lstStyle/>
          <a:p>
            <a:fld id="{EED4038A-FFAD-453D-A183-6C3D92C4886E}" type="slidenum">
              <a:rPr lang="en-US" altLang="zh-CN"/>
              <a:pPr/>
              <a:t>33</a:t>
            </a:fld>
            <a:endParaRPr lang="en-US" altLang="zh-CN"/>
          </a:p>
        </p:txBody>
      </p:sp>
      <p:sp>
        <p:nvSpPr>
          <p:cNvPr id="849922" name="Rectangle 2">
            <a:extLst>
              <a:ext uri="{FF2B5EF4-FFF2-40B4-BE49-F238E27FC236}">
                <a16:creationId xmlns:a16="http://schemas.microsoft.com/office/drawing/2014/main" id="{C46D404B-63E0-4378-BE4D-DB33C7D9C5CC}"/>
              </a:ext>
            </a:extLst>
          </p:cNvPr>
          <p:cNvSpPr>
            <a:spLocks noGrp="1" noRot="1" noChangeAspect="1" noChangeArrowheads="1" noTextEdit="1"/>
          </p:cNvSpPr>
          <p:nvPr>
            <p:ph type="sldImg"/>
          </p:nvPr>
        </p:nvSpPr>
        <p:spPr>
          <a:ln/>
        </p:spPr>
      </p:sp>
      <p:sp>
        <p:nvSpPr>
          <p:cNvPr id="849923" name="Rectangle 3">
            <a:extLst>
              <a:ext uri="{FF2B5EF4-FFF2-40B4-BE49-F238E27FC236}">
                <a16:creationId xmlns:a16="http://schemas.microsoft.com/office/drawing/2014/main" id="{D609C47D-0CC5-4E35-ACD5-DCCD6496D590}"/>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2019-9-9,</a:t>
            </a:r>
            <a:r>
              <a:rPr lang="zh-CN" altLang="en-US"/>
              <a:t>习题一，</a:t>
            </a:r>
            <a:r>
              <a:rPr lang="zh-CN" altLang="en-US" dirty="0"/>
              <a:t>习题二：</a:t>
            </a:r>
            <a:r>
              <a:rPr lang="en-US" altLang="zh-CN" dirty="0"/>
              <a:t>4</a:t>
            </a:r>
            <a:r>
              <a:rPr lang="zh-CN" altLang="en-US" dirty="0"/>
              <a:t>，</a:t>
            </a:r>
            <a:r>
              <a:rPr lang="en-US" altLang="zh-CN" dirty="0"/>
              <a:t>6</a:t>
            </a:r>
            <a:r>
              <a:rPr lang="zh-CN" altLang="en-US" dirty="0"/>
              <a:t>，</a:t>
            </a:r>
            <a:r>
              <a:rPr lang="en-US" altLang="zh-CN" dirty="0"/>
              <a:t>8</a:t>
            </a:r>
            <a:endParaRPr lang="zh-CN" altLang="en-US" dirty="0"/>
          </a:p>
        </p:txBody>
      </p:sp>
      <p:sp>
        <p:nvSpPr>
          <p:cNvPr id="4" name="灯片编号占位符 3"/>
          <p:cNvSpPr>
            <a:spLocks noGrp="1"/>
          </p:cNvSpPr>
          <p:nvPr>
            <p:ph type="sldNum" sz="quarter" idx="5"/>
          </p:nvPr>
        </p:nvSpPr>
        <p:spPr/>
        <p:txBody>
          <a:bodyPr/>
          <a:lstStyle/>
          <a:p>
            <a:fld id="{EBF3A064-CB90-4F79-BE0A-C2C1B5BC2D09}" type="slidenum">
              <a:rPr lang="zh-CN" altLang="en-US" smtClean="0"/>
              <a:t>34</a:t>
            </a:fld>
            <a:endParaRPr lang="zh-CN" altLang="en-US"/>
          </a:p>
        </p:txBody>
      </p:sp>
    </p:spTree>
    <p:extLst>
      <p:ext uri="{BB962C8B-B14F-4D97-AF65-F5344CB8AC3E}">
        <p14:creationId xmlns:p14="http://schemas.microsoft.com/office/powerpoint/2010/main" val="3668636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81F1F77-FA92-4D34-BD62-D95DA030ECBE}"/>
              </a:ext>
            </a:extLst>
          </p:cNvPr>
          <p:cNvSpPr>
            <a:spLocks noGrp="1" noChangeArrowheads="1"/>
          </p:cNvSpPr>
          <p:nvPr>
            <p:ph type="dt" idx="1"/>
          </p:nvPr>
        </p:nvSpPr>
        <p:spPr>
          <a:ln/>
        </p:spPr>
        <p:txBody>
          <a:bodyPr/>
          <a:lstStyle/>
          <a:p>
            <a:fld id="{58FE4681-3BDD-4590-A30D-49F74569F0C7}" type="datetime11">
              <a:rPr lang="zh-CN" altLang="en-US"/>
              <a:pPr/>
              <a:t>10:07:15</a:t>
            </a:fld>
            <a:endParaRPr lang="en-US" altLang="zh-CN"/>
          </a:p>
        </p:txBody>
      </p:sp>
      <p:sp>
        <p:nvSpPr>
          <p:cNvPr id="7" name="Rectangle 7">
            <a:extLst>
              <a:ext uri="{FF2B5EF4-FFF2-40B4-BE49-F238E27FC236}">
                <a16:creationId xmlns:a16="http://schemas.microsoft.com/office/drawing/2014/main" id="{7C7703BC-40B6-4E40-9A2C-D14EB5A7C61D}"/>
              </a:ext>
            </a:extLst>
          </p:cNvPr>
          <p:cNvSpPr>
            <a:spLocks noGrp="1" noChangeArrowheads="1"/>
          </p:cNvSpPr>
          <p:nvPr>
            <p:ph type="sldNum" sz="quarter" idx="5"/>
          </p:nvPr>
        </p:nvSpPr>
        <p:spPr>
          <a:ln/>
        </p:spPr>
        <p:txBody>
          <a:bodyPr/>
          <a:lstStyle/>
          <a:p>
            <a:fld id="{D3D83D85-301F-4F99-8E16-9730F84ACD19}" type="slidenum">
              <a:rPr lang="en-US" altLang="zh-CN"/>
              <a:pPr/>
              <a:t>35</a:t>
            </a:fld>
            <a:endParaRPr lang="en-US" altLang="zh-CN"/>
          </a:p>
        </p:txBody>
      </p:sp>
      <p:sp>
        <p:nvSpPr>
          <p:cNvPr id="851970" name="Rectangle 2">
            <a:extLst>
              <a:ext uri="{FF2B5EF4-FFF2-40B4-BE49-F238E27FC236}">
                <a16:creationId xmlns:a16="http://schemas.microsoft.com/office/drawing/2014/main" id="{409A84C6-966F-4F58-AB74-FDC264582778}"/>
              </a:ext>
            </a:extLst>
          </p:cNvPr>
          <p:cNvSpPr>
            <a:spLocks noGrp="1" noRot="1" noChangeAspect="1" noChangeArrowheads="1" noTextEdit="1"/>
          </p:cNvSpPr>
          <p:nvPr>
            <p:ph type="sldImg"/>
          </p:nvPr>
        </p:nvSpPr>
        <p:spPr>
          <a:ln/>
        </p:spPr>
      </p:sp>
      <p:sp>
        <p:nvSpPr>
          <p:cNvPr id="851971" name="Rectangle 3">
            <a:extLst>
              <a:ext uri="{FF2B5EF4-FFF2-40B4-BE49-F238E27FC236}">
                <a16:creationId xmlns:a16="http://schemas.microsoft.com/office/drawing/2014/main" id="{FAF88312-73D0-462D-947E-59A362227B50}"/>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7A179273-77D3-477F-B4A5-B35787F7D39D}"/>
              </a:ext>
            </a:extLst>
          </p:cNvPr>
          <p:cNvSpPr>
            <a:spLocks noGrp="1" noChangeArrowheads="1"/>
          </p:cNvSpPr>
          <p:nvPr>
            <p:ph type="dt" idx="1"/>
          </p:nvPr>
        </p:nvSpPr>
        <p:spPr>
          <a:ln/>
        </p:spPr>
        <p:txBody>
          <a:bodyPr/>
          <a:lstStyle/>
          <a:p>
            <a:fld id="{120AD82B-F177-4481-A269-D835C0EE3ABF}" type="datetime11">
              <a:rPr lang="zh-CN" altLang="en-US"/>
              <a:pPr/>
              <a:t>10:07:15</a:t>
            </a:fld>
            <a:endParaRPr lang="en-US" altLang="zh-CN"/>
          </a:p>
        </p:txBody>
      </p:sp>
      <p:sp>
        <p:nvSpPr>
          <p:cNvPr id="7" name="Rectangle 7">
            <a:extLst>
              <a:ext uri="{FF2B5EF4-FFF2-40B4-BE49-F238E27FC236}">
                <a16:creationId xmlns:a16="http://schemas.microsoft.com/office/drawing/2014/main" id="{DC1B897D-B561-4150-B2B0-B622630C2347}"/>
              </a:ext>
            </a:extLst>
          </p:cNvPr>
          <p:cNvSpPr>
            <a:spLocks noGrp="1" noChangeArrowheads="1"/>
          </p:cNvSpPr>
          <p:nvPr>
            <p:ph type="sldNum" sz="quarter" idx="5"/>
          </p:nvPr>
        </p:nvSpPr>
        <p:spPr>
          <a:ln/>
        </p:spPr>
        <p:txBody>
          <a:bodyPr/>
          <a:lstStyle/>
          <a:p>
            <a:fld id="{A89106A3-E423-4D86-B409-CC7A5C5BBC54}" type="slidenum">
              <a:rPr lang="en-US" altLang="zh-CN"/>
              <a:pPr/>
              <a:t>36</a:t>
            </a:fld>
            <a:endParaRPr lang="en-US" altLang="zh-CN"/>
          </a:p>
        </p:txBody>
      </p:sp>
      <p:sp>
        <p:nvSpPr>
          <p:cNvPr id="852994" name="Rectangle 2">
            <a:extLst>
              <a:ext uri="{FF2B5EF4-FFF2-40B4-BE49-F238E27FC236}">
                <a16:creationId xmlns:a16="http://schemas.microsoft.com/office/drawing/2014/main" id="{70039B9D-603B-4D2A-937A-48D7D2634595}"/>
              </a:ext>
            </a:extLst>
          </p:cNvPr>
          <p:cNvSpPr>
            <a:spLocks noGrp="1" noRot="1" noChangeAspect="1" noChangeArrowheads="1" noTextEdit="1"/>
          </p:cNvSpPr>
          <p:nvPr>
            <p:ph type="sldImg"/>
          </p:nvPr>
        </p:nvSpPr>
        <p:spPr>
          <a:ln/>
        </p:spPr>
      </p:sp>
      <p:sp>
        <p:nvSpPr>
          <p:cNvPr id="852995" name="Rectangle 3">
            <a:extLst>
              <a:ext uri="{FF2B5EF4-FFF2-40B4-BE49-F238E27FC236}">
                <a16:creationId xmlns:a16="http://schemas.microsoft.com/office/drawing/2014/main" id="{A67D6D6E-1693-4FF1-8ECF-9E38F3DDABF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1EC5012B-345B-47A6-B017-DD6B247D95BA}"/>
              </a:ext>
            </a:extLst>
          </p:cNvPr>
          <p:cNvSpPr>
            <a:spLocks noGrp="1" noChangeArrowheads="1"/>
          </p:cNvSpPr>
          <p:nvPr>
            <p:ph type="dt" idx="1"/>
          </p:nvPr>
        </p:nvSpPr>
        <p:spPr>
          <a:ln/>
        </p:spPr>
        <p:txBody>
          <a:bodyPr/>
          <a:lstStyle/>
          <a:p>
            <a:fld id="{C825527F-BA3D-433F-BCCE-BE18A34EEC8A}" type="datetime11">
              <a:rPr lang="zh-CN" altLang="en-US"/>
              <a:pPr/>
              <a:t>10:07:15</a:t>
            </a:fld>
            <a:endParaRPr lang="en-US" altLang="zh-CN"/>
          </a:p>
        </p:txBody>
      </p:sp>
      <p:sp>
        <p:nvSpPr>
          <p:cNvPr id="7" name="Rectangle 7">
            <a:extLst>
              <a:ext uri="{FF2B5EF4-FFF2-40B4-BE49-F238E27FC236}">
                <a16:creationId xmlns:a16="http://schemas.microsoft.com/office/drawing/2014/main" id="{CE6FBCA6-76D4-47B9-B1AF-A184928E0BE7}"/>
              </a:ext>
            </a:extLst>
          </p:cNvPr>
          <p:cNvSpPr>
            <a:spLocks noGrp="1" noChangeArrowheads="1"/>
          </p:cNvSpPr>
          <p:nvPr>
            <p:ph type="sldNum" sz="quarter" idx="5"/>
          </p:nvPr>
        </p:nvSpPr>
        <p:spPr>
          <a:ln/>
        </p:spPr>
        <p:txBody>
          <a:bodyPr/>
          <a:lstStyle/>
          <a:p>
            <a:fld id="{9149CB7C-A15B-4F0E-810E-DECEBD72CA69}" type="slidenum">
              <a:rPr lang="en-US" altLang="zh-CN"/>
              <a:pPr/>
              <a:t>38</a:t>
            </a:fld>
            <a:endParaRPr lang="en-US" altLang="zh-CN"/>
          </a:p>
        </p:txBody>
      </p:sp>
      <p:sp>
        <p:nvSpPr>
          <p:cNvPr id="854018" name="Rectangle 2">
            <a:extLst>
              <a:ext uri="{FF2B5EF4-FFF2-40B4-BE49-F238E27FC236}">
                <a16:creationId xmlns:a16="http://schemas.microsoft.com/office/drawing/2014/main" id="{0759E269-59AC-472E-903B-77BABE7C332B}"/>
              </a:ext>
            </a:extLst>
          </p:cNvPr>
          <p:cNvSpPr>
            <a:spLocks noGrp="1" noRot="1" noChangeAspect="1" noChangeArrowheads="1" noTextEdit="1"/>
          </p:cNvSpPr>
          <p:nvPr>
            <p:ph type="sldImg"/>
          </p:nvPr>
        </p:nvSpPr>
        <p:spPr>
          <a:ln/>
        </p:spPr>
      </p:sp>
      <p:sp>
        <p:nvSpPr>
          <p:cNvPr id="854019" name="Rectangle 3">
            <a:extLst>
              <a:ext uri="{FF2B5EF4-FFF2-40B4-BE49-F238E27FC236}">
                <a16:creationId xmlns:a16="http://schemas.microsoft.com/office/drawing/2014/main" id="{B8043370-22CF-4295-9695-B4FD9B161B5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2020-9-23</a:t>
            </a:r>
            <a:endParaRPr lang="zh-CN" altLang="en-US"/>
          </a:p>
        </p:txBody>
      </p:sp>
      <p:sp>
        <p:nvSpPr>
          <p:cNvPr id="4" name="灯片编号占位符 3"/>
          <p:cNvSpPr>
            <a:spLocks noGrp="1"/>
          </p:cNvSpPr>
          <p:nvPr>
            <p:ph type="sldNum" sz="quarter" idx="5"/>
          </p:nvPr>
        </p:nvSpPr>
        <p:spPr/>
        <p:txBody>
          <a:bodyPr/>
          <a:lstStyle/>
          <a:p>
            <a:fld id="{EBF3A064-CB90-4F79-BE0A-C2C1B5BC2D09}" type="slidenum">
              <a:rPr lang="zh-CN" altLang="en-US" smtClean="0"/>
              <a:t>41</a:t>
            </a:fld>
            <a:endParaRPr lang="zh-CN" altLang="en-US"/>
          </a:p>
        </p:txBody>
      </p:sp>
    </p:spTree>
    <p:extLst>
      <p:ext uri="{BB962C8B-B14F-4D97-AF65-F5344CB8AC3E}">
        <p14:creationId xmlns:p14="http://schemas.microsoft.com/office/powerpoint/2010/main" val="19351200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894324"/>
            <a:ext cx="7543800" cy="2966724"/>
          </a:xfrm>
        </p:spPr>
        <p:txBody>
          <a:bodyPr anchor="b">
            <a:normAutofit/>
          </a:bodyPr>
          <a:lstStyle>
            <a:lvl1pPr algn="l">
              <a:lnSpc>
                <a:spcPct val="85000"/>
              </a:lnSpc>
              <a:defRPr sz="8000" spc="-50" baseline="0">
                <a:solidFill>
                  <a:schemeClr val="tx1">
                    <a:lumMod val="85000"/>
                    <a:lumOff val="15000"/>
                  </a:schemeClr>
                </a:solidFill>
                <a:latin typeface="华文中宋" panose="02010600040101010101" pitchFamily="2" charset="-122"/>
                <a:ea typeface="华文中宋" panose="02010600040101010101" pitchFamily="2" charset="-122"/>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293097"/>
            <a:ext cx="7543800" cy="1305524"/>
          </a:xfrm>
        </p:spPr>
        <p:txBody>
          <a:bodyPr lIns="91440" rIns="91440">
            <a:normAutofit/>
          </a:bodyPr>
          <a:lstStyle>
            <a:lvl1pPr marL="0" indent="0" algn="l">
              <a:buNone/>
              <a:defRPr sz="2400" cap="all" spc="200" baseline="0">
                <a:solidFill>
                  <a:schemeClr val="tx2"/>
                </a:solidFill>
                <a:latin typeface="华文细黑" panose="02010600040101010101" pitchFamily="2" charset="-122"/>
                <a:ea typeface="华文细黑" panose="02010600040101010101" pitchFamily="2" charset="-122"/>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33D4131F-FAA3-4341-A7CF-3AC881D98351}" type="slidenum">
              <a:rPr lang="en-US" altLang="zh-CN" smtClean="0"/>
              <a:pPr>
                <a:defRPr/>
              </a:pPr>
              <a:t>‹#›</a:t>
            </a:fld>
            <a:endParaRPr lang="en-US" altLang="zh-CN"/>
          </a:p>
        </p:txBody>
      </p:sp>
      <p:cxnSp>
        <p:nvCxnSpPr>
          <p:cNvPr id="9" name="Straight Connector 8"/>
          <p:cNvCxnSpPr/>
          <p:nvPr/>
        </p:nvCxnSpPr>
        <p:spPr>
          <a:xfrm>
            <a:off x="822960" y="4077072"/>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C01AA5F-2B67-434F-94B9-DD86CA772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430440"/>
            <a:ext cx="3000375" cy="666750"/>
          </a:xfrm>
          <a:prstGeom prst="rect">
            <a:avLst/>
          </a:prstGeom>
        </p:spPr>
      </p:pic>
    </p:spTree>
    <p:extLst>
      <p:ext uri="{BB962C8B-B14F-4D97-AF65-F5344CB8AC3E}">
        <p14:creationId xmlns:p14="http://schemas.microsoft.com/office/powerpoint/2010/main" val="647621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B03D1C32-1F30-42DC-9975-25CDFAE4F0C8}" type="slidenum">
              <a:rPr lang="en-US" altLang="zh-CN" smtClean="0"/>
              <a:pPr>
                <a:defRPr/>
              </a:pPr>
              <a:t>‹#›</a:t>
            </a:fld>
            <a:endParaRPr lang="en-US" altLang="zh-CN"/>
          </a:p>
        </p:txBody>
      </p:sp>
    </p:spTree>
    <p:extLst>
      <p:ext uri="{BB962C8B-B14F-4D97-AF65-F5344CB8AC3E}">
        <p14:creationId xmlns:p14="http://schemas.microsoft.com/office/powerpoint/2010/main" val="776364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762896"/>
      </p:ext>
    </p:extLst>
  </p:cSld>
  <p:clrMapOvr>
    <a:masterClrMapping/>
  </p:clrMapOvr>
  <p:transition spd="slow">
    <p:wedge/>
    <p:sndAc>
      <p:stSnd>
        <p:snd r:embed="rId1" name="PROJCTOR.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894324"/>
            <a:ext cx="7543800" cy="2966724"/>
          </a:xfrm>
        </p:spPr>
        <p:txBody>
          <a:bodyPr anchor="b">
            <a:normAutofit/>
          </a:bodyPr>
          <a:lstStyle>
            <a:lvl1pPr algn="l">
              <a:lnSpc>
                <a:spcPct val="85000"/>
              </a:lnSpc>
              <a:defRPr sz="8000" spc="-50" baseline="0">
                <a:solidFill>
                  <a:schemeClr val="tx1">
                    <a:lumMod val="85000"/>
                    <a:lumOff val="15000"/>
                  </a:schemeClr>
                </a:solidFill>
                <a:latin typeface="华文中宋" panose="02010600040101010101" pitchFamily="2" charset="-122"/>
                <a:ea typeface="华文中宋" panose="02010600040101010101" pitchFamily="2" charset="-122"/>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293097"/>
            <a:ext cx="7543800" cy="1305524"/>
          </a:xfrm>
        </p:spPr>
        <p:txBody>
          <a:bodyPr lIns="91440" rIns="91440">
            <a:normAutofit/>
          </a:bodyPr>
          <a:lstStyle>
            <a:lvl1pPr marL="0" indent="0" algn="l">
              <a:buNone/>
              <a:defRPr sz="2400" cap="all" spc="200" baseline="0">
                <a:solidFill>
                  <a:schemeClr val="tx2"/>
                </a:solidFill>
                <a:latin typeface="华文细黑" panose="02010600040101010101" pitchFamily="2" charset="-122"/>
                <a:ea typeface="华文细黑" panose="02010600040101010101" pitchFamily="2" charset="-122"/>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B83C9B72-38A7-4E8C-9535-FF1E1E62ACFC}" type="slidenum">
              <a:rPr lang="en-US" altLang="zh-CN" smtClean="0"/>
              <a:pPr/>
              <a:t>‹#›</a:t>
            </a:fld>
            <a:endParaRPr lang="en-US" altLang="zh-CN"/>
          </a:p>
        </p:txBody>
      </p:sp>
      <p:cxnSp>
        <p:nvCxnSpPr>
          <p:cNvPr id="9" name="Straight Connector 8"/>
          <p:cNvCxnSpPr/>
          <p:nvPr/>
        </p:nvCxnSpPr>
        <p:spPr>
          <a:xfrm>
            <a:off x="822960" y="4077072"/>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C01AA5F-2B67-434F-94B9-DD86CA772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430440"/>
            <a:ext cx="3000375" cy="666750"/>
          </a:xfrm>
          <a:prstGeom prst="rect">
            <a:avLst/>
          </a:prstGeom>
        </p:spPr>
      </p:pic>
    </p:spTree>
    <p:extLst>
      <p:ext uri="{BB962C8B-B14F-4D97-AF65-F5344CB8AC3E}">
        <p14:creationId xmlns:p14="http://schemas.microsoft.com/office/powerpoint/2010/main" val="1843043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51DC7F20-8F81-4292-852A-84E04AB48FEF}" type="slidenum">
              <a:rPr lang="en-US" altLang="zh-CN" smtClean="0"/>
              <a:pPr/>
              <a:t>‹#›</a:t>
            </a:fld>
            <a:endParaRPr lang="en-US" altLang="zh-CN"/>
          </a:p>
        </p:txBody>
      </p:sp>
    </p:spTree>
    <p:extLst>
      <p:ext uri="{BB962C8B-B14F-4D97-AF65-F5344CB8AC3E}">
        <p14:creationId xmlns:p14="http://schemas.microsoft.com/office/powerpoint/2010/main" val="658104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5"/>
            <a:ext cx="7543800" cy="96843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700808"/>
            <a:ext cx="3703320" cy="416828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700808"/>
            <a:ext cx="3703320" cy="41682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B1940B9B-36A2-4AB6-A3D3-2C7398C787C8}" type="slidenum">
              <a:rPr lang="en-US" altLang="zh-CN" smtClean="0"/>
              <a:pPr/>
              <a:t>‹#›</a:t>
            </a:fld>
            <a:endParaRPr lang="en-US" altLang="zh-CN"/>
          </a:p>
        </p:txBody>
      </p:sp>
    </p:spTree>
    <p:extLst>
      <p:ext uri="{BB962C8B-B14F-4D97-AF65-F5344CB8AC3E}">
        <p14:creationId xmlns:p14="http://schemas.microsoft.com/office/powerpoint/2010/main" val="213512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5"/>
            <a:ext cx="7543800" cy="96875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628800"/>
            <a:ext cx="3703320" cy="64807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420888"/>
            <a:ext cx="3703320" cy="344820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628800"/>
            <a:ext cx="3703320" cy="64807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420888"/>
            <a:ext cx="3703320" cy="344820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fld id="{939AC93D-4359-4B4C-A794-34947D7EE42F}" type="slidenum">
              <a:rPr lang="en-US" altLang="zh-CN" smtClean="0"/>
              <a:pPr/>
              <a:t>‹#›</a:t>
            </a:fld>
            <a:endParaRPr lang="en-US" altLang="zh-CN"/>
          </a:p>
        </p:txBody>
      </p:sp>
    </p:spTree>
    <p:extLst>
      <p:ext uri="{BB962C8B-B14F-4D97-AF65-F5344CB8AC3E}">
        <p14:creationId xmlns:p14="http://schemas.microsoft.com/office/powerpoint/2010/main" val="1251414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fld id="{6541BB0A-0218-4862-AE70-DBD958D950CD}" type="slidenum">
              <a:rPr lang="en-US" altLang="zh-CN" smtClean="0"/>
              <a:pPr/>
              <a:t>‹#›</a:t>
            </a:fld>
            <a:endParaRPr lang="en-US" altLang="zh-CN"/>
          </a:p>
        </p:txBody>
      </p:sp>
    </p:spTree>
    <p:extLst>
      <p:ext uri="{BB962C8B-B14F-4D97-AF65-F5344CB8AC3E}">
        <p14:creationId xmlns:p14="http://schemas.microsoft.com/office/powerpoint/2010/main" val="1208099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ltLang="zh-CN"/>
          </a:p>
        </p:txBody>
      </p:sp>
      <p:sp>
        <p:nvSpPr>
          <p:cNvPr id="9" name="Slide Number Placeholder 8"/>
          <p:cNvSpPr>
            <a:spLocks noGrp="1"/>
          </p:cNvSpPr>
          <p:nvPr>
            <p:ph type="sldNum" sz="quarter" idx="12"/>
          </p:nvPr>
        </p:nvSpPr>
        <p:spPr/>
        <p:txBody>
          <a:bodyPr/>
          <a:lstStyle/>
          <a:p>
            <a:fld id="{DD6CE03D-259D-48F6-8129-0F9454F18E2E}" type="slidenum">
              <a:rPr lang="en-US" altLang="zh-CN" smtClean="0"/>
              <a:pPr/>
              <a:t>‹#›</a:t>
            </a:fld>
            <a:endParaRPr lang="en-US" altLang="zh-CN"/>
          </a:p>
        </p:txBody>
      </p:sp>
    </p:spTree>
    <p:extLst>
      <p:ext uri="{BB962C8B-B14F-4D97-AF65-F5344CB8AC3E}">
        <p14:creationId xmlns:p14="http://schemas.microsoft.com/office/powerpoint/2010/main" val="844240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US" altLang="zh-CN"/>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C98905-052A-4F44-9AD7-DA2AA210132E}" type="slidenum">
              <a:rPr lang="en-US" altLang="zh-CN" smtClean="0"/>
              <a:pPr/>
              <a:t>‹#›</a:t>
            </a:fld>
            <a:endParaRPr lang="en-US" altLang="zh-CN"/>
          </a:p>
        </p:txBody>
      </p:sp>
    </p:spTree>
    <p:extLst>
      <p:ext uri="{BB962C8B-B14F-4D97-AF65-F5344CB8AC3E}">
        <p14:creationId xmlns:p14="http://schemas.microsoft.com/office/powerpoint/2010/main" val="6112640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D5F7E033-BAD9-4875-9B60-B907C766FB9F}" type="slidenum">
              <a:rPr lang="en-US" altLang="zh-CN" smtClean="0"/>
              <a:pPr/>
              <a:t>‹#›</a:t>
            </a:fld>
            <a:endParaRPr lang="en-US" altLang="zh-CN"/>
          </a:p>
        </p:txBody>
      </p:sp>
    </p:spTree>
    <p:extLst>
      <p:ext uri="{BB962C8B-B14F-4D97-AF65-F5344CB8AC3E}">
        <p14:creationId xmlns:p14="http://schemas.microsoft.com/office/powerpoint/2010/main" val="17706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19339C83-04B0-4711-81E2-EDA80FAA547A}" type="slidenum">
              <a:rPr lang="en-US" altLang="zh-CN" smtClean="0"/>
              <a:pPr>
                <a:defRPr/>
              </a:pPr>
              <a:t>‹#›</a:t>
            </a:fld>
            <a:endParaRPr lang="en-US" altLang="zh-CN"/>
          </a:p>
        </p:txBody>
      </p:sp>
    </p:spTree>
    <p:extLst>
      <p:ext uri="{BB962C8B-B14F-4D97-AF65-F5344CB8AC3E}">
        <p14:creationId xmlns:p14="http://schemas.microsoft.com/office/powerpoint/2010/main" val="3921277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C8B37C1B-9789-4B20-8964-66D42F1AF721}" type="slidenum">
              <a:rPr lang="en-US" altLang="zh-CN" smtClean="0"/>
              <a:pPr/>
              <a:t>‹#›</a:t>
            </a:fld>
            <a:endParaRPr lang="en-US" altLang="zh-CN"/>
          </a:p>
        </p:txBody>
      </p:sp>
    </p:spTree>
    <p:extLst>
      <p:ext uri="{BB962C8B-B14F-4D97-AF65-F5344CB8AC3E}">
        <p14:creationId xmlns:p14="http://schemas.microsoft.com/office/powerpoint/2010/main" val="3051885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28144110-1C45-4EB2-B150-EF82AEC8CA55}" type="slidenum">
              <a:rPr lang="en-US" altLang="zh-CN" smtClean="0"/>
              <a:pPr/>
              <a:t>‹#›</a:t>
            </a:fld>
            <a:endParaRPr lang="en-US" altLang="zh-CN"/>
          </a:p>
        </p:txBody>
      </p:sp>
    </p:spTree>
    <p:extLst>
      <p:ext uri="{BB962C8B-B14F-4D97-AF65-F5344CB8AC3E}">
        <p14:creationId xmlns:p14="http://schemas.microsoft.com/office/powerpoint/2010/main" val="18189033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4038600" cy="18669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000500"/>
            <a:ext cx="4038600" cy="18669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0"/>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1"/>
          </p:nvPr>
        </p:nvSpPr>
        <p:spPr>
          <a:xfrm>
            <a:off x="6553200" y="6248400"/>
            <a:ext cx="2133600" cy="457200"/>
          </a:xfrm>
        </p:spPr>
        <p:txBody>
          <a:bodyPr/>
          <a:lstStyle>
            <a:lvl1pPr>
              <a:defRPr/>
            </a:lvl1pPr>
          </a:lstStyle>
          <a:p>
            <a:fld id="{32363CA6-8C22-4040-9237-F0802E32BBC3}" type="slidenum">
              <a:rPr lang="en-US" altLang="zh-CN"/>
              <a:pPr/>
              <a:t>‹#›</a:t>
            </a:fld>
            <a:endParaRPr lang="en-US" altLang="zh-CN"/>
          </a:p>
        </p:txBody>
      </p:sp>
      <p:sp>
        <p:nvSpPr>
          <p:cNvPr id="8" name="日期占位符 7"/>
          <p:cNvSpPr>
            <a:spLocks noGrp="1"/>
          </p:cNvSpPr>
          <p:nvPr>
            <p:ph type="dt" sz="half" idx="12"/>
          </p:nvPr>
        </p:nvSpPr>
        <p:spPr>
          <a:xfrm>
            <a:off x="457200" y="6245225"/>
            <a:ext cx="2133600" cy="476250"/>
          </a:xfrm>
        </p:spPr>
        <p:txBody>
          <a:bodyPr/>
          <a:lstStyle>
            <a:lvl1pPr>
              <a:defRPr/>
            </a:lvl1pPr>
          </a:lstStyle>
          <a:p>
            <a:endParaRPr lang="en-US" altLang="zh-CN"/>
          </a:p>
        </p:txBody>
      </p:sp>
    </p:spTree>
    <p:extLst>
      <p:ext uri="{BB962C8B-B14F-4D97-AF65-F5344CB8AC3E}">
        <p14:creationId xmlns:p14="http://schemas.microsoft.com/office/powerpoint/2010/main" val="1450121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894324"/>
            <a:ext cx="7543800" cy="2966724"/>
          </a:xfrm>
        </p:spPr>
        <p:txBody>
          <a:bodyPr anchor="b">
            <a:normAutofit/>
          </a:bodyPr>
          <a:lstStyle>
            <a:lvl1pPr algn="l">
              <a:lnSpc>
                <a:spcPct val="85000"/>
              </a:lnSpc>
              <a:defRPr sz="8000" spc="-50" baseline="0">
                <a:solidFill>
                  <a:schemeClr val="tx1">
                    <a:lumMod val="85000"/>
                    <a:lumOff val="15000"/>
                  </a:schemeClr>
                </a:solidFill>
                <a:latin typeface="华文中宋" panose="02010600040101010101" pitchFamily="2" charset="-122"/>
                <a:ea typeface="华文中宋" panose="02010600040101010101" pitchFamily="2" charset="-122"/>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293097"/>
            <a:ext cx="7543800" cy="1305524"/>
          </a:xfrm>
        </p:spPr>
        <p:txBody>
          <a:bodyPr lIns="91440" rIns="91440">
            <a:normAutofit/>
          </a:bodyPr>
          <a:lstStyle>
            <a:lvl1pPr marL="0" indent="0" algn="l">
              <a:buNone/>
              <a:defRPr sz="2400" cap="all" spc="200" baseline="0">
                <a:solidFill>
                  <a:schemeClr val="tx2"/>
                </a:solidFill>
                <a:latin typeface="华文细黑" panose="02010600040101010101" pitchFamily="2" charset="-122"/>
                <a:ea typeface="华文细黑" panose="02010600040101010101" pitchFamily="2" charset="-122"/>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B83C9B72-38A7-4E8C-9535-FF1E1E62ACFC}" type="slidenum">
              <a:rPr lang="en-US" altLang="zh-CN" smtClean="0"/>
              <a:pPr/>
              <a:t>‹#›</a:t>
            </a:fld>
            <a:endParaRPr lang="en-US" altLang="zh-CN"/>
          </a:p>
        </p:txBody>
      </p:sp>
      <p:cxnSp>
        <p:nvCxnSpPr>
          <p:cNvPr id="9" name="Straight Connector 8"/>
          <p:cNvCxnSpPr/>
          <p:nvPr/>
        </p:nvCxnSpPr>
        <p:spPr>
          <a:xfrm>
            <a:off x="822960" y="4077072"/>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C01AA5F-2B67-434F-94B9-DD86CA772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430440"/>
            <a:ext cx="3000375" cy="666750"/>
          </a:xfrm>
          <a:prstGeom prst="rect">
            <a:avLst/>
          </a:prstGeom>
        </p:spPr>
      </p:pic>
    </p:spTree>
    <p:extLst>
      <p:ext uri="{BB962C8B-B14F-4D97-AF65-F5344CB8AC3E}">
        <p14:creationId xmlns:p14="http://schemas.microsoft.com/office/powerpoint/2010/main" val="3025594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51DC7F20-8F81-4292-852A-84E04AB48FEF}" type="slidenum">
              <a:rPr lang="en-US" altLang="zh-CN" smtClean="0"/>
              <a:pPr/>
              <a:t>‹#›</a:t>
            </a:fld>
            <a:endParaRPr lang="en-US" altLang="zh-CN"/>
          </a:p>
        </p:txBody>
      </p:sp>
    </p:spTree>
    <p:extLst>
      <p:ext uri="{BB962C8B-B14F-4D97-AF65-F5344CB8AC3E}">
        <p14:creationId xmlns:p14="http://schemas.microsoft.com/office/powerpoint/2010/main" val="911559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5"/>
            <a:ext cx="7543800" cy="96843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700808"/>
            <a:ext cx="3703320" cy="416828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700808"/>
            <a:ext cx="3703320" cy="41682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B1940B9B-36A2-4AB6-A3D3-2C7398C787C8}" type="slidenum">
              <a:rPr lang="en-US" altLang="zh-CN" smtClean="0"/>
              <a:pPr/>
              <a:t>‹#›</a:t>
            </a:fld>
            <a:endParaRPr lang="en-US" altLang="zh-CN"/>
          </a:p>
        </p:txBody>
      </p:sp>
    </p:spTree>
    <p:extLst>
      <p:ext uri="{BB962C8B-B14F-4D97-AF65-F5344CB8AC3E}">
        <p14:creationId xmlns:p14="http://schemas.microsoft.com/office/powerpoint/2010/main" val="29478591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5"/>
            <a:ext cx="7543800" cy="96875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628800"/>
            <a:ext cx="3703320" cy="64807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420888"/>
            <a:ext cx="3703320" cy="344820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628800"/>
            <a:ext cx="3703320" cy="64807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420888"/>
            <a:ext cx="3703320" cy="344820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fld id="{939AC93D-4359-4B4C-A794-34947D7EE42F}" type="slidenum">
              <a:rPr lang="en-US" altLang="zh-CN" smtClean="0"/>
              <a:pPr/>
              <a:t>‹#›</a:t>
            </a:fld>
            <a:endParaRPr lang="en-US" altLang="zh-CN"/>
          </a:p>
        </p:txBody>
      </p:sp>
    </p:spTree>
    <p:extLst>
      <p:ext uri="{BB962C8B-B14F-4D97-AF65-F5344CB8AC3E}">
        <p14:creationId xmlns:p14="http://schemas.microsoft.com/office/powerpoint/2010/main" val="20737467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fld id="{6541BB0A-0218-4862-AE70-DBD958D950CD}" type="slidenum">
              <a:rPr lang="en-US" altLang="zh-CN" smtClean="0"/>
              <a:pPr/>
              <a:t>‹#›</a:t>
            </a:fld>
            <a:endParaRPr lang="en-US" altLang="zh-CN"/>
          </a:p>
        </p:txBody>
      </p:sp>
    </p:spTree>
    <p:extLst>
      <p:ext uri="{BB962C8B-B14F-4D97-AF65-F5344CB8AC3E}">
        <p14:creationId xmlns:p14="http://schemas.microsoft.com/office/powerpoint/2010/main" val="3624474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ltLang="zh-CN"/>
          </a:p>
        </p:txBody>
      </p:sp>
      <p:sp>
        <p:nvSpPr>
          <p:cNvPr id="9" name="Slide Number Placeholder 8"/>
          <p:cNvSpPr>
            <a:spLocks noGrp="1"/>
          </p:cNvSpPr>
          <p:nvPr>
            <p:ph type="sldNum" sz="quarter" idx="12"/>
          </p:nvPr>
        </p:nvSpPr>
        <p:spPr/>
        <p:txBody>
          <a:bodyPr/>
          <a:lstStyle/>
          <a:p>
            <a:fld id="{DD6CE03D-259D-48F6-8129-0F9454F18E2E}" type="slidenum">
              <a:rPr lang="en-US" altLang="zh-CN" smtClean="0"/>
              <a:pPr/>
              <a:t>‹#›</a:t>
            </a:fld>
            <a:endParaRPr lang="en-US" altLang="zh-CN"/>
          </a:p>
        </p:txBody>
      </p:sp>
    </p:spTree>
    <p:extLst>
      <p:ext uri="{BB962C8B-B14F-4D97-AF65-F5344CB8AC3E}">
        <p14:creationId xmlns:p14="http://schemas.microsoft.com/office/powerpoint/2010/main" val="38904095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US" altLang="zh-CN"/>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C98905-052A-4F44-9AD7-DA2AA210132E}" type="slidenum">
              <a:rPr lang="en-US" altLang="zh-CN" smtClean="0"/>
              <a:pPr/>
              <a:t>‹#›</a:t>
            </a:fld>
            <a:endParaRPr lang="en-US" altLang="zh-CN"/>
          </a:p>
        </p:txBody>
      </p:sp>
    </p:spTree>
    <p:extLst>
      <p:ext uri="{BB962C8B-B14F-4D97-AF65-F5344CB8AC3E}">
        <p14:creationId xmlns:p14="http://schemas.microsoft.com/office/powerpoint/2010/main" val="2139466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5"/>
            <a:ext cx="7543800" cy="96843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700808"/>
            <a:ext cx="3703320" cy="416828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700808"/>
            <a:ext cx="3703320" cy="41682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05610D7B-1F9B-4EB3-BC6C-44A75B399509}" type="slidenum">
              <a:rPr lang="en-US" altLang="zh-CN" smtClean="0"/>
              <a:pPr>
                <a:defRPr/>
              </a:pPr>
              <a:t>‹#›</a:t>
            </a:fld>
            <a:endParaRPr lang="en-US" altLang="zh-CN"/>
          </a:p>
        </p:txBody>
      </p:sp>
    </p:spTree>
    <p:extLst>
      <p:ext uri="{BB962C8B-B14F-4D97-AF65-F5344CB8AC3E}">
        <p14:creationId xmlns:p14="http://schemas.microsoft.com/office/powerpoint/2010/main" val="2517008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D5F7E033-BAD9-4875-9B60-B907C766FB9F}" type="slidenum">
              <a:rPr lang="en-US" altLang="zh-CN" smtClean="0"/>
              <a:pPr/>
              <a:t>‹#›</a:t>
            </a:fld>
            <a:endParaRPr lang="en-US" altLang="zh-CN"/>
          </a:p>
        </p:txBody>
      </p:sp>
    </p:spTree>
    <p:extLst>
      <p:ext uri="{BB962C8B-B14F-4D97-AF65-F5344CB8AC3E}">
        <p14:creationId xmlns:p14="http://schemas.microsoft.com/office/powerpoint/2010/main" val="2600444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C8B37C1B-9789-4B20-8964-66D42F1AF721}" type="slidenum">
              <a:rPr lang="en-US" altLang="zh-CN" smtClean="0"/>
              <a:pPr/>
              <a:t>‹#›</a:t>
            </a:fld>
            <a:endParaRPr lang="en-US" altLang="zh-CN"/>
          </a:p>
        </p:txBody>
      </p:sp>
    </p:spTree>
    <p:extLst>
      <p:ext uri="{BB962C8B-B14F-4D97-AF65-F5344CB8AC3E}">
        <p14:creationId xmlns:p14="http://schemas.microsoft.com/office/powerpoint/2010/main" val="29093267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28144110-1C45-4EB2-B150-EF82AEC8CA55}" type="slidenum">
              <a:rPr lang="en-US" altLang="zh-CN" smtClean="0"/>
              <a:pPr/>
              <a:t>‹#›</a:t>
            </a:fld>
            <a:endParaRPr lang="en-US" altLang="zh-CN"/>
          </a:p>
        </p:txBody>
      </p:sp>
    </p:spTree>
    <p:extLst>
      <p:ext uri="{BB962C8B-B14F-4D97-AF65-F5344CB8AC3E}">
        <p14:creationId xmlns:p14="http://schemas.microsoft.com/office/powerpoint/2010/main" val="1499678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4038600" cy="18669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000500"/>
            <a:ext cx="4038600" cy="18669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0"/>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1"/>
          </p:nvPr>
        </p:nvSpPr>
        <p:spPr>
          <a:xfrm>
            <a:off x="6553200" y="6248400"/>
            <a:ext cx="2133600" cy="457200"/>
          </a:xfrm>
        </p:spPr>
        <p:txBody>
          <a:bodyPr/>
          <a:lstStyle>
            <a:lvl1pPr>
              <a:defRPr/>
            </a:lvl1pPr>
          </a:lstStyle>
          <a:p>
            <a:fld id="{32363CA6-8C22-4040-9237-F0802E32BBC3}" type="slidenum">
              <a:rPr lang="en-US" altLang="zh-CN"/>
              <a:pPr/>
              <a:t>‹#›</a:t>
            </a:fld>
            <a:endParaRPr lang="en-US" altLang="zh-CN"/>
          </a:p>
        </p:txBody>
      </p:sp>
      <p:sp>
        <p:nvSpPr>
          <p:cNvPr id="8" name="日期占位符 7"/>
          <p:cNvSpPr>
            <a:spLocks noGrp="1"/>
          </p:cNvSpPr>
          <p:nvPr>
            <p:ph type="dt" sz="half" idx="12"/>
          </p:nvPr>
        </p:nvSpPr>
        <p:spPr>
          <a:xfrm>
            <a:off x="457200" y="6245225"/>
            <a:ext cx="2133600" cy="476250"/>
          </a:xfrm>
        </p:spPr>
        <p:txBody>
          <a:bodyPr/>
          <a:lstStyle>
            <a:lvl1pPr>
              <a:defRPr/>
            </a:lvl1pPr>
          </a:lstStyle>
          <a:p>
            <a:endParaRPr lang="en-US" altLang="zh-CN"/>
          </a:p>
        </p:txBody>
      </p:sp>
    </p:spTree>
    <p:extLst>
      <p:ext uri="{BB962C8B-B14F-4D97-AF65-F5344CB8AC3E}">
        <p14:creationId xmlns:p14="http://schemas.microsoft.com/office/powerpoint/2010/main" val="912899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2EAC9-A7FD-490F-B0A6-AB9BBDDAAE4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A252A80-69D5-4CD1-B6B7-E6CDFD97FFB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83F328F-DA3A-4EC9-B483-BE3E20A4D46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CAA5541-CF51-4EBE-8F3E-F6A20866B4E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92BDA87-DFAB-44AB-B5E1-B429444A4976}"/>
              </a:ext>
            </a:extLst>
          </p:cNvPr>
          <p:cNvSpPr>
            <a:spLocks noGrp="1"/>
          </p:cNvSpPr>
          <p:nvPr>
            <p:ph type="sldNum" sz="quarter" idx="12"/>
          </p:nvPr>
        </p:nvSpPr>
        <p:spPr/>
        <p:txBody>
          <a:bodyPr/>
          <a:lstStyle>
            <a:lvl1pPr>
              <a:defRPr/>
            </a:lvl1pPr>
          </a:lstStyle>
          <a:p>
            <a:fld id="{A4CDB3E0-7250-4C18-9D56-EFD3B2CE1465}" type="slidenum">
              <a:rPr lang="en-US" altLang="zh-CN"/>
              <a:pPr/>
              <a:t>‹#›</a:t>
            </a:fld>
            <a:endParaRPr lang="en-US" altLang="zh-CN"/>
          </a:p>
        </p:txBody>
      </p:sp>
    </p:spTree>
    <p:extLst>
      <p:ext uri="{BB962C8B-B14F-4D97-AF65-F5344CB8AC3E}">
        <p14:creationId xmlns:p14="http://schemas.microsoft.com/office/powerpoint/2010/main" val="1110975312"/>
      </p:ext>
    </p:extLst>
  </p:cSld>
  <p:clrMapOvr>
    <a:masterClrMapping/>
  </p:clrMapOvr>
  <p:transition spd="slow">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A3A75-637F-44AA-BEDD-F0AB39239A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41E873-67E4-4B61-AC38-6F677704071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AFEAAAF-A92B-4DEC-A075-6C3DF2BDAE7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1DA3756-3D69-47B5-9E60-49C4DDDB2D6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17E9374-5FBF-4D95-871C-8DD414F0DB9A}"/>
              </a:ext>
            </a:extLst>
          </p:cNvPr>
          <p:cNvSpPr>
            <a:spLocks noGrp="1"/>
          </p:cNvSpPr>
          <p:nvPr>
            <p:ph type="sldNum" sz="quarter" idx="12"/>
          </p:nvPr>
        </p:nvSpPr>
        <p:spPr/>
        <p:txBody>
          <a:bodyPr/>
          <a:lstStyle>
            <a:lvl1pPr>
              <a:defRPr/>
            </a:lvl1pPr>
          </a:lstStyle>
          <a:p>
            <a:fld id="{130722D1-C6F2-4A1B-A2A7-62745AE16D87}" type="slidenum">
              <a:rPr lang="en-US" altLang="zh-CN"/>
              <a:pPr/>
              <a:t>‹#›</a:t>
            </a:fld>
            <a:endParaRPr lang="en-US" altLang="zh-CN"/>
          </a:p>
        </p:txBody>
      </p:sp>
    </p:spTree>
    <p:extLst>
      <p:ext uri="{BB962C8B-B14F-4D97-AF65-F5344CB8AC3E}">
        <p14:creationId xmlns:p14="http://schemas.microsoft.com/office/powerpoint/2010/main" val="886159346"/>
      </p:ext>
    </p:extLst>
  </p:cSld>
  <p:clrMapOvr>
    <a:masterClrMapping/>
  </p:clrMapOvr>
  <p:transition spd="slow">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E4D34-B98A-4335-8991-E277A4E839B0}"/>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F98D7C0-27D9-4332-83D2-10DEB24302F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8B371267-9DA5-4CD4-975D-0082D15528D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4C1110F-5343-4DA5-BDD2-30462880A9F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53D8191-302F-4FAE-B2A2-D08F6074F07B}"/>
              </a:ext>
            </a:extLst>
          </p:cNvPr>
          <p:cNvSpPr>
            <a:spLocks noGrp="1"/>
          </p:cNvSpPr>
          <p:nvPr>
            <p:ph type="sldNum" sz="quarter" idx="12"/>
          </p:nvPr>
        </p:nvSpPr>
        <p:spPr/>
        <p:txBody>
          <a:bodyPr/>
          <a:lstStyle>
            <a:lvl1pPr>
              <a:defRPr/>
            </a:lvl1pPr>
          </a:lstStyle>
          <a:p>
            <a:fld id="{4883B1AB-E99F-4245-9FAE-C0AAE27924BC}" type="slidenum">
              <a:rPr lang="en-US" altLang="zh-CN"/>
              <a:pPr/>
              <a:t>‹#›</a:t>
            </a:fld>
            <a:endParaRPr lang="en-US" altLang="zh-CN"/>
          </a:p>
        </p:txBody>
      </p:sp>
    </p:spTree>
    <p:extLst>
      <p:ext uri="{BB962C8B-B14F-4D97-AF65-F5344CB8AC3E}">
        <p14:creationId xmlns:p14="http://schemas.microsoft.com/office/powerpoint/2010/main" val="3100988157"/>
      </p:ext>
    </p:extLst>
  </p:cSld>
  <p:clrMapOvr>
    <a:masterClrMapping/>
  </p:clrMapOvr>
  <p:transition spd="slow">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713930-7E5D-4BCC-8E53-025CC7BF3D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20602C-7EED-46BC-B3D4-AB0122BD32EE}"/>
              </a:ext>
            </a:extLst>
          </p:cNvPr>
          <p:cNvSpPr>
            <a:spLocks noGrp="1"/>
          </p:cNvSpPr>
          <p:nvPr>
            <p:ph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D89F98E-586E-4CAE-AB81-3391710879ED}"/>
              </a:ext>
            </a:extLst>
          </p:cNvPr>
          <p:cNvSpPr>
            <a:spLocks noGrp="1"/>
          </p:cNvSpPr>
          <p:nvPr>
            <p:ph sz="half" idx="2"/>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51DAB64-ADB1-45C6-961E-D4A44864931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664DB19-6140-4A89-863E-48C13E17B1D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04375E1-A28F-41F8-9067-DF583437E0EA}"/>
              </a:ext>
            </a:extLst>
          </p:cNvPr>
          <p:cNvSpPr>
            <a:spLocks noGrp="1"/>
          </p:cNvSpPr>
          <p:nvPr>
            <p:ph type="sldNum" sz="quarter" idx="12"/>
          </p:nvPr>
        </p:nvSpPr>
        <p:spPr/>
        <p:txBody>
          <a:bodyPr/>
          <a:lstStyle>
            <a:lvl1pPr>
              <a:defRPr/>
            </a:lvl1pPr>
          </a:lstStyle>
          <a:p>
            <a:fld id="{FA3D442F-EFA1-4E3D-9FB9-B6B042EB313C}" type="slidenum">
              <a:rPr lang="en-US" altLang="zh-CN"/>
              <a:pPr/>
              <a:t>‹#›</a:t>
            </a:fld>
            <a:endParaRPr lang="en-US" altLang="zh-CN"/>
          </a:p>
        </p:txBody>
      </p:sp>
    </p:spTree>
    <p:extLst>
      <p:ext uri="{BB962C8B-B14F-4D97-AF65-F5344CB8AC3E}">
        <p14:creationId xmlns:p14="http://schemas.microsoft.com/office/powerpoint/2010/main" val="1296123994"/>
      </p:ext>
    </p:extLst>
  </p:cSld>
  <p:clrMapOvr>
    <a:masterClrMapping/>
  </p:clrMapOvr>
  <p:transition spd="slow">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33F0E-D39E-4B8E-88D8-E93B9843A00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5899DFB-CE00-42A1-A0E1-59AE87DBD0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83AC67C-2FCF-46E3-9969-52236A8ADD50}"/>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2CF385B-F4AB-4225-9BBE-1700470FA23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D45A644-0FC8-414B-B1EA-7FAF76F169B2}"/>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7A6C10A-434E-4DF2-ACAF-0B9FBD515DBE}"/>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B261B2CC-CF29-4F90-B8B0-C799AC133C7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CA088846-04DE-4BA9-9B8A-B9351CE840BE}"/>
              </a:ext>
            </a:extLst>
          </p:cNvPr>
          <p:cNvSpPr>
            <a:spLocks noGrp="1"/>
          </p:cNvSpPr>
          <p:nvPr>
            <p:ph type="sldNum" sz="quarter" idx="12"/>
          </p:nvPr>
        </p:nvSpPr>
        <p:spPr/>
        <p:txBody>
          <a:bodyPr/>
          <a:lstStyle>
            <a:lvl1pPr>
              <a:defRPr/>
            </a:lvl1pPr>
          </a:lstStyle>
          <a:p>
            <a:fld id="{1C200DF8-5FB0-41BA-A259-007F9B5488B1}" type="slidenum">
              <a:rPr lang="en-US" altLang="zh-CN"/>
              <a:pPr/>
              <a:t>‹#›</a:t>
            </a:fld>
            <a:endParaRPr lang="en-US" altLang="zh-CN"/>
          </a:p>
        </p:txBody>
      </p:sp>
    </p:spTree>
    <p:extLst>
      <p:ext uri="{BB962C8B-B14F-4D97-AF65-F5344CB8AC3E}">
        <p14:creationId xmlns:p14="http://schemas.microsoft.com/office/powerpoint/2010/main" val="762483628"/>
      </p:ext>
    </p:extLst>
  </p:cSld>
  <p:clrMapOvr>
    <a:masterClrMapping/>
  </p:clrMapOvr>
  <p:transition spd="slow">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4652A-BA01-4BAB-9079-0B6EECC842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260AC66-F7B2-494F-8B14-CE008CAFFECC}"/>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058FFB1-A2EB-4A9C-80F6-D2CEB8D8D06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AB0AEFE-31C1-4A61-9196-31B4DF39266E}"/>
              </a:ext>
            </a:extLst>
          </p:cNvPr>
          <p:cNvSpPr>
            <a:spLocks noGrp="1"/>
          </p:cNvSpPr>
          <p:nvPr>
            <p:ph type="sldNum" sz="quarter" idx="12"/>
          </p:nvPr>
        </p:nvSpPr>
        <p:spPr/>
        <p:txBody>
          <a:bodyPr/>
          <a:lstStyle>
            <a:lvl1pPr>
              <a:defRPr/>
            </a:lvl1pPr>
          </a:lstStyle>
          <a:p>
            <a:fld id="{361B9942-87F2-4B2C-BCCF-D3BDE4DB1D66}" type="slidenum">
              <a:rPr lang="en-US" altLang="zh-CN"/>
              <a:pPr/>
              <a:t>‹#›</a:t>
            </a:fld>
            <a:endParaRPr lang="en-US" altLang="zh-CN"/>
          </a:p>
        </p:txBody>
      </p:sp>
    </p:spTree>
    <p:extLst>
      <p:ext uri="{BB962C8B-B14F-4D97-AF65-F5344CB8AC3E}">
        <p14:creationId xmlns:p14="http://schemas.microsoft.com/office/powerpoint/2010/main" val="2277371751"/>
      </p:ext>
    </p:extLst>
  </p:cSld>
  <p:clrMapOvr>
    <a:masterClrMapping/>
  </p:clrMapOvr>
  <p:transition spd="slow">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5"/>
            <a:ext cx="7543800" cy="96875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628800"/>
            <a:ext cx="3703320" cy="64807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420888"/>
            <a:ext cx="3703320" cy="344820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628800"/>
            <a:ext cx="3703320" cy="64807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420888"/>
            <a:ext cx="3703320" cy="344820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4D9132F9-E28A-4643-A3F9-FF30FC98BD11}" type="slidenum">
              <a:rPr lang="en-US" altLang="zh-CN" smtClean="0"/>
              <a:pPr>
                <a:defRPr/>
              </a:pPr>
              <a:t>‹#›</a:t>
            </a:fld>
            <a:endParaRPr lang="en-US" altLang="zh-CN"/>
          </a:p>
        </p:txBody>
      </p:sp>
    </p:spTree>
    <p:extLst>
      <p:ext uri="{BB962C8B-B14F-4D97-AF65-F5344CB8AC3E}">
        <p14:creationId xmlns:p14="http://schemas.microsoft.com/office/powerpoint/2010/main" val="441525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B258AF6-E736-445B-A381-24AD1D2BDABC}"/>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876D626-2966-4C3C-9D78-122E4B6F427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8C43E52-57FB-40BE-BEC6-87743B1B1040}"/>
              </a:ext>
            </a:extLst>
          </p:cNvPr>
          <p:cNvSpPr>
            <a:spLocks noGrp="1"/>
          </p:cNvSpPr>
          <p:nvPr>
            <p:ph type="sldNum" sz="quarter" idx="12"/>
          </p:nvPr>
        </p:nvSpPr>
        <p:spPr/>
        <p:txBody>
          <a:bodyPr/>
          <a:lstStyle>
            <a:lvl1pPr>
              <a:defRPr/>
            </a:lvl1pPr>
          </a:lstStyle>
          <a:p>
            <a:fld id="{074BCA99-B929-469D-9190-47638BD48D4C}" type="slidenum">
              <a:rPr lang="en-US" altLang="zh-CN"/>
              <a:pPr/>
              <a:t>‹#›</a:t>
            </a:fld>
            <a:endParaRPr lang="en-US" altLang="zh-CN"/>
          </a:p>
        </p:txBody>
      </p:sp>
    </p:spTree>
    <p:extLst>
      <p:ext uri="{BB962C8B-B14F-4D97-AF65-F5344CB8AC3E}">
        <p14:creationId xmlns:p14="http://schemas.microsoft.com/office/powerpoint/2010/main" val="354697592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AAA9E-D282-4A10-A268-D3A0BC3D7142}"/>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59E7031-0FB5-439A-AA20-ACAD0BD615C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4EE05DF-E518-413A-B74E-1DE55C1CF4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C73A269-B840-4F39-9874-EDB7621D2C9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E97C748-FF74-415B-942D-664554B0E643}"/>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6218F80-7822-409D-A932-C309DD90AE07}"/>
              </a:ext>
            </a:extLst>
          </p:cNvPr>
          <p:cNvSpPr>
            <a:spLocks noGrp="1"/>
          </p:cNvSpPr>
          <p:nvPr>
            <p:ph type="sldNum" sz="quarter" idx="12"/>
          </p:nvPr>
        </p:nvSpPr>
        <p:spPr/>
        <p:txBody>
          <a:bodyPr/>
          <a:lstStyle>
            <a:lvl1pPr>
              <a:defRPr/>
            </a:lvl1pPr>
          </a:lstStyle>
          <a:p>
            <a:fld id="{A470D66F-FBE8-4954-B9CE-7070BD2C666E}" type="slidenum">
              <a:rPr lang="en-US" altLang="zh-CN"/>
              <a:pPr/>
              <a:t>‹#›</a:t>
            </a:fld>
            <a:endParaRPr lang="en-US" altLang="zh-CN"/>
          </a:p>
        </p:txBody>
      </p:sp>
    </p:spTree>
    <p:extLst>
      <p:ext uri="{BB962C8B-B14F-4D97-AF65-F5344CB8AC3E}">
        <p14:creationId xmlns:p14="http://schemas.microsoft.com/office/powerpoint/2010/main" val="3363822707"/>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5AA2F-A1C7-43DB-BCFB-58E34B56AED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ECA19C-12FF-4F6B-85F0-1610892F6D4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1C89735-C838-42EB-9678-E04433E3F0A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EA45183-367A-4977-B129-F62823521DE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65BAEFA-536A-410C-B837-9EEFCB21EE4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38E857A4-9B9B-47C1-BDD8-5AAFB33A9293}"/>
              </a:ext>
            </a:extLst>
          </p:cNvPr>
          <p:cNvSpPr>
            <a:spLocks noGrp="1"/>
          </p:cNvSpPr>
          <p:nvPr>
            <p:ph type="sldNum" sz="quarter" idx="12"/>
          </p:nvPr>
        </p:nvSpPr>
        <p:spPr/>
        <p:txBody>
          <a:bodyPr/>
          <a:lstStyle>
            <a:lvl1pPr>
              <a:defRPr/>
            </a:lvl1pPr>
          </a:lstStyle>
          <a:p>
            <a:fld id="{57310BF7-4CDF-45C6-B69B-DE743095C459}" type="slidenum">
              <a:rPr lang="en-US" altLang="zh-CN"/>
              <a:pPr/>
              <a:t>‹#›</a:t>
            </a:fld>
            <a:endParaRPr lang="en-US" altLang="zh-CN"/>
          </a:p>
        </p:txBody>
      </p:sp>
    </p:spTree>
    <p:extLst>
      <p:ext uri="{BB962C8B-B14F-4D97-AF65-F5344CB8AC3E}">
        <p14:creationId xmlns:p14="http://schemas.microsoft.com/office/powerpoint/2010/main" val="2286016040"/>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9DE7-6B09-4281-A5DC-93113A05E80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E6B6A1F-6928-449C-971C-74E62CC74DA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B0E804-34A6-42C3-B5DA-4554BE3D5A1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BEDDD38-3881-4360-89B9-7D679C024FE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C6D49E-BBFF-42A6-B30A-01089AAD0EFF}"/>
              </a:ext>
            </a:extLst>
          </p:cNvPr>
          <p:cNvSpPr>
            <a:spLocks noGrp="1"/>
          </p:cNvSpPr>
          <p:nvPr>
            <p:ph type="sldNum" sz="quarter" idx="12"/>
          </p:nvPr>
        </p:nvSpPr>
        <p:spPr/>
        <p:txBody>
          <a:bodyPr/>
          <a:lstStyle>
            <a:lvl1pPr>
              <a:defRPr/>
            </a:lvl1pPr>
          </a:lstStyle>
          <a:p>
            <a:fld id="{CB70B17E-F268-457B-B696-2094276B3071}" type="slidenum">
              <a:rPr lang="en-US" altLang="zh-CN"/>
              <a:pPr/>
              <a:t>‹#›</a:t>
            </a:fld>
            <a:endParaRPr lang="en-US" altLang="zh-CN"/>
          </a:p>
        </p:txBody>
      </p:sp>
    </p:spTree>
    <p:extLst>
      <p:ext uri="{BB962C8B-B14F-4D97-AF65-F5344CB8AC3E}">
        <p14:creationId xmlns:p14="http://schemas.microsoft.com/office/powerpoint/2010/main" val="2554770249"/>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928B01-EDBD-43F6-8B76-77345C588858}"/>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3083A08-77A6-4646-88B7-1831A0F8906B}"/>
              </a:ext>
            </a:extLst>
          </p:cNvPr>
          <p:cNvSpPr>
            <a:spLocks noGrp="1"/>
          </p:cNvSpPr>
          <p:nvPr>
            <p:ph type="body" orient="vert" idx="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7AFAEF0-AE84-4617-8B25-B3592AC11C9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D8412DD-9733-4E2C-A2EE-FAB304F2DA4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B08A271-8D7B-4701-A4F4-E27F38BAB082}"/>
              </a:ext>
            </a:extLst>
          </p:cNvPr>
          <p:cNvSpPr>
            <a:spLocks noGrp="1"/>
          </p:cNvSpPr>
          <p:nvPr>
            <p:ph type="sldNum" sz="quarter" idx="12"/>
          </p:nvPr>
        </p:nvSpPr>
        <p:spPr/>
        <p:txBody>
          <a:bodyPr/>
          <a:lstStyle>
            <a:lvl1pPr>
              <a:defRPr/>
            </a:lvl1pPr>
          </a:lstStyle>
          <a:p>
            <a:fld id="{232F2132-DF49-41D8-BD19-02DF9ACD9D70}" type="slidenum">
              <a:rPr lang="en-US" altLang="zh-CN"/>
              <a:pPr/>
              <a:t>‹#›</a:t>
            </a:fld>
            <a:endParaRPr lang="en-US" altLang="zh-CN"/>
          </a:p>
        </p:txBody>
      </p:sp>
    </p:spTree>
    <p:extLst>
      <p:ext uri="{BB962C8B-B14F-4D97-AF65-F5344CB8AC3E}">
        <p14:creationId xmlns:p14="http://schemas.microsoft.com/office/powerpoint/2010/main" val="2546349497"/>
      </p:ext>
    </p:extLst>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45850F21-E5A9-462D-9942-A315BFAB3385}" type="slidenum">
              <a:rPr lang="en-US" altLang="zh-CN" smtClean="0"/>
              <a:pPr>
                <a:defRPr/>
              </a:pPr>
              <a:t>‹#›</a:t>
            </a:fld>
            <a:endParaRPr lang="en-US" altLang="zh-CN"/>
          </a:p>
        </p:txBody>
      </p:sp>
    </p:spTree>
    <p:extLst>
      <p:ext uri="{BB962C8B-B14F-4D97-AF65-F5344CB8AC3E}">
        <p14:creationId xmlns:p14="http://schemas.microsoft.com/office/powerpoint/2010/main" val="876593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89CBF86D-558F-4C02-A64C-D01AEBDF2ABA}" type="slidenum">
              <a:rPr lang="en-US" altLang="zh-CN" smtClean="0"/>
              <a:pPr>
                <a:defRPr/>
              </a:pPr>
              <a:t>‹#›</a:t>
            </a:fld>
            <a:endParaRPr lang="en-US" altLang="zh-CN"/>
          </a:p>
        </p:txBody>
      </p:sp>
    </p:spTree>
    <p:extLst>
      <p:ext uri="{BB962C8B-B14F-4D97-AF65-F5344CB8AC3E}">
        <p14:creationId xmlns:p14="http://schemas.microsoft.com/office/powerpoint/2010/main" val="133351857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US" altLang="zh-CN"/>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US" altLang="zh-C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5E239331-57F6-406C-AAB8-C8482D4F3663}" type="slidenum">
              <a:rPr lang="en-US" altLang="zh-CN" smtClean="0"/>
              <a:pPr>
                <a:defRPr/>
              </a:pPr>
              <a:t>‹#›</a:t>
            </a:fld>
            <a:endParaRPr lang="en-US" altLang="zh-CN"/>
          </a:p>
        </p:txBody>
      </p:sp>
    </p:spTree>
    <p:extLst>
      <p:ext uri="{BB962C8B-B14F-4D97-AF65-F5344CB8AC3E}">
        <p14:creationId xmlns:p14="http://schemas.microsoft.com/office/powerpoint/2010/main" val="2685757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B03D1C32-1F30-42DC-9975-25CDFAE4F0C8}" type="slidenum">
              <a:rPr lang="en-US" altLang="zh-CN" smtClean="0"/>
              <a:pPr>
                <a:defRPr/>
              </a:pPr>
              <a:t>‹#›</a:t>
            </a:fld>
            <a:endParaRPr lang="en-US" altLang="zh-CN"/>
          </a:p>
        </p:txBody>
      </p:sp>
    </p:spTree>
    <p:extLst>
      <p:ext uri="{BB962C8B-B14F-4D97-AF65-F5344CB8AC3E}">
        <p14:creationId xmlns:p14="http://schemas.microsoft.com/office/powerpoint/2010/main" val="1308232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DE58C82F-2398-4EBB-8B1C-17D0B5222E49}" type="slidenum">
              <a:rPr lang="en-US" altLang="zh-CN" smtClean="0"/>
              <a:pPr>
                <a:defRPr/>
              </a:pPr>
              <a:t>‹#›</a:t>
            </a:fld>
            <a:endParaRPr lang="en-US" altLang="zh-CN"/>
          </a:p>
        </p:txBody>
      </p:sp>
    </p:spTree>
    <p:extLst>
      <p:ext uri="{BB962C8B-B14F-4D97-AF65-F5344CB8AC3E}">
        <p14:creationId xmlns:p14="http://schemas.microsoft.com/office/powerpoint/2010/main" val="596310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986020"/>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22959" y="1552928"/>
            <a:ext cx="7543801" cy="4316166"/>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ltLang="zh-CN"/>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ltLang="zh-CN"/>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B03D1C32-1F30-42DC-9975-25CDFAE4F0C8}" type="slidenum">
              <a:rPr lang="en-US" altLang="zh-CN" smtClean="0"/>
              <a:pPr>
                <a:defRPr/>
              </a:pPr>
              <a:t>‹#›</a:t>
            </a:fld>
            <a:endParaRPr lang="en-US" altLang="zh-CN"/>
          </a:p>
        </p:txBody>
      </p:sp>
      <p:cxnSp>
        <p:nvCxnSpPr>
          <p:cNvPr id="10" name="Straight Connector 9"/>
          <p:cNvCxnSpPr/>
          <p:nvPr/>
        </p:nvCxnSpPr>
        <p:spPr>
          <a:xfrm>
            <a:off x="822959" y="1412776"/>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66060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3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华文中宋" panose="02010600040101010101" pitchFamily="2" charset="-122"/>
          <a:ea typeface="华文中宋" panose="02010600040101010101" pitchFamily="2" charset="-122"/>
          <a:cs typeface="+mj-cs"/>
        </a:defRPr>
      </a:lvl1pPr>
    </p:titleStyle>
    <p:bodyStyle>
      <a:lvl1pPr marL="91440" indent="-91440" algn="l" defTabSz="914400" rtl="0" eaLnBrk="1" latinLnBrk="0" hangingPunct="1">
        <a:lnSpc>
          <a:spcPct val="15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幼圆" panose="02010509060101010101" pitchFamily="49" charset="-122"/>
          <a:ea typeface="幼圆" panose="02010509060101010101" pitchFamily="49" charset="-122"/>
          <a:cs typeface="+mn-cs"/>
        </a:defRPr>
      </a:lvl1pPr>
      <a:lvl2pPr marL="38404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000" kern="1200">
          <a:solidFill>
            <a:schemeClr val="tx1">
              <a:lumMod val="75000"/>
              <a:lumOff val="25000"/>
            </a:schemeClr>
          </a:solidFill>
          <a:latin typeface="幼圆" panose="02010509060101010101" pitchFamily="49" charset="-122"/>
          <a:ea typeface="幼圆" panose="02010509060101010101" pitchFamily="49" charset="-122"/>
          <a:cs typeface="+mn-cs"/>
        </a:defRPr>
      </a:lvl3pPr>
      <a:lvl4pPr marL="74980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000" kern="1200">
          <a:solidFill>
            <a:schemeClr val="tx1">
              <a:lumMod val="75000"/>
              <a:lumOff val="25000"/>
            </a:schemeClr>
          </a:solidFill>
          <a:latin typeface="幼圆" panose="02010509060101010101" pitchFamily="49" charset="-122"/>
          <a:ea typeface="幼圆" panose="02010509060101010101" pitchFamily="49" charset="-122"/>
          <a:cs typeface="+mn-cs"/>
        </a:defRPr>
      </a:lvl4pPr>
      <a:lvl5pPr marL="93268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000" kern="1200">
          <a:solidFill>
            <a:schemeClr val="tx1">
              <a:lumMod val="75000"/>
              <a:lumOff val="25000"/>
            </a:schemeClr>
          </a:solidFill>
          <a:latin typeface="幼圆" panose="02010509060101010101" pitchFamily="49" charset="-122"/>
          <a:ea typeface="幼圆" panose="020105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986020"/>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22959" y="1552928"/>
            <a:ext cx="7543801" cy="4316166"/>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ltLang="zh-CN"/>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ltLang="zh-CN"/>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28144110-1C45-4EB2-B150-EF82AEC8CA55}" type="slidenum">
              <a:rPr lang="en-US" altLang="zh-CN" smtClean="0"/>
              <a:pPr/>
              <a:t>‹#›</a:t>
            </a:fld>
            <a:endParaRPr lang="en-US" altLang="zh-CN"/>
          </a:p>
        </p:txBody>
      </p:sp>
      <p:cxnSp>
        <p:nvCxnSpPr>
          <p:cNvPr id="10" name="Straight Connector 9"/>
          <p:cNvCxnSpPr/>
          <p:nvPr/>
        </p:nvCxnSpPr>
        <p:spPr>
          <a:xfrm>
            <a:off x="822959" y="1412776"/>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6677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华文中宋" panose="02010600040101010101" pitchFamily="2" charset="-122"/>
          <a:ea typeface="华文中宋" panose="02010600040101010101" pitchFamily="2" charset="-122"/>
          <a:cs typeface="+mj-cs"/>
        </a:defRPr>
      </a:lvl1pPr>
    </p:titleStyle>
    <p:bodyStyle>
      <a:lvl1pPr marL="91440" indent="-91440" algn="l" defTabSz="914400" rtl="0" eaLnBrk="1" latinLnBrk="0" hangingPunct="1">
        <a:lnSpc>
          <a:spcPct val="15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幼圆" panose="02010509060101010101" pitchFamily="49" charset="-122"/>
          <a:ea typeface="幼圆" panose="02010509060101010101" pitchFamily="49" charset="-122"/>
          <a:cs typeface="+mn-cs"/>
        </a:defRPr>
      </a:lvl1pPr>
      <a:lvl2pPr marL="38404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000" kern="1200">
          <a:solidFill>
            <a:schemeClr val="tx1">
              <a:lumMod val="75000"/>
              <a:lumOff val="25000"/>
            </a:schemeClr>
          </a:solidFill>
          <a:latin typeface="幼圆" panose="02010509060101010101" pitchFamily="49" charset="-122"/>
          <a:ea typeface="幼圆" panose="02010509060101010101" pitchFamily="49" charset="-122"/>
          <a:cs typeface="+mn-cs"/>
        </a:defRPr>
      </a:lvl3pPr>
      <a:lvl4pPr marL="74980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000" kern="1200">
          <a:solidFill>
            <a:schemeClr val="tx1">
              <a:lumMod val="75000"/>
              <a:lumOff val="25000"/>
            </a:schemeClr>
          </a:solidFill>
          <a:latin typeface="幼圆" panose="02010509060101010101" pitchFamily="49" charset="-122"/>
          <a:ea typeface="幼圆" panose="02010509060101010101" pitchFamily="49" charset="-122"/>
          <a:cs typeface="+mn-cs"/>
        </a:defRPr>
      </a:lvl4pPr>
      <a:lvl5pPr marL="93268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000" kern="1200">
          <a:solidFill>
            <a:schemeClr val="tx1">
              <a:lumMod val="75000"/>
              <a:lumOff val="25000"/>
            </a:schemeClr>
          </a:solidFill>
          <a:latin typeface="幼圆" panose="02010509060101010101" pitchFamily="49" charset="-122"/>
          <a:ea typeface="幼圆" panose="020105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986020"/>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22959" y="1552928"/>
            <a:ext cx="7543801" cy="4316166"/>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ltLang="zh-CN"/>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ltLang="zh-CN"/>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28144110-1C45-4EB2-B150-EF82AEC8CA55}" type="slidenum">
              <a:rPr lang="en-US" altLang="zh-CN" smtClean="0"/>
              <a:pPr/>
              <a:t>‹#›</a:t>
            </a:fld>
            <a:endParaRPr lang="en-US" altLang="zh-CN"/>
          </a:p>
        </p:txBody>
      </p:sp>
      <p:cxnSp>
        <p:nvCxnSpPr>
          <p:cNvPr id="10" name="Straight Connector 9"/>
          <p:cNvCxnSpPr/>
          <p:nvPr/>
        </p:nvCxnSpPr>
        <p:spPr>
          <a:xfrm>
            <a:off x="822959" y="1412776"/>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8565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华文中宋" panose="02010600040101010101" pitchFamily="2" charset="-122"/>
          <a:ea typeface="华文中宋" panose="02010600040101010101" pitchFamily="2" charset="-122"/>
          <a:cs typeface="+mj-cs"/>
        </a:defRPr>
      </a:lvl1pPr>
    </p:titleStyle>
    <p:bodyStyle>
      <a:lvl1pPr marL="91440" indent="-91440" algn="l" defTabSz="914400" rtl="0" eaLnBrk="1" latinLnBrk="0" hangingPunct="1">
        <a:lnSpc>
          <a:spcPct val="15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幼圆" panose="02010509060101010101" pitchFamily="49" charset="-122"/>
          <a:ea typeface="幼圆" panose="02010509060101010101" pitchFamily="49" charset="-122"/>
          <a:cs typeface="+mn-cs"/>
        </a:defRPr>
      </a:lvl1pPr>
      <a:lvl2pPr marL="38404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000" kern="1200">
          <a:solidFill>
            <a:schemeClr val="tx1">
              <a:lumMod val="75000"/>
              <a:lumOff val="25000"/>
            </a:schemeClr>
          </a:solidFill>
          <a:latin typeface="幼圆" panose="02010509060101010101" pitchFamily="49" charset="-122"/>
          <a:ea typeface="幼圆" panose="02010509060101010101" pitchFamily="49" charset="-122"/>
          <a:cs typeface="+mn-cs"/>
        </a:defRPr>
      </a:lvl3pPr>
      <a:lvl4pPr marL="74980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000" kern="1200">
          <a:solidFill>
            <a:schemeClr val="tx1">
              <a:lumMod val="75000"/>
              <a:lumOff val="25000"/>
            </a:schemeClr>
          </a:solidFill>
          <a:latin typeface="幼圆" panose="02010509060101010101" pitchFamily="49" charset="-122"/>
          <a:ea typeface="幼圆" panose="02010509060101010101" pitchFamily="49" charset="-122"/>
          <a:cs typeface="+mn-cs"/>
        </a:defRPr>
      </a:lvl4pPr>
      <a:lvl5pPr marL="932688" indent="-182880" algn="l" defTabSz="914400" rtl="0" eaLnBrk="1" latinLnBrk="0" hangingPunct="1">
        <a:lnSpc>
          <a:spcPct val="150000"/>
        </a:lnSpc>
        <a:spcBef>
          <a:spcPts val="200"/>
        </a:spcBef>
        <a:spcAft>
          <a:spcPts val="400"/>
        </a:spcAft>
        <a:buClr>
          <a:schemeClr val="accent1"/>
        </a:buClr>
        <a:buFont typeface="Wingdings" panose="05000000000000000000" pitchFamily="2" charset="2"/>
        <a:buChar char="u"/>
        <a:defRPr sz="2000" kern="1200">
          <a:solidFill>
            <a:schemeClr val="tx1">
              <a:lumMod val="75000"/>
              <a:lumOff val="25000"/>
            </a:schemeClr>
          </a:solidFill>
          <a:latin typeface="幼圆" panose="02010509060101010101" pitchFamily="49" charset="-122"/>
          <a:ea typeface="幼圆" panose="020105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1276D7A-2A09-4150-BBBD-681CF24E4059}"/>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18377F5-10BD-47C1-B731-7F1E23AC9741}"/>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4AF4F201-5C99-4DC7-B778-CCAB225C41B3}"/>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sz="1400" b="0">
                <a:solidFill>
                  <a:schemeClr val="tx1"/>
                </a:solidFill>
              </a:defRPr>
            </a:lvl1pPr>
          </a:lstStyle>
          <a:p>
            <a:endParaRPr lang="en-US" altLang="zh-CN"/>
          </a:p>
        </p:txBody>
      </p:sp>
      <p:sp>
        <p:nvSpPr>
          <p:cNvPr id="1029" name="Rectangle 5">
            <a:extLst>
              <a:ext uri="{FF2B5EF4-FFF2-40B4-BE49-F238E27FC236}">
                <a16:creationId xmlns:a16="http://schemas.microsoft.com/office/drawing/2014/main" id="{8F6FC8E2-65AE-45A1-B893-7D11F40868B6}"/>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400" b="0">
                <a:solidFill>
                  <a:schemeClr val="tx1"/>
                </a:solidFill>
              </a:defRPr>
            </a:lvl1pPr>
          </a:lstStyle>
          <a:p>
            <a:endParaRPr lang="en-US" altLang="zh-CN"/>
          </a:p>
        </p:txBody>
      </p:sp>
      <p:sp>
        <p:nvSpPr>
          <p:cNvPr id="1030" name="Rectangle 6">
            <a:extLst>
              <a:ext uri="{FF2B5EF4-FFF2-40B4-BE49-F238E27FC236}">
                <a16:creationId xmlns:a16="http://schemas.microsoft.com/office/drawing/2014/main" id="{A5DF7846-EDEF-4C1F-A3F2-6152C519B379}"/>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400" b="0">
                <a:solidFill>
                  <a:schemeClr val="tx1"/>
                </a:solidFill>
              </a:defRPr>
            </a:lvl1pPr>
          </a:lstStyle>
          <a:p>
            <a:fld id="{35CA0A4B-951C-40E4-AF3F-EB5E7909EBF7}" type="slidenum">
              <a:rPr lang="en-US" altLang="zh-CN"/>
              <a:pPr/>
              <a:t>‹#›</a:t>
            </a:fld>
            <a:endParaRPr lang="en-US" altLang="zh-CN"/>
          </a:p>
        </p:txBody>
      </p:sp>
    </p:spTree>
    <p:extLst>
      <p:ext uri="{BB962C8B-B14F-4D97-AF65-F5344CB8AC3E}">
        <p14:creationId xmlns:p14="http://schemas.microsoft.com/office/powerpoint/2010/main" val="353327608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spd="slow">
    <p:random/>
  </p:transition>
  <p:hf hdr="0" ftr="0" dt="0"/>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13.bin"/><Relationship Id="rId18" Type="http://schemas.openxmlformats.org/officeDocument/2006/relationships/image" Target="../media/image17.wmf"/><Relationship Id="rId26" Type="http://schemas.openxmlformats.org/officeDocument/2006/relationships/image" Target="../media/image21.wmf"/><Relationship Id="rId3" Type="http://schemas.openxmlformats.org/officeDocument/2006/relationships/audio" Target="../media/audio2.wav"/><Relationship Id="rId21" Type="http://schemas.openxmlformats.org/officeDocument/2006/relationships/oleObject" Target="../embeddings/oleObject17.bin"/><Relationship Id="rId7" Type="http://schemas.openxmlformats.org/officeDocument/2006/relationships/oleObject" Target="../embeddings/oleObject10.bin"/><Relationship Id="rId12" Type="http://schemas.openxmlformats.org/officeDocument/2006/relationships/image" Target="../media/image14.wmf"/><Relationship Id="rId17" Type="http://schemas.openxmlformats.org/officeDocument/2006/relationships/oleObject" Target="../embeddings/oleObject15.bin"/><Relationship Id="rId25" Type="http://schemas.openxmlformats.org/officeDocument/2006/relationships/oleObject" Target="../embeddings/oleObject19.bin"/><Relationship Id="rId2" Type="http://schemas.openxmlformats.org/officeDocument/2006/relationships/slideLayout" Target="../slideLayouts/slideLayout6.xml"/><Relationship Id="rId16" Type="http://schemas.openxmlformats.org/officeDocument/2006/relationships/image" Target="../media/image16.wmf"/><Relationship Id="rId20" Type="http://schemas.openxmlformats.org/officeDocument/2006/relationships/image" Target="../media/image18.wmf"/><Relationship Id="rId1" Type="http://schemas.openxmlformats.org/officeDocument/2006/relationships/vmlDrawing" Target="../drawings/vmlDrawing8.vml"/><Relationship Id="rId6" Type="http://schemas.openxmlformats.org/officeDocument/2006/relationships/image" Target="../media/image11.wmf"/><Relationship Id="rId11" Type="http://schemas.openxmlformats.org/officeDocument/2006/relationships/oleObject" Target="../embeddings/oleObject12.bin"/><Relationship Id="rId24" Type="http://schemas.openxmlformats.org/officeDocument/2006/relationships/image" Target="../media/image20.wmf"/><Relationship Id="rId5" Type="http://schemas.openxmlformats.org/officeDocument/2006/relationships/oleObject" Target="../embeddings/oleObject9.bin"/><Relationship Id="rId15" Type="http://schemas.openxmlformats.org/officeDocument/2006/relationships/oleObject" Target="../embeddings/oleObject14.bin"/><Relationship Id="rId23" Type="http://schemas.openxmlformats.org/officeDocument/2006/relationships/oleObject" Target="../embeddings/oleObject18.bin"/><Relationship Id="rId10" Type="http://schemas.openxmlformats.org/officeDocument/2006/relationships/image" Target="../media/image13.wmf"/><Relationship Id="rId19" Type="http://schemas.openxmlformats.org/officeDocument/2006/relationships/oleObject" Target="../embeddings/oleObject16.bin"/><Relationship Id="rId4" Type="http://schemas.openxmlformats.org/officeDocument/2006/relationships/audio" Target="../media/audio3.wav"/><Relationship Id="rId9" Type="http://schemas.openxmlformats.org/officeDocument/2006/relationships/oleObject" Target="../embeddings/oleObject11.bin"/><Relationship Id="rId14" Type="http://schemas.openxmlformats.org/officeDocument/2006/relationships/image" Target="../media/image15.wmf"/><Relationship Id="rId22" Type="http://schemas.openxmlformats.org/officeDocument/2006/relationships/image" Target="../media/image19.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21.bin"/><Relationship Id="rId5" Type="http://schemas.openxmlformats.org/officeDocument/2006/relationships/image" Target="../media/image22.wmf"/><Relationship Id="rId4" Type="http://schemas.openxmlformats.org/officeDocument/2006/relationships/oleObject" Target="../embeddings/oleObject20.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28.emf"/><Relationship Id="rId2" Type="http://schemas.openxmlformats.org/officeDocument/2006/relationships/slideLayout" Target="../slideLayouts/slideLayout3.xml"/><Relationship Id="rId16" Type="http://schemas.openxmlformats.org/officeDocument/2006/relationships/image" Target="../media/image30.emf"/><Relationship Id="rId1" Type="http://schemas.openxmlformats.org/officeDocument/2006/relationships/vmlDrawing" Target="../drawings/vmlDrawing10.vml"/><Relationship Id="rId6" Type="http://schemas.openxmlformats.org/officeDocument/2006/relationships/image" Target="../media/image25.e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25.bin"/><Relationship Id="rId14" Type="http://schemas.openxmlformats.org/officeDocument/2006/relationships/image" Target="../media/image29.emf"/></Relationships>
</file>

<file path=ppt/slides/_rels/slide43.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31.png"/><Relationship Id="rId5" Type="http://schemas.openxmlformats.org/officeDocument/2006/relationships/oleObject" Target="../embeddings/oleObject29.bin"/><Relationship Id="rId4" Type="http://schemas.openxmlformats.org/officeDocument/2006/relationships/audio" Target="../media/audio5.wav"/></Relationships>
</file>

<file path=ppt/slides/_rels/slide44.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2.png"/><Relationship Id="rId2" Type="http://schemas.openxmlformats.org/officeDocument/2006/relationships/slideLayout" Target="../slideLayouts/slideLayout11.xml"/><Relationship Id="rId1" Type="http://schemas.openxmlformats.org/officeDocument/2006/relationships/vmlDrawing" Target="../drawings/vmlDrawing12.vml"/><Relationship Id="rId6" Type="http://schemas.openxmlformats.org/officeDocument/2006/relationships/oleObject" Target="../embeddings/oleObject30.bin"/><Relationship Id="rId5" Type="http://schemas.openxmlformats.org/officeDocument/2006/relationships/audio" Target="../media/audio3.wav"/><Relationship Id="rId4" Type="http://schemas.openxmlformats.org/officeDocument/2006/relationships/audio" Target="../media/audio5.wav"/></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35.wmf"/><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35.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8.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6.xml"/><Relationship Id="rId1" Type="http://schemas.openxmlformats.org/officeDocument/2006/relationships/vmlDrawing" Target="../drawings/vmlDrawing16.v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3.xml"/><Relationship Id="rId1" Type="http://schemas.openxmlformats.org/officeDocument/2006/relationships/vmlDrawing" Target="../drawings/vmlDrawing17.vml"/><Relationship Id="rId4" Type="http://schemas.openxmlformats.org/officeDocument/2006/relationships/image" Target="../media/image40.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3.xml"/><Relationship Id="rId1" Type="http://schemas.openxmlformats.org/officeDocument/2006/relationships/vmlDrawing" Target="../drawings/vmlDrawing18.v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audio" Target="../media/audio5.wav"/><Relationship Id="rId7" Type="http://schemas.openxmlformats.org/officeDocument/2006/relationships/image" Target="../media/image42.wmf"/><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oleObject" Target="../embeddings/oleObject41.bin"/><Relationship Id="rId5" Type="http://schemas.openxmlformats.org/officeDocument/2006/relationships/image" Target="../media/image43.jpeg"/><Relationship Id="rId4" Type="http://schemas.openxmlformats.org/officeDocument/2006/relationships/audio" Target="../media/audio3.wav"/></Relationships>
</file>

<file path=ppt/slides/_rels/slide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43.jpeg"/><Relationship Id="rId3" Type="http://schemas.openxmlformats.org/officeDocument/2006/relationships/audio" Target="../media/audio5.wav"/><Relationship Id="rId7" Type="http://schemas.openxmlformats.org/officeDocument/2006/relationships/oleObject" Target="../embeddings/oleObject43.bin"/><Relationship Id="rId12" Type="http://schemas.openxmlformats.org/officeDocument/2006/relationships/image" Target="../media/image47.wmf"/><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44.wmf"/><Relationship Id="rId11" Type="http://schemas.openxmlformats.org/officeDocument/2006/relationships/oleObject" Target="../embeddings/oleObject45.bin"/><Relationship Id="rId5" Type="http://schemas.openxmlformats.org/officeDocument/2006/relationships/oleObject" Target="../embeddings/oleObject42.bin"/><Relationship Id="rId10" Type="http://schemas.openxmlformats.org/officeDocument/2006/relationships/image" Target="../media/image46.wmf"/><Relationship Id="rId4" Type="http://schemas.openxmlformats.org/officeDocument/2006/relationships/audio" Target="../media/audio3.wav"/><Relationship Id="rId9" Type="http://schemas.openxmlformats.org/officeDocument/2006/relationships/oleObject" Target="../embeddings/oleObject44.bin"/></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audio" Target="../media/audio1.wav"/><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48.wmf"/><Relationship Id="rId5" Type="http://schemas.openxmlformats.org/officeDocument/2006/relationships/oleObject" Target="../embeddings/oleObject46.bin"/><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6.xml"/><Relationship Id="rId1" Type="http://schemas.openxmlformats.org/officeDocument/2006/relationships/vmlDrawing" Target="../drawings/vmlDrawing22.vml"/><Relationship Id="rId4" Type="http://schemas.openxmlformats.org/officeDocument/2006/relationships/image" Target="../media/image54.w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55.emf"/><Relationship Id="rId4" Type="http://schemas.openxmlformats.org/officeDocument/2006/relationships/oleObject" Target="../embeddings/oleObject49.bin"/></Relationships>
</file>

<file path=ppt/slides/_rels/slide6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58.emf"/><Relationship Id="rId4" Type="http://schemas.openxmlformats.org/officeDocument/2006/relationships/oleObject" Target="../embeddings/oleObject50.bin"/></Relationships>
</file>

<file path=ppt/slides/_rels/slide7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7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64.emf"/></Relationships>
</file>

<file path=ppt/slides/_rels/slide7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67.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69.e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51.bin"/><Relationship Id="rId5" Type="http://schemas.openxmlformats.org/officeDocument/2006/relationships/image" Target="../media/image71.emf"/><Relationship Id="rId4" Type="http://schemas.openxmlformats.org/officeDocument/2006/relationships/image" Target="../media/image70.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72.emf"/><Relationship Id="rId4" Type="http://schemas.openxmlformats.org/officeDocument/2006/relationships/oleObject" Target="../embeddings/oleObject52.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73.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0F463CB-6A3D-47B5-A91B-035606305CD4}"/>
              </a:ext>
            </a:extLst>
          </p:cNvPr>
          <p:cNvSpPr>
            <a:spLocks noGrp="1" noChangeArrowheads="1"/>
          </p:cNvSpPr>
          <p:nvPr>
            <p:ph type="ctrTitle"/>
          </p:nvPr>
        </p:nvSpPr>
        <p:spPr/>
        <p:txBody>
          <a:bodyPr/>
          <a:lstStyle/>
          <a:p>
            <a:r>
              <a:rPr lang="zh-CN" altLang="en-US" dirty="0"/>
              <a:t>第二章</a:t>
            </a:r>
            <a:r>
              <a:rPr lang="en-US" altLang="zh-CN" dirty="0"/>
              <a:t>   </a:t>
            </a:r>
            <a:r>
              <a:rPr lang="zh-CN" altLang="en-US" dirty="0"/>
              <a:t>半导体器件基础</a:t>
            </a:r>
          </a:p>
        </p:txBody>
      </p:sp>
      <p:sp>
        <p:nvSpPr>
          <p:cNvPr id="4" name="副标题 3">
            <a:extLst>
              <a:ext uri="{FF2B5EF4-FFF2-40B4-BE49-F238E27FC236}">
                <a16:creationId xmlns:a16="http://schemas.microsoft.com/office/drawing/2014/main" id="{CF00F65C-CAC3-4A09-8C75-80A2D33D8C50}"/>
              </a:ext>
            </a:extLst>
          </p:cNvPr>
          <p:cNvSpPr>
            <a:spLocks noGrp="1"/>
          </p:cNvSpPr>
          <p:nvPr>
            <p:ph type="subTitle" idx="1"/>
          </p:nvPr>
        </p:nvSpPr>
        <p:spPr/>
        <p:txBody>
          <a:bodyPr/>
          <a:lstStyle/>
          <a:p>
            <a:r>
              <a:rPr lang="zh-CN" altLang="en-US" dirty="0"/>
              <a:t>模拟与数字电路基础</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565D102-CA40-4F3E-9B35-6C1017A504C3}"/>
              </a:ext>
            </a:extLst>
          </p:cNvPr>
          <p:cNvSpPr>
            <a:spLocks noGrp="1" noChangeArrowheads="1"/>
          </p:cNvSpPr>
          <p:nvPr>
            <p:ph type="title"/>
          </p:nvPr>
        </p:nvSpPr>
        <p:spPr/>
        <p:txBody>
          <a:bodyPr/>
          <a:lstStyle/>
          <a:p>
            <a:r>
              <a:rPr lang="en-US" altLang="zh-CN"/>
              <a:t>2.1.2   </a:t>
            </a:r>
            <a:r>
              <a:rPr lang="zh-CN" altLang="en-US"/>
              <a:t>杂质半导体</a:t>
            </a:r>
            <a:endParaRPr lang="zh-CN" altLang="en-US" dirty="0"/>
          </a:p>
        </p:txBody>
      </p:sp>
      <p:sp>
        <p:nvSpPr>
          <p:cNvPr id="11267" name="Rectangle 3">
            <a:extLst>
              <a:ext uri="{FF2B5EF4-FFF2-40B4-BE49-F238E27FC236}">
                <a16:creationId xmlns:a16="http://schemas.microsoft.com/office/drawing/2014/main" id="{B822BBEF-06D6-442C-A937-DCB60B86084F}"/>
              </a:ext>
            </a:extLst>
          </p:cNvPr>
          <p:cNvSpPr>
            <a:spLocks noGrp="1" noChangeArrowheads="1"/>
          </p:cNvSpPr>
          <p:nvPr>
            <p:ph idx="1"/>
          </p:nvPr>
        </p:nvSpPr>
        <p:spPr>
          <a:xfrm>
            <a:off x="822959" y="1552928"/>
            <a:ext cx="3749041" cy="4316166"/>
          </a:xfrm>
        </p:spPr>
        <p:txBody>
          <a:bodyPr>
            <a:normAutofit fontScale="85000" lnSpcReduction="10000"/>
          </a:bodyPr>
          <a:lstStyle/>
          <a:p>
            <a:r>
              <a:rPr lang="en-US" altLang="zh-CN" dirty="0"/>
              <a:t>N</a:t>
            </a:r>
            <a:r>
              <a:rPr lang="zh-CN" altLang="en-US" dirty="0"/>
              <a:t>型半导体</a:t>
            </a:r>
            <a:r>
              <a:rPr lang="en-US" altLang="zh-CN" dirty="0"/>
              <a:t>:  </a:t>
            </a:r>
            <a:r>
              <a:rPr lang="zh-CN" altLang="en-US" dirty="0"/>
              <a:t>在本征半导体硅（或锗）中掺入微量五价元素磷（或砷），以电子导电为主的半导体称为</a:t>
            </a:r>
            <a:r>
              <a:rPr lang="en-US" altLang="zh-CN" dirty="0"/>
              <a:t>N</a:t>
            </a:r>
            <a:r>
              <a:rPr lang="zh-CN" altLang="en-US" dirty="0"/>
              <a:t>型半导体。在外电场的作用下，其电流主要是电子电流。</a:t>
            </a:r>
          </a:p>
        </p:txBody>
      </p:sp>
      <p:grpSp>
        <p:nvGrpSpPr>
          <p:cNvPr id="5" name="Group 7">
            <a:extLst>
              <a:ext uri="{FF2B5EF4-FFF2-40B4-BE49-F238E27FC236}">
                <a16:creationId xmlns:a16="http://schemas.microsoft.com/office/drawing/2014/main" id="{AE02984E-617E-4FFF-9302-AD568F1A96F9}"/>
              </a:ext>
            </a:extLst>
          </p:cNvPr>
          <p:cNvGrpSpPr>
            <a:grpSpLocks/>
          </p:cNvGrpSpPr>
          <p:nvPr/>
        </p:nvGrpSpPr>
        <p:grpSpPr bwMode="auto">
          <a:xfrm>
            <a:off x="5292080" y="2190186"/>
            <a:ext cx="3303587" cy="3041650"/>
            <a:chOff x="1608" y="1341"/>
            <a:chExt cx="2276" cy="2208"/>
          </a:xfrm>
        </p:grpSpPr>
        <p:grpSp>
          <p:nvGrpSpPr>
            <p:cNvPr id="6" name="Group 8">
              <a:extLst>
                <a:ext uri="{FF2B5EF4-FFF2-40B4-BE49-F238E27FC236}">
                  <a16:creationId xmlns:a16="http://schemas.microsoft.com/office/drawing/2014/main" id="{441030D8-3827-4108-86DA-5052EFF94741}"/>
                </a:ext>
              </a:extLst>
            </p:cNvPr>
            <p:cNvGrpSpPr>
              <a:grpSpLocks/>
            </p:cNvGrpSpPr>
            <p:nvPr/>
          </p:nvGrpSpPr>
          <p:grpSpPr bwMode="auto">
            <a:xfrm>
              <a:off x="1608" y="1341"/>
              <a:ext cx="2276" cy="2208"/>
              <a:chOff x="1475" y="1296"/>
              <a:chExt cx="2276" cy="2208"/>
            </a:xfrm>
          </p:grpSpPr>
          <p:sp>
            <p:nvSpPr>
              <p:cNvPr id="8" name="Oval 9">
                <a:extLst>
                  <a:ext uri="{FF2B5EF4-FFF2-40B4-BE49-F238E27FC236}">
                    <a16:creationId xmlns:a16="http://schemas.microsoft.com/office/drawing/2014/main" id="{406F60CF-BE51-4193-96BF-C02C99C2F6E9}"/>
                  </a:ext>
                </a:extLst>
              </p:cNvPr>
              <p:cNvSpPr>
                <a:spLocks noChangeArrowheads="1"/>
              </p:cNvSpPr>
              <p:nvPr/>
            </p:nvSpPr>
            <p:spPr bwMode="auto">
              <a:xfrm>
                <a:off x="2538" y="179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 name="Oval 10">
                <a:extLst>
                  <a:ext uri="{FF2B5EF4-FFF2-40B4-BE49-F238E27FC236}">
                    <a16:creationId xmlns:a16="http://schemas.microsoft.com/office/drawing/2014/main" id="{F4C2A866-481F-43EC-BB40-33DAD73F45AC}"/>
                  </a:ext>
                </a:extLst>
              </p:cNvPr>
              <p:cNvSpPr>
                <a:spLocks noChangeArrowheads="1"/>
              </p:cNvSpPr>
              <p:nvPr/>
            </p:nvSpPr>
            <p:spPr bwMode="auto">
              <a:xfrm>
                <a:off x="1958" y="1763"/>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 name="Text Box 11">
                <a:extLst>
                  <a:ext uri="{FF2B5EF4-FFF2-40B4-BE49-F238E27FC236}">
                    <a16:creationId xmlns:a16="http://schemas.microsoft.com/office/drawing/2014/main" id="{B0998E04-5CA8-4247-896A-F43853311AA3}"/>
                  </a:ext>
                </a:extLst>
              </p:cNvPr>
              <p:cNvSpPr txBox="1">
                <a:spLocks noChangeArrowheads="1"/>
              </p:cNvSpPr>
              <p:nvPr/>
            </p:nvSpPr>
            <p:spPr bwMode="auto">
              <a:xfrm>
                <a:off x="1981" y="1779"/>
                <a:ext cx="444"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b="1">
                  <a:solidFill>
                    <a:schemeClr val="bg1"/>
                  </a:solidFill>
                  <a:ea typeface="长城楷体" pitchFamily="49" charset="-122"/>
                </a:endParaRPr>
              </a:p>
            </p:txBody>
          </p:sp>
          <p:sp>
            <p:nvSpPr>
              <p:cNvPr id="11" name="Oval 12">
                <a:extLst>
                  <a:ext uri="{FF2B5EF4-FFF2-40B4-BE49-F238E27FC236}">
                    <a16:creationId xmlns:a16="http://schemas.microsoft.com/office/drawing/2014/main" id="{B8FFAD95-C615-4384-BB4D-2D33B09AEAE1}"/>
                  </a:ext>
                </a:extLst>
              </p:cNvPr>
              <p:cNvSpPr>
                <a:spLocks noChangeArrowheads="1"/>
              </p:cNvSpPr>
              <p:nvPr/>
            </p:nvSpPr>
            <p:spPr bwMode="auto">
              <a:xfrm>
                <a:off x="1638" y="1459"/>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 name="Oval 13">
                <a:extLst>
                  <a:ext uri="{FF2B5EF4-FFF2-40B4-BE49-F238E27FC236}">
                    <a16:creationId xmlns:a16="http://schemas.microsoft.com/office/drawing/2014/main" id="{408D8957-F86E-448A-9E6B-E6260004B056}"/>
                  </a:ext>
                </a:extLst>
              </p:cNvPr>
              <p:cNvSpPr>
                <a:spLocks noChangeArrowheads="1"/>
              </p:cNvSpPr>
              <p:nvPr/>
            </p:nvSpPr>
            <p:spPr bwMode="auto">
              <a:xfrm>
                <a:off x="2824" y="1771"/>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 name="Oval 14">
                <a:extLst>
                  <a:ext uri="{FF2B5EF4-FFF2-40B4-BE49-F238E27FC236}">
                    <a16:creationId xmlns:a16="http://schemas.microsoft.com/office/drawing/2014/main" id="{EAB49140-C799-41C2-8CB9-3E7D789EB754}"/>
                  </a:ext>
                </a:extLst>
              </p:cNvPr>
              <p:cNvSpPr>
                <a:spLocks noChangeArrowheads="1"/>
              </p:cNvSpPr>
              <p:nvPr/>
            </p:nvSpPr>
            <p:spPr bwMode="auto">
              <a:xfrm>
                <a:off x="2504" y="1467"/>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 name="Oval 15">
                <a:extLst>
                  <a:ext uri="{FF2B5EF4-FFF2-40B4-BE49-F238E27FC236}">
                    <a16:creationId xmlns:a16="http://schemas.microsoft.com/office/drawing/2014/main" id="{18D22B55-33FC-4745-AF68-45AB2ED31CDB}"/>
                  </a:ext>
                </a:extLst>
              </p:cNvPr>
              <p:cNvSpPr>
                <a:spLocks noChangeArrowheads="1"/>
              </p:cNvSpPr>
              <p:nvPr/>
            </p:nvSpPr>
            <p:spPr bwMode="auto">
              <a:xfrm>
                <a:off x="1966" y="2618"/>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 name="Oval 16">
                <a:extLst>
                  <a:ext uri="{FF2B5EF4-FFF2-40B4-BE49-F238E27FC236}">
                    <a16:creationId xmlns:a16="http://schemas.microsoft.com/office/drawing/2014/main" id="{2F888B32-EEFC-43D0-8D1C-51E31B7ADD0E}"/>
                  </a:ext>
                </a:extLst>
              </p:cNvPr>
              <p:cNvSpPr>
                <a:spLocks noChangeArrowheads="1"/>
              </p:cNvSpPr>
              <p:nvPr/>
            </p:nvSpPr>
            <p:spPr bwMode="auto">
              <a:xfrm>
                <a:off x="1646" y="2314"/>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 name="Oval 17">
                <a:extLst>
                  <a:ext uri="{FF2B5EF4-FFF2-40B4-BE49-F238E27FC236}">
                    <a16:creationId xmlns:a16="http://schemas.microsoft.com/office/drawing/2014/main" id="{BA2BC01E-7FD7-411A-BF7E-CE55C1BCC3DF}"/>
                  </a:ext>
                </a:extLst>
              </p:cNvPr>
              <p:cNvSpPr>
                <a:spLocks noChangeArrowheads="1"/>
              </p:cNvSpPr>
              <p:nvPr/>
            </p:nvSpPr>
            <p:spPr bwMode="auto">
              <a:xfrm>
                <a:off x="2868" y="2629"/>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 name="Oval 18">
                <a:extLst>
                  <a:ext uri="{FF2B5EF4-FFF2-40B4-BE49-F238E27FC236}">
                    <a16:creationId xmlns:a16="http://schemas.microsoft.com/office/drawing/2014/main" id="{A58B1F36-3589-4F67-A914-373E7B16C917}"/>
                  </a:ext>
                </a:extLst>
              </p:cNvPr>
              <p:cNvSpPr>
                <a:spLocks noChangeArrowheads="1"/>
              </p:cNvSpPr>
              <p:nvPr/>
            </p:nvSpPr>
            <p:spPr bwMode="auto">
              <a:xfrm>
                <a:off x="2548" y="2325"/>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 name="Oval 19">
                <a:extLst>
                  <a:ext uri="{FF2B5EF4-FFF2-40B4-BE49-F238E27FC236}">
                    <a16:creationId xmlns:a16="http://schemas.microsoft.com/office/drawing/2014/main" id="{93312A58-7DEF-4EA1-B76A-A2FA003CE1B0}"/>
                  </a:ext>
                </a:extLst>
              </p:cNvPr>
              <p:cNvSpPr>
                <a:spLocks noChangeArrowheads="1"/>
              </p:cNvSpPr>
              <p:nvPr/>
            </p:nvSpPr>
            <p:spPr bwMode="auto">
              <a:xfrm>
                <a:off x="2538" y="199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 name="Oval 20">
                <a:extLst>
                  <a:ext uri="{FF2B5EF4-FFF2-40B4-BE49-F238E27FC236}">
                    <a16:creationId xmlns:a16="http://schemas.microsoft.com/office/drawing/2014/main" id="{C14CA44E-75DF-4E5E-94E7-0F9F906B59F6}"/>
                  </a:ext>
                </a:extLst>
              </p:cNvPr>
              <p:cNvSpPr>
                <a:spLocks noChangeArrowheads="1"/>
              </p:cNvSpPr>
              <p:nvPr/>
            </p:nvSpPr>
            <p:spPr bwMode="auto">
              <a:xfrm>
                <a:off x="3105" y="23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 name="Oval 21">
                <a:extLst>
                  <a:ext uri="{FF2B5EF4-FFF2-40B4-BE49-F238E27FC236}">
                    <a16:creationId xmlns:a16="http://schemas.microsoft.com/office/drawing/2014/main" id="{24247D95-4E66-4B52-995B-AB1A9FDF0174}"/>
                  </a:ext>
                </a:extLst>
              </p:cNvPr>
              <p:cNvSpPr>
                <a:spLocks noChangeArrowheads="1"/>
              </p:cNvSpPr>
              <p:nvPr/>
            </p:nvSpPr>
            <p:spPr bwMode="auto">
              <a:xfrm>
                <a:off x="2916" y="235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 name="Oval 22">
                <a:extLst>
                  <a:ext uri="{FF2B5EF4-FFF2-40B4-BE49-F238E27FC236}">
                    <a16:creationId xmlns:a16="http://schemas.microsoft.com/office/drawing/2014/main" id="{DABBD961-2BF3-4747-BFB8-B6B66B126D76}"/>
                  </a:ext>
                </a:extLst>
              </p:cNvPr>
              <p:cNvSpPr>
                <a:spLocks noChangeArrowheads="1"/>
              </p:cNvSpPr>
              <p:nvPr/>
            </p:nvSpPr>
            <p:spPr bwMode="auto">
              <a:xfrm>
                <a:off x="2560" y="266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 name="Oval 23">
                <a:extLst>
                  <a:ext uri="{FF2B5EF4-FFF2-40B4-BE49-F238E27FC236}">
                    <a16:creationId xmlns:a16="http://schemas.microsoft.com/office/drawing/2014/main" id="{0FE2CEA3-CC01-45A3-8521-016D06F503B6}"/>
                  </a:ext>
                </a:extLst>
              </p:cNvPr>
              <p:cNvSpPr>
                <a:spLocks noChangeArrowheads="1"/>
              </p:cNvSpPr>
              <p:nvPr/>
            </p:nvSpPr>
            <p:spPr bwMode="auto">
              <a:xfrm>
                <a:off x="2560" y="28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 name="Oval 24">
                <a:extLst>
                  <a:ext uri="{FF2B5EF4-FFF2-40B4-BE49-F238E27FC236}">
                    <a16:creationId xmlns:a16="http://schemas.microsoft.com/office/drawing/2014/main" id="{F2122531-73E2-44C1-9B95-58DC18F956F0}"/>
                  </a:ext>
                </a:extLst>
              </p:cNvPr>
              <p:cNvSpPr>
                <a:spLocks noChangeArrowheads="1"/>
              </p:cNvSpPr>
              <p:nvPr/>
            </p:nvSpPr>
            <p:spPr bwMode="auto">
              <a:xfrm>
                <a:off x="2016" y="235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4" name="Oval 25">
                <a:extLst>
                  <a:ext uri="{FF2B5EF4-FFF2-40B4-BE49-F238E27FC236}">
                    <a16:creationId xmlns:a16="http://schemas.microsoft.com/office/drawing/2014/main" id="{B624A966-019B-41FC-AD37-FDC91EA8F13C}"/>
                  </a:ext>
                </a:extLst>
              </p:cNvPr>
              <p:cNvSpPr>
                <a:spLocks noChangeArrowheads="1"/>
              </p:cNvSpPr>
              <p:nvPr/>
            </p:nvSpPr>
            <p:spPr bwMode="auto">
              <a:xfrm>
                <a:off x="1678" y="265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 name="Oval 26">
                <a:extLst>
                  <a:ext uri="{FF2B5EF4-FFF2-40B4-BE49-F238E27FC236}">
                    <a16:creationId xmlns:a16="http://schemas.microsoft.com/office/drawing/2014/main" id="{9EB7F4B3-3DD5-437B-96C5-FA4599E87E6A}"/>
                  </a:ext>
                </a:extLst>
              </p:cNvPr>
              <p:cNvSpPr>
                <a:spLocks noChangeArrowheads="1"/>
              </p:cNvSpPr>
              <p:nvPr/>
            </p:nvSpPr>
            <p:spPr bwMode="auto">
              <a:xfrm>
                <a:off x="1678" y="2835"/>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 name="Oval 27">
                <a:extLst>
                  <a:ext uri="{FF2B5EF4-FFF2-40B4-BE49-F238E27FC236}">
                    <a16:creationId xmlns:a16="http://schemas.microsoft.com/office/drawing/2014/main" id="{66AB76D4-084D-46BF-97E6-978603676AE2}"/>
                  </a:ext>
                </a:extLst>
              </p:cNvPr>
              <p:cNvSpPr>
                <a:spLocks noChangeArrowheads="1"/>
              </p:cNvSpPr>
              <p:nvPr/>
            </p:nvSpPr>
            <p:spPr bwMode="auto">
              <a:xfrm>
                <a:off x="2023" y="14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7" name="Oval 28">
                <a:extLst>
                  <a:ext uri="{FF2B5EF4-FFF2-40B4-BE49-F238E27FC236}">
                    <a16:creationId xmlns:a16="http://schemas.microsoft.com/office/drawing/2014/main" id="{130655AD-8BA2-4F21-B916-FEE0596B41C4}"/>
                  </a:ext>
                </a:extLst>
              </p:cNvPr>
              <p:cNvSpPr>
                <a:spLocks noChangeArrowheads="1"/>
              </p:cNvSpPr>
              <p:nvPr/>
            </p:nvSpPr>
            <p:spPr bwMode="auto">
              <a:xfrm>
                <a:off x="2201" y="14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 name="Oval 29">
                <a:extLst>
                  <a:ext uri="{FF2B5EF4-FFF2-40B4-BE49-F238E27FC236}">
                    <a16:creationId xmlns:a16="http://schemas.microsoft.com/office/drawing/2014/main" id="{F4316963-80CA-476E-A439-3C4CB75EFD76}"/>
                  </a:ext>
                </a:extLst>
              </p:cNvPr>
              <p:cNvSpPr>
                <a:spLocks noChangeArrowheads="1"/>
              </p:cNvSpPr>
              <p:nvPr/>
            </p:nvSpPr>
            <p:spPr bwMode="auto">
              <a:xfrm>
                <a:off x="1656" y="183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9" name="Oval 30">
                <a:extLst>
                  <a:ext uri="{FF2B5EF4-FFF2-40B4-BE49-F238E27FC236}">
                    <a16:creationId xmlns:a16="http://schemas.microsoft.com/office/drawing/2014/main" id="{D150C4DA-95DD-4E44-8063-EAB857AD6F71}"/>
                  </a:ext>
                </a:extLst>
              </p:cNvPr>
              <p:cNvSpPr>
                <a:spLocks noChangeArrowheads="1"/>
              </p:cNvSpPr>
              <p:nvPr/>
            </p:nvSpPr>
            <p:spPr bwMode="auto">
              <a:xfrm>
                <a:off x="1667" y="200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0" name="Oval 31">
                <a:extLst>
                  <a:ext uri="{FF2B5EF4-FFF2-40B4-BE49-F238E27FC236}">
                    <a16:creationId xmlns:a16="http://schemas.microsoft.com/office/drawing/2014/main" id="{3FA9C333-273B-41E0-B47D-77E2A9AC70ED}"/>
                  </a:ext>
                </a:extLst>
              </p:cNvPr>
              <p:cNvSpPr>
                <a:spLocks noChangeArrowheads="1"/>
              </p:cNvSpPr>
              <p:nvPr/>
            </p:nvSpPr>
            <p:spPr bwMode="auto">
              <a:xfrm>
                <a:off x="3112" y="320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1" name="Oval 32">
                <a:extLst>
                  <a:ext uri="{FF2B5EF4-FFF2-40B4-BE49-F238E27FC236}">
                    <a16:creationId xmlns:a16="http://schemas.microsoft.com/office/drawing/2014/main" id="{1E6EF815-1DCB-4761-BF7E-CE647312C66C}"/>
                  </a:ext>
                </a:extLst>
              </p:cNvPr>
              <p:cNvSpPr>
                <a:spLocks noChangeArrowheads="1"/>
              </p:cNvSpPr>
              <p:nvPr/>
            </p:nvSpPr>
            <p:spPr bwMode="auto">
              <a:xfrm>
                <a:off x="2923" y="321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32" name="Group 33">
                <a:extLst>
                  <a:ext uri="{FF2B5EF4-FFF2-40B4-BE49-F238E27FC236}">
                    <a16:creationId xmlns:a16="http://schemas.microsoft.com/office/drawing/2014/main" id="{3CAE442A-EE9F-4FDF-90FF-CD22CB17BC64}"/>
                  </a:ext>
                </a:extLst>
              </p:cNvPr>
              <p:cNvGrpSpPr>
                <a:grpSpLocks/>
              </p:cNvGrpSpPr>
              <p:nvPr/>
            </p:nvGrpSpPr>
            <p:grpSpPr bwMode="auto">
              <a:xfrm>
                <a:off x="3422" y="1830"/>
                <a:ext cx="110" cy="282"/>
                <a:chOff x="3073" y="3321"/>
                <a:chExt cx="110" cy="282"/>
              </a:xfrm>
            </p:grpSpPr>
            <p:sp>
              <p:nvSpPr>
                <p:cNvPr id="51" name="Oval 34">
                  <a:extLst>
                    <a:ext uri="{FF2B5EF4-FFF2-40B4-BE49-F238E27FC236}">
                      <a16:creationId xmlns:a16="http://schemas.microsoft.com/office/drawing/2014/main" id="{C4E38AA1-07FF-47D2-9A01-3DA0DA8B2EC6}"/>
                    </a:ext>
                  </a:extLst>
                </p:cNvPr>
                <p:cNvSpPr>
                  <a:spLocks noChangeArrowheads="1"/>
                </p:cNvSpPr>
                <p:nvPr/>
              </p:nvSpPr>
              <p:spPr bwMode="auto">
                <a:xfrm>
                  <a:off x="3073" y="349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2" name="Oval 35">
                  <a:extLst>
                    <a:ext uri="{FF2B5EF4-FFF2-40B4-BE49-F238E27FC236}">
                      <a16:creationId xmlns:a16="http://schemas.microsoft.com/office/drawing/2014/main" id="{803CFDB7-E152-4C96-AE33-9E736F29D78D}"/>
                    </a:ext>
                  </a:extLst>
                </p:cNvPr>
                <p:cNvSpPr>
                  <a:spLocks noChangeArrowheads="1"/>
                </p:cNvSpPr>
                <p:nvPr/>
              </p:nvSpPr>
              <p:spPr bwMode="auto">
                <a:xfrm>
                  <a:off x="3081" y="332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33" name="Oval 36">
                <a:extLst>
                  <a:ext uri="{FF2B5EF4-FFF2-40B4-BE49-F238E27FC236}">
                    <a16:creationId xmlns:a16="http://schemas.microsoft.com/office/drawing/2014/main" id="{137172F3-D455-49DB-BB25-1B275C5CB99B}"/>
                  </a:ext>
                </a:extLst>
              </p:cNvPr>
              <p:cNvSpPr>
                <a:spLocks noChangeArrowheads="1"/>
              </p:cNvSpPr>
              <p:nvPr/>
            </p:nvSpPr>
            <p:spPr bwMode="auto">
              <a:xfrm>
                <a:off x="2200" y="31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4" name="Oval 37">
                <a:extLst>
                  <a:ext uri="{FF2B5EF4-FFF2-40B4-BE49-F238E27FC236}">
                    <a16:creationId xmlns:a16="http://schemas.microsoft.com/office/drawing/2014/main" id="{F93B6053-EBBA-4D89-B1D5-68046FB0BA22}"/>
                  </a:ext>
                </a:extLst>
              </p:cNvPr>
              <p:cNvSpPr>
                <a:spLocks noChangeArrowheads="1"/>
              </p:cNvSpPr>
              <p:nvPr/>
            </p:nvSpPr>
            <p:spPr bwMode="auto">
              <a:xfrm>
                <a:off x="2030" y="319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5" name="Oval 38">
                <a:extLst>
                  <a:ext uri="{FF2B5EF4-FFF2-40B4-BE49-F238E27FC236}">
                    <a16:creationId xmlns:a16="http://schemas.microsoft.com/office/drawing/2014/main" id="{5B9E34AC-79BB-4FA8-A9B7-F4212FCABE4C}"/>
                  </a:ext>
                </a:extLst>
              </p:cNvPr>
              <p:cNvSpPr>
                <a:spLocks noChangeArrowheads="1"/>
              </p:cNvSpPr>
              <p:nvPr/>
            </p:nvSpPr>
            <p:spPr bwMode="auto">
              <a:xfrm>
                <a:off x="3101" y="147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 name="Oval 39">
                <a:extLst>
                  <a:ext uri="{FF2B5EF4-FFF2-40B4-BE49-F238E27FC236}">
                    <a16:creationId xmlns:a16="http://schemas.microsoft.com/office/drawing/2014/main" id="{33F7B752-B35F-4EBB-A02B-0723C3010304}"/>
                  </a:ext>
                </a:extLst>
              </p:cNvPr>
              <p:cNvSpPr>
                <a:spLocks noChangeArrowheads="1"/>
              </p:cNvSpPr>
              <p:nvPr/>
            </p:nvSpPr>
            <p:spPr bwMode="auto">
              <a:xfrm>
                <a:off x="2885" y="1476"/>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7" name="Oval 40">
                <a:extLst>
                  <a:ext uri="{FF2B5EF4-FFF2-40B4-BE49-F238E27FC236}">
                    <a16:creationId xmlns:a16="http://schemas.microsoft.com/office/drawing/2014/main" id="{075CEB97-47E4-41F6-ACEA-89A88EA9E722}"/>
                  </a:ext>
                </a:extLst>
              </p:cNvPr>
              <p:cNvSpPr>
                <a:spLocks noChangeArrowheads="1"/>
              </p:cNvSpPr>
              <p:nvPr/>
            </p:nvSpPr>
            <p:spPr bwMode="auto">
              <a:xfrm>
                <a:off x="3448" y="2838"/>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8" name="Oval 41">
                <a:extLst>
                  <a:ext uri="{FF2B5EF4-FFF2-40B4-BE49-F238E27FC236}">
                    <a16:creationId xmlns:a16="http://schemas.microsoft.com/office/drawing/2014/main" id="{38B20B11-7D74-4267-8A21-289D59E7A0F9}"/>
                  </a:ext>
                </a:extLst>
              </p:cNvPr>
              <p:cNvSpPr>
                <a:spLocks noChangeArrowheads="1"/>
              </p:cNvSpPr>
              <p:nvPr/>
            </p:nvSpPr>
            <p:spPr bwMode="auto">
              <a:xfrm>
                <a:off x="3455" y="2678"/>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9" name="Freeform 42">
                <a:extLst>
                  <a:ext uri="{FF2B5EF4-FFF2-40B4-BE49-F238E27FC236}">
                    <a16:creationId xmlns:a16="http://schemas.microsoft.com/office/drawing/2014/main" id="{E45139CF-0304-4740-BA5F-210F00EC93D9}"/>
                  </a:ext>
                </a:extLst>
              </p:cNvPr>
              <p:cNvSpPr>
                <a:spLocks/>
              </p:cNvSpPr>
              <p:nvPr/>
            </p:nvSpPr>
            <p:spPr bwMode="auto">
              <a:xfrm>
                <a:off x="3412" y="1502"/>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0" name="Freeform 43">
                <a:extLst>
                  <a:ext uri="{FF2B5EF4-FFF2-40B4-BE49-F238E27FC236}">
                    <a16:creationId xmlns:a16="http://schemas.microsoft.com/office/drawing/2014/main" id="{BE6EA739-60DB-4658-AD44-13423E38E3DA}"/>
                  </a:ext>
                </a:extLst>
              </p:cNvPr>
              <p:cNvSpPr>
                <a:spLocks/>
              </p:cNvSpPr>
              <p:nvPr/>
            </p:nvSpPr>
            <p:spPr bwMode="auto">
              <a:xfrm>
                <a:off x="3431" y="234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1" name="Freeform 44">
                <a:extLst>
                  <a:ext uri="{FF2B5EF4-FFF2-40B4-BE49-F238E27FC236}">
                    <a16:creationId xmlns:a16="http://schemas.microsoft.com/office/drawing/2014/main" id="{C7F1F740-CB99-4957-91C9-3DAB90F35BEA}"/>
                  </a:ext>
                </a:extLst>
              </p:cNvPr>
              <p:cNvSpPr>
                <a:spLocks/>
              </p:cNvSpPr>
              <p:nvPr/>
            </p:nvSpPr>
            <p:spPr bwMode="auto">
              <a:xfrm rot="-5400000">
                <a:off x="2015" y="98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2" name="Freeform 45">
                <a:extLst>
                  <a:ext uri="{FF2B5EF4-FFF2-40B4-BE49-F238E27FC236}">
                    <a16:creationId xmlns:a16="http://schemas.microsoft.com/office/drawing/2014/main" id="{6B6ECFBB-7E3E-4CEF-9C4E-745311560953}"/>
                  </a:ext>
                </a:extLst>
              </p:cNvPr>
              <p:cNvSpPr>
                <a:spLocks/>
              </p:cNvSpPr>
              <p:nvPr/>
            </p:nvSpPr>
            <p:spPr bwMode="auto">
              <a:xfrm rot="-5400000">
                <a:off x="2890" y="994"/>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3" name="Freeform 46">
                <a:extLst>
                  <a:ext uri="{FF2B5EF4-FFF2-40B4-BE49-F238E27FC236}">
                    <a16:creationId xmlns:a16="http://schemas.microsoft.com/office/drawing/2014/main" id="{11AC04A7-3955-4082-8609-513A58C3A20A}"/>
                  </a:ext>
                </a:extLst>
              </p:cNvPr>
              <p:cNvSpPr>
                <a:spLocks/>
              </p:cNvSpPr>
              <p:nvPr/>
            </p:nvSpPr>
            <p:spPr bwMode="auto">
              <a:xfrm rot="5400000" flipV="1">
                <a:off x="2031" y="2843"/>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4" name="Freeform 47">
                <a:extLst>
                  <a:ext uri="{FF2B5EF4-FFF2-40B4-BE49-F238E27FC236}">
                    <a16:creationId xmlns:a16="http://schemas.microsoft.com/office/drawing/2014/main" id="{55C729C3-285D-45BE-8731-4BF9EE18D2C1}"/>
                  </a:ext>
                </a:extLst>
              </p:cNvPr>
              <p:cNvSpPr>
                <a:spLocks/>
              </p:cNvSpPr>
              <p:nvPr/>
            </p:nvSpPr>
            <p:spPr bwMode="auto">
              <a:xfrm rot="5400000" flipV="1">
                <a:off x="2904" y="2874"/>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5" name="Freeform 48">
                <a:extLst>
                  <a:ext uri="{FF2B5EF4-FFF2-40B4-BE49-F238E27FC236}">
                    <a16:creationId xmlns:a16="http://schemas.microsoft.com/office/drawing/2014/main" id="{162DB668-21F7-4E80-8364-6FEEB571C318}"/>
                  </a:ext>
                </a:extLst>
              </p:cNvPr>
              <p:cNvSpPr>
                <a:spLocks/>
              </p:cNvSpPr>
              <p:nvPr/>
            </p:nvSpPr>
            <p:spPr bwMode="auto">
              <a:xfrm flipH="1" flipV="1">
                <a:off x="1475" y="1455"/>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6" name="Freeform 49">
                <a:extLst>
                  <a:ext uri="{FF2B5EF4-FFF2-40B4-BE49-F238E27FC236}">
                    <a16:creationId xmlns:a16="http://schemas.microsoft.com/office/drawing/2014/main" id="{BC8D7138-2A6D-474E-A138-714EB6782575}"/>
                  </a:ext>
                </a:extLst>
              </p:cNvPr>
              <p:cNvSpPr>
                <a:spLocks/>
              </p:cNvSpPr>
              <p:nvPr/>
            </p:nvSpPr>
            <p:spPr bwMode="auto">
              <a:xfrm flipH="1" flipV="1">
                <a:off x="1482" y="2351"/>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7" name="Text Box 50">
                <a:extLst>
                  <a:ext uri="{FF2B5EF4-FFF2-40B4-BE49-F238E27FC236}">
                    <a16:creationId xmlns:a16="http://schemas.microsoft.com/office/drawing/2014/main" id="{693F1A0B-9154-4553-86D5-DDF621911371}"/>
                  </a:ext>
                </a:extLst>
              </p:cNvPr>
              <p:cNvSpPr txBox="1">
                <a:spLocks noChangeArrowheads="1"/>
              </p:cNvSpPr>
              <p:nvPr/>
            </p:nvSpPr>
            <p:spPr bwMode="auto">
              <a:xfrm>
                <a:off x="2825" y="1788"/>
                <a:ext cx="444"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b="1">
                  <a:solidFill>
                    <a:schemeClr val="bg1"/>
                  </a:solidFill>
                  <a:ea typeface="长城楷体" pitchFamily="49" charset="-122"/>
                </a:endParaRPr>
              </a:p>
            </p:txBody>
          </p:sp>
          <p:sp>
            <p:nvSpPr>
              <p:cNvPr id="48" name="Text Box 51">
                <a:extLst>
                  <a:ext uri="{FF2B5EF4-FFF2-40B4-BE49-F238E27FC236}">
                    <a16:creationId xmlns:a16="http://schemas.microsoft.com/office/drawing/2014/main" id="{6222CC5A-4C4C-4FC9-9563-25BC970A4A6D}"/>
                  </a:ext>
                </a:extLst>
              </p:cNvPr>
              <p:cNvSpPr txBox="1">
                <a:spLocks noChangeArrowheads="1"/>
              </p:cNvSpPr>
              <p:nvPr/>
            </p:nvSpPr>
            <p:spPr bwMode="auto">
              <a:xfrm>
                <a:off x="1989" y="2634"/>
                <a:ext cx="444"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+5</a:t>
                </a:r>
                <a:endParaRPr lang="en-US" altLang="zh-CN" sz="3200" b="1">
                  <a:solidFill>
                    <a:schemeClr val="bg1"/>
                  </a:solidFill>
                  <a:ea typeface="长城楷体" pitchFamily="49" charset="-122"/>
                </a:endParaRPr>
              </a:p>
            </p:txBody>
          </p:sp>
          <p:sp>
            <p:nvSpPr>
              <p:cNvPr id="49" name="Text Box 52">
                <a:extLst>
                  <a:ext uri="{FF2B5EF4-FFF2-40B4-BE49-F238E27FC236}">
                    <a16:creationId xmlns:a16="http://schemas.microsoft.com/office/drawing/2014/main" id="{A54FC515-8D48-433D-99A6-3B6F5D1EE9DF}"/>
                  </a:ext>
                </a:extLst>
              </p:cNvPr>
              <p:cNvSpPr txBox="1">
                <a:spLocks noChangeArrowheads="1"/>
              </p:cNvSpPr>
              <p:nvPr/>
            </p:nvSpPr>
            <p:spPr bwMode="auto">
              <a:xfrm>
                <a:off x="2877" y="2652"/>
                <a:ext cx="444"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b="1">
                  <a:solidFill>
                    <a:schemeClr val="bg1"/>
                  </a:solidFill>
                  <a:ea typeface="长城楷体" pitchFamily="49" charset="-122"/>
                </a:endParaRPr>
              </a:p>
            </p:txBody>
          </p:sp>
          <p:sp>
            <p:nvSpPr>
              <p:cNvPr id="50" name="Oval 53">
                <a:extLst>
                  <a:ext uri="{FF2B5EF4-FFF2-40B4-BE49-F238E27FC236}">
                    <a16:creationId xmlns:a16="http://schemas.microsoft.com/office/drawing/2014/main" id="{11DD711F-BEDD-4DED-B4EB-B0E832979E1F}"/>
                  </a:ext>
                </a:extLst>
              </p:cNvPr>
              <p:cNvSpPr>
                <a:spLocks noChangeArrowheads="1"/>
              </p:cNvSpPr>
              <p:nvPr/>
            </p:nvSpPr>
            <p:spPr bwMode="auto">
              <a:xfrm>
                <a:off x="2179" y="234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7" name="Oval 54">
              <a:extLst>
                <a:ext uri="{FF2B5EF4-FFF2-40B4-BE49-F238E27FC236}">
                  <a16:creationId xmlns:a16="http://schemas.microsoft.com/office/drawing/2014/main" id="{20541B88-BA48-4083-84B6-89F7630C8469}"/>
                </a:ext>
              </a:extLst>
            </p:cNvPr>
            <p:cNvSpPr>
              <a:spLocks noChangeArrowheads="1"/>
            </p:cNvSpPr>
            <p:nvPr/>
          </p:nvSpPr>
          <p:spPr bwMode="auto">
            <a:xfrm>
              <a:off x="2635" y="2382"/>
              <a:ext cx="102" cy="111"/>
            </a:xfrm>
            <a:prstGeom prst="ellipse">
              <a:avLst/>
            </a:prstGeom>
            <a:solidFill>
              <a:srgbClr val="00FF00"/>
            </a:solidFill>
            <a:ln w="38100">
              <a:solidFill>
                <a:srgbClr val="008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C7631B6-E5DF-4D84-B006-55A9DC73452E}"/>
              </a:ext>
            </a:extLst>
          </p:cNvPr>
          <p:cNvSpPr>
            <a:spLocks noGrp="1"/>
          </p:cNvSpPr>
          <p:nvPr>
            <p:ph type="title"/>
          </p:nvPr>
        </p:nvSpPr>
        <p:spPr/>
        <p:txBody>
          <a:bodyPr/>
          <a:lstStyle/>
          <a:p>
            <a:r>
              <a:rPr lang="en-US" altLang="zh-CN" dirty="0"/>
              <a:t>P</a:t>
            </a:r>
            <a:r>
              <a:rPr lang="zh-CN" altLang="en-US" dirty="0"/>
              <a:t>型半导体 </a:t>
            </a:r>
          </a:p>
        </p:txBody>
      </p:sp>
      <p:sp>
        <p:nvSpPr>
          <p:cNvPr id="12290" name="Rectangle 2">
            <a:extLst>
              <a:ext uri="{FF2B5EF4-FFF2-40B4-BE49-F238E27FC236}">
                <a16:creationId xmlns:a16="http://schemas.microsoft.com/office/drawing/2014/main" id="{76E59DE1-8A1F-49CF-AE12-E607A5173B43}"/>
              </a:ext>
            </a:extLst>
          </p:cNvPr>
          <p:cNvSpPr>
            <a:spLocks noGrp="1" noChangeArrowheads="1"/>
          </p:cNvSpPr>
          <p:nvPr>
            <p:ph idx="1"/>
          </p:nvPr>
        </p:nvSpPr>
        <p:spPr>
          <a:xfrm>
            <a:off x="822960" y="1552928"/>
            <a:ext cx="3971640" cy="3861471"/>
          </a:xfrm>
        </p:spPr>
        <p:txBody>
          <a:bodyPr>
            <a:normAutofit fontScale="85000" lnSpcReduction="20000"/>
          </a:bodyPr>
          <a:lstStyle/>
          <a:p>
            <a:r>
              <a:rPr lang="zh-CN" altLang="en-US" dirty="0"/>
              <a:t>在本征半导体硅（或锗）中掺入微量三价元素硼（或镓），以空穴导电为主的半导体称为</a:t>
            </a:r>
            <a:r>
              <a:rPr lang="en-US" altLang="zh-CN" dirty="0"/>
              <a:t>P</a:t>
            </a:r>
            <a:r>
              <a:rPr lang="zh-CN" altLang="en-US" dirty="0"/>
              <a:t>型半导体。掺入了三价元素的杂质半导体，空穴是多数载流子，电子是少数载流子。</a:t>
            </a:r>
          </a:p>
        </p:txBody>
      </p:sp>
      <p:grpSp>
        <p:nvGrpSpPr>
          <p:cNvPr id="5" name="Group 8">
            <a:extLst>
              <a:ext uri="{FF2B5EF4-FFF2-40B4-BE49-F238E27FC236}">
                <a16:creationId xmlns:a16="http://schemas.microsoft.com/office/drawing/2014/main" id="{7F641EB6-2265-4643-9AC2-10AE7C7D4C1F}"/>
              </a:ext>
            </a:extLst>
          </p:cNvPr>
          <p:cNvGrpSpPr>
            <a:grpSpLocks/>
          </p:cNvGrpSpPr>
          <p:nvPr/>
        </p:nvGrpSpPr>
        <p:grpSpPr bwMode="auto">
          <a:xfrm>
            <a:off x="5148064" y="1844824"/>
            <a:ext cx="3613150" cy="3505200"/>
            <a:chOff x="1850" y="1341"/>
            <a:chExt cx="2276" cy="2208"/>
          </a:xfrm>
        </p:grpSpPr>
        <p:grpSp>
          <p:nvGrpSpPr>
            <p:cNvPr id="6" name="Group 9">
              <a:extLst>
                <a:ext uri="{FF2B5EF4-FFF2-40B4-BE49-F238E27FC236}">
                  <a16:creationId xmlns:a16="http://schemas.microsoft.com/office/drawing/2014/main" id="{D58665CC-D1A0-4F47-B9E6-8543E1DB5704}"/>
                </a:ext>
              </a:extLst>
            </p:cNvPr>
            <p:cNvGrpSpPr>
              <a:grpSpLocks/>
            </p:cNvGrpSpPr>
            <p:nvPr/>
          </p:nvGrpSpPr>
          <p:grpSpPr bwMode="auto">
            <a:xfrm>
              <a:off x="1850" y="1341"/>
              <a:ext cx="2276" cy="2208"/>
              <a:chOff x="1475" y="1296"/>
              <a:chExt cx="2276" cy="2208"/>
            </a:xfrm>
          </p:grpSpPr>
          <p:sp>
            <p:nvSpPr>
              <p:cNvPr id="8" name="Oval 10">
                <a:extLst>
                  <a:ext uri="{FF2B5EF4-FFF2-40B4-BE49-F238E27FC236}">
                    <a16:creationId xmlns:a16="http://schemas.microsoft.com/office/drawing/2014/main" id="{B7C092E7-3682-4D0D-95CF-E808F6E8FE52}"/>
                  </a:ext>
                </a:extLst>
              </p:cNvPr>
              <p:cNvSpPr>
                <a:spLocks noChangeArrowheads="1"/>
              </p:cNvSpPr>
              <p:nvPr/>
            </p:nvSpPr>
            <p:spPr bwMode="auto">
              <a:xfrm>
                <a:off x="2538" y="179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 name="Oval 11">
                <a:extLst>
                  <a:ext uri="{FF2B5EF4-FFF2-40B4-BE49-F238E27FC236}">
                    <a16:creationId xmlns:a16="http://schemas.microsoft.com/office/drawing/2014/main" id="{293C12E9-C364-4339-AA9E-53B196EBEEFD}"/>
                  </a:ext>
                </a:extLst>
              </p:cNvPr>
              <p:cNvSpPr>
                <a:spLocks noChangeArrowheads="1"/>
              </p:cNvSpPr>
              <p:nvPr/>
            </p:nvSpPr>
            <p:spPr bwMode="auto">
              <a:xfrm>
                <a:off x="1958" y="1763"/>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 name="Text Box 12">
                <a:extLst>
                  <a:ext uri="{FF2B5EF4-FFF2-40B4-BE49-F238E27FC236}">
                    <a16:creationId xmlns:a16="http://schemas.microsoft.com/office/drawing/2014/main" id="{5C6EA1F4-CF51-404B-B8D8-BF16FE4278E7}"/>
                  </a:ext>
                </a:extLst>
              </p:cNvPr>
              <p:cNvSpPr txBox="1">
                <a:spLocks noChangeArrowheads="1"/>
              </p:cNvSpPr>
              <p:nvPr/>
            </p:nvSpPr>
            <p:spPr bwMode="auto">
              <a:xfrm>
                <a:off x="1981" y="1779"/>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b="1">
                  <a:solidFill>
                    <a:schemeClr val="bg1"/>
                  </a:solidFill>
                  <a:ea typeface="长城楷体" pitchFamily="49" charset="-122"/>
                </a:endParaRPr>
              </a:p>
            </p:txBody>
          </p:sp>
          <p:sp>
            <p:nvSpPr>
              <p:cNvPr id="11" name="Oval 13">
                <a:extLst>
                  <a:ext uri="{FF2B5EF4-FFF2-40B4-BE49-F238E27FC236}">
                    <a16:creationId xmlns:a16="http://schemas.microsoft.com/office/drawing/2014/main" id="{B54C83B1-4C0A-4DCE-931B-1116727ED797}"/>
                  </a:ext>
                </a:extLst>
              </p:cNvPr>
              <p:cNvSpPr>
                <a:spLocks noChangeArrowheads="1"/>
              </p:cNvSpPr>
              <p:nvPr/>
            </p:nvSpPr>
            <p:spPr bwMode="auto">
              <a:xfrm>
                <a:off x="1638" y="1459"/>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 name="Oval 14">
                <a:extLst>
                  <a:ext uri="{FF2B5EF4-FFF2-40B4-BE49-F238E27FC236}">
                    <a16:creationId xmlns:a16="http://schemas.microsoft.com/office/drawing/2014/main" id="{33AAB8A9-0FFD-4D5B-8F0C-4244CF2F73C9}"/>
                  </a:ext>
                </a:extLst>
              </p:cNvPr>
              <p:cNvSpPr>
                <a:spLocks noChangeArrowheads="1"/>
              </p:cNvSpPr>
              <p:nvPr/>
            </p:nvSpPr>
            <p:spPr bwMode="auto">
              <a:xfrm>
                <a:off x="2824" y="1771"/>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 name="Oval 15">
                <a:extLst>
                  <a:ext uri="{FF2B5EF4-FFF2-40B4-BE49-F238E27FC236}">
                    <a16:creationId xmlns:a16="http://schemas.microsoft.com/office/drawing/2014/main" id="{B876BE4E-A763-49F3-9D65-009B9A3FE3BD}"/>
                  </a:ext>
                </a:extLst>
              </p:cNvPr>
              <p:cNvSpPr>
                <a:spLocks noChangeArrowheads="1"/>
              </p:cNvSpPr>
              <p:nvPr/>
            </p:nvSpPr>
            <p:spPr bwMode="auto">
              <a:xfrm>
                <a:off x="2504" y="1467"/>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 name="Oval 16">
                <a:extLst>
                  <a:ext uri="{FF2B5EF4-FFF2-40B4-BE49-F238E27FC236}">
                    <a16:creationId xmlns:a16="http://schemas.microsoft.com/office/drawing/2014/main" id="{2D49463C-4568-4A5E-AB2C-71BB919FC3A2}"/>
                  </a:ext>
                </a:extLst>
              </p:cNvPr>
              <p:cNvSpPr>
                <a:spLocks noChangeArrowheads="1"/>
              </p:cNvSpPr>
              <p:nvPr/>
            </p:nvSpPr>
            <p:spPr bwMode="auto">
              <a:xfrm>
                <a:off x="1966" y="2618"/>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 name="Oval 17">
                <a:extLst>
                  <a:ext uri="{FF2B5EF4-FFF2-40B4-BE49-F238E27FC236}">
                    <a16:creationId xmlns:a16="http://schemas.microsoft.com/office/drawing/2014/main" id="{78495C1D-075E-4AAB-A749-AACDA4C0B899}"/>
                  </a:ext>
                </a:extLst>
              </p:cNvPr>
              <p:cNvSpPr>
                <a:spLocks noChangeArrowheads="1"/>
              </p:cNvSpPr>
              <p:nvPr/>
            </p:nvSpPr>
            <p:spPr bwMode="auto">
              <a:xfrm>
                <a:off x="1646" y="2314"/>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 name="Oval 18">
                <a:extLst>
                  <a:ext uri="{FF2B5EF4-FFF2-40B4-BE49-F238E27FC236}">
                    <a16:creationId xmlns:a16="http://schemas.microsoft.com/office/drawing/2014/main" id="{AC48CF08-B0E0-428A-AAEE-9780512A50F6}"/>
                  </a:ext>
                </a:extLst>
              </p:cNvPr>
              <p:cNvSpPr>
                <a:spLocks noChangeArrowheads="1"/>
              </p:cNvSpPr>
              <p:nvPr/>
            </p:nvSpPr>
            <p:spPr bwMode="auto">
              <a:xfrm>
                <a:off x="2868" y="2629"/>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 name="Oval 19">
                <a:extLst>
                  <a:ext uri="{FF2B5EF4-FFF2-40B4-BE49-F238E27FC236}">
                    <a16:creationId xmlns:a16="http://schemas.microsoft.com/office/drawing/2014/main" id="{23765B7E-1024-4E2E-B2BC-5D2AE1A5F8C8}"/>
                  </a:ext>
                </a:extLst>
              </p:cNvPr>
              <p:cNvSpPr>
                <a:spLocks noChangeArrowheads="1"/>
              </p:cNvSpPr>
              <p:nvPr/>
            </p:nvSpPr>
            <p:spPr bwMode="auto">
              <a:xfrm>
                <a:off x="2548" y="2325"/>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 name="Oval 20">
                <a:extLst>
                  <a:ext uri="{FF2B5EF4-FFF2-40B4-BE49-F238E27FC236}">
                    <a16:creationId xmlns:a16="http://schemas.microsoft.com/office/drawing/2014/main" id="{318CBB82-495F-487A-B084-A201A39E2AEF}"/>
                  </a:ext>
                </a:extLst>
              </p:cNvPr>
              <p:cNvSpPr>
                <a:spLocks noChangeArrowheads="1"/>
              </p:cNvSpPr>
              <p:nvPr/>
            </p:nvSpPr>
            <p:spPr bwMode="auto">
              <a:xfrm>
                <a:off x="2538" y="199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 name="Oval 21">
                <a:extLst>
                  <a:ext uri="{FF2B5EF4-FFF2-40B4-BE49-F238E27FC236}">
                    <a16:creationId xmlns:a16="http://schemas.microsoft.com/office/drawing/2014/main" id="{8CD6B6B0-92F2-4899-8C7E-18781F847644}"/>
                  </a:ext>
                </a:extLst>
              </p:cNvPr>
              <p:cNvSpPr>
                <a:spLocks noChangeArrowheads="1"/>
              </p:cNvSpPr>
              <p:nvPr/>
            </p:nvSpPr>
            <p:spPr bwMode="auto">
              <a:xfrm>
                <a:off x="3105" y="23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 name="Oval 22">
                <a:extLst>
                  <a:ext uri="{FF2B5EF4-FFF2-40B4-BE49-F238E27FC236}">
                    <a16:creationId xmlns:a16="http://schemas.microsoft.com/office/drawing/2014/main" id="{0341D64E-7B78-4EEE-9616-6FBAA057473F}"/>
                  </a:ext>
                </a:extLst>
              </p:cNvPr>
              <p:cNvSpPr>
                <a:spLocks noChangeArrowheads="1"/>
              </p:cNvSpPr>
              <p:nvPr/>
            </p:nvSpPr>
            <p:spPr bwMode="auto">
              <a:xfrm>
                <a:off x="2916" y="235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 name="Oval 23">
                <a:extLst>
                  <a:ext uri="{FF2B5EF4-FFF2-40B4-BE49-F238E27FC236}">
                    <a16:creationId xmlns:a16="http://schemas.microsoft.com/office/drawing/2014/main" id="{34B5A851-E1D9-4DE3-AF1E-CB1464B5916D}"/>
                  </a:ext>
                </a:extLst>
              </p:cNvPr>
              <p:cNvSpPr>
                <a:spLocks noChangeArrowheads="1"/>
              </p:cNvSpPr>
              <p:nvPr/>
            </p:nvSpPr>
            <p:spPr bwMode="auto">
              <a:xfrm>
                <a:off x="2560" y="266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 name="Oval 24">
                <a:extLst>
                  <a:ext uri="{FF2B5EF4-FFF2-40B4-BE49-F238E27FC236}">
                    <a16:creationId xmlns:a16="http://schemas.microsoft.com/office/drawing/2014/main" id="{B5D6B60F-C2CF-420C-A9C2-575932BDEB1A}"/>
                  </a:ext>
                </a:extLst>
              </p:cNvPr>
              <p:cNvSpPr>
                <a:spLocks noChangeArrowheads="1"/>
              </p:cNvSpPr>
              <p:nvPr/>
            </p:nvSpPr>
            <p:spPr bwMode="auto">
              <a:xfrm>
                <a:off x="2560" y="28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 name="Oval 25">
                <a:extLst>
                  <a:ext uri="{FF2B5EF4-FFF2-40B4-BE49-F238E27FC236}">
                    <a16:creationId xmlns:a16="http://schemas.microsoft.com/office/drawing/2014/main" id="{A4DE25A0-2183-4636-B695-BEFC862861FE}"/>
                  </a:ext>
                </a:extLst>
              </p:cNvPr>
              <p:cNvSpPr>
                <a:spLocks noChangeArrowheads="1"/>
              </p:cNvSpPr>
              <p:nvPr/>
            </p:nvSpPr>
            <p:spPr bwMode="auto">
              <a:xfrm>
                <a:off x="2016" y="235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4" name="Oval 26">
                <a:extLst>
                  <a:ext uri="{FF2B5EF4-FFF2-40B4-BE49-F238E27FC236}">
                    <a16:creationId xmlns:a16="http://schemas.microsoft.com/office/drawing/2014/main" id="{65239F96-5138-4F08-B221-8A77DC9C6757}"/>
                  </a:ext>
                </a:extLst>
              </p:cNvPr>
              <p:cNvSpPr>
                <a:spLocks noChangeArrowheads="1"/>
              </p:cNvSpPr>
              <p:nvPr/>
            </p:nvSpPr>
            <p:spPr bwMode="auto">
              <a:xfrm>
                <a:off x="1678" y="265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 name="Oval 27">
                <a:extLst>
                  <a:ext uri="{FF2B5EF4-FFF2-40B4-BE49-F238E27FC236}">
                    <a16:creationId xmlns:a16="http://schemas.microsoft.com/office/drawing/2014/main" id="{09727E12-1173-44AF-8311-7429E6125513}"/>
                  </a:ext>
                </a:extLst>
              </p:cNvPr>
              <p:cNvSpPr>
                <a:spLocks noChangeArrowheads="1"/>
              </p:cNvSpPr>
              <p:nvPr/>
            </p:nvSpPr>
            <p:spPr bwMode="auto">
              <a:xfrm>
                <a:off x="1678" y="2835"/>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 name="Oval 28">
                <a:extLst>
                  <a:ext uri="{FF2B5EF4-FFF2-40B4-BE49-F238E27FC236}">
                    <a16:creationId xmlns:a16="http://schemas.microsoft.com/office/drawing/2014/main" id="{5CE5AA03-6A42-4988-B327-48D9E63AA8D1}"/>
                  </a:ext>
                </a:extLst>
              </p:cNvPr>
              <p:cNvSpPr>
                <a:spLocks noChangeArrowheads="1"/>
              </p:cNvSpPr>
              <p:nvPr/>
            </p:nvSpPr>
            <p:spPr bwMode="auto">
              <a:xfrm>
                <a:off x="2023" y="14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7" name="Oval 29">
                <a:extLst>
                  <a:ext uri="{FF2B5EF4-FFF2-40B4-BE49-F238E27FC236}">
                    <a16:creationId xmlns:a16="http://schemas.microsoft.com/office/drawing/2014/main" id="{8D285401-957E-487F-8612-12BAE6D5A22F}"/>
                  </a:ext>
                </a:extLst>
              </p:cNvPr>
              <p:cNvSpPr>
                <a:spLocks noChangeArrowheads="1"/>
              </p:cNvSpPr>
              <p:nvPr/>
            </p:nvSpPr>
            <p:spPr bwMode="auto">
              <a:xfrm>
                <a:off x="2201" y="14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 name="Oval 30">
                <a:extLst>
                  <a:ext uri="{FF2B5EF4-FFF2-40B4-BE49-F238E27FC236}">
                    <a16:creationId xmlns:a16="http://schemas.microsoft.com/office/drawing/2014/main" id="{944FED6D-ABEF-4E0C-8F3A-28B31F3FC91B}"/>
                  </a:ext>
                </a:extLst>
              </p:cNvPr>
              <p:cNvSpPr>
                <a:spLocks noChangeArrowheads="1"/>
              </p:cNvSpPr>
              <p:nvPr/>
            </p:nvSpPr>
            <p:spPr bwMode="auto">
              <a:xfrm>
                <a:off x="1656" y="183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9" name="Oval 31">
                <a:extLst>
                  <a:ext uri="{FF2B5EF4-FFF2-40B4-BE49-F238E27FC236}">
                    <a16:creationId xmlns:a16="http://schemas.microsoft.com/office/drawing/2014/main" id="{810B4266-DE24-4B6B-9A7C-3A2579D2A4EC}"/>
                  </a:ext>
                </a:extLst>
              </p:cNvPr>
              <p:cNvSpPr>
                <a:spLocks noChangeArrowheads="1"/>
              </p:cNvSpPr>
              <p:nvPr/>
            </p:nvSpPr>
            <p:spPr bwMode="auto">
              <a:xfrm>
                <a:off x="1667" y="200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0" name="Oval 32">
                <a:extLst>
                  <a:ext uri="{FF2B5EF4-FFF2-40B4-BE49-F238E27FC236}">
                    <a16:creationId xmlns:a16="http://schemas.microsoft.com/office/drawing/2014/main" id="{54746334-562F-4190-967E-DF39F4B7803C}"/>
                  </a:ext>
                </a:extLst>
              </p:cNvPr>
              <p:cNvSpPr>
                <a:spLocks noChangeArrowheads="1"/>
              </p:cNvSpPr>
              <p:nvPr/>
            </p:nvSpPr>
            <p:spPr bwMode="auto">
              <a:xfrm>
                <a:off x="3112" y="320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1" name="Oval 33">
                <a:extLst>
                  <a:ext uri="{FF2B5EF4-FFF2-40B4-BE49-F238E27FC236}">
                    <a16:creationId xmlns:a16="http://schemas.microsoft.com/office/drawing/2014/main" id="{7BBD84E5-8282-43E2-A33C-E17411FBC971}"/>
                  </a:ext>
                </a:extLst>
              </p:cNvPr>
              <p:cNvSpPr>
                <a:spLocks noChangeArrowheads="1"/>
              </p:cNvSpPr>
              <p:nvPr/>
            </p:nvSpPr>
            <p:spPr bwMode="auto">
              <a:xfrm>
                <a:off x="2923" y="321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32" name="Group 34">
                <a:extLst>
                  <a:ext uri="{FF2B5EF4-FFF2-40B4-BE49-F238E27FC236}">
                    <a16:creationId xmlns:a16="http://schemas.microsoft.com/office/drawing/2014/main" id="{B734C0E9-FF19-460D-9A0A-88179BC7C91A}"/>
                  </a:ext>
                </a:extLst>
              </p:cNvPr>
              <p:cNvGrpSpPr>
                <a:grpSpLocks/>
              </p:cNvGrpSpPr>
              <p:nvPr/>
            </p:nvGrpSpPr>
            <p:grpSpPr bwMode="auto">
              <a:xfrm>
                <a:off x="3422" y="1830"/>
                <a:ext cx="110" cy="282"/>
                <a:chOff x="3073" y="3321"/>
                <a:chExt cx="110" cy="282"/>
              </a:xfrm>
            </p:grpSpPr>
            <p:sp>
              <p:nvSpPr>
                <p:cNvPr id="51" name="Oval 35">
                  <a:extLst>
                    <a:ext uri="{FF2B5EF4-FFF2-40B4-BE49-F238E27FC236}">
                      <a16:creationId xmlns:a16="http://schemas.microsoft.com/office/drawing/2014/main" id="{DA257F0C-D6AB-475D-A356-FF9ED5DA9608}"/>
                    </a:ext>
                  </a:extLst>
                </p:cNvPr>
                <p:cNvSpPr>
                  <a:spLocks noChangeArrowheads="1"/>
                </p:cNvSpPr>
                <p:nvPr/>
              </p:nvSpPr>
              <p:spPr bwMode="auto">
                <a:xfrm>
                  <a:off x="3073" y="349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2" name="Oval 36">
                  <a:extLst>
                    <a:ext uri="{FF2B5EF4-FFF2-40B4-BE49-F238E27FC236}">
                      <a16:creationId xmlns:a16="http://schemas.microsoft.com/office/drawing/2014/main" id="{8EC9A61E-8BD1-4F8E-8DE8-D37CDE86607F}"/>
                    </a:ext>
                  </a:extLst>
                </p:cNvPr>
                <p:cNvSpPr>
                  <a:spLocks noChangeArrowheads="1"/>
                </p:cNvSpPr>
                <p:nvPr/>
              </p:nvSpPr>
              <p:spPr bwMode="auto">
                <a:xfrm>
                  <a:off x="3081" y="332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33" name="Oval 37">
                <a:extLst>
                  <a:ext uri="{FF2B5EF4-FFF2-40B4-BE49-F238E27FC236}">
                    <a16:creationId xmlns:a16="http://schemas.microsoft.com/office/drawing/2014/main" id="{92143C80-DA62-4A6E-A43D-1447B78D2D1D}"/>
                  </a:ext>
                </a:extLst>
              </p:cNvPr>
              <p:cNvSpPr>
                <a:spLocks noChangeArrowheads="1"/>
              </p:cNvSpPr>
              <p:nvPr/>
            </p:nvSpPr>
            <p:spPr bwMode="auto">
              <a:xfrm>
                <a:off x="2200" y="31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4" name="Oval 38">
                <a:extLst>
                  <a:ext uri="{FF2B5EF4-FFF2-40B4-BE49-F238E27FC236}">
                    <a16:creationId xmlns:a16="http://schemas.microsoft.com/office/drawing/2014/main" id="{9D5A574E-AFAF-4D93-950C-E1E777C1EB5D}"/>
                  </a:ext>
                </a:extLst>
              </p:cNvPr>
              <p:cNvSpPr>
                <a:spLocks noChangeArrowheads="1"/>
              </p:cNvSpPr>
              <p:nvPr/>
            </p:nvSpPr>
            <p:spPr bwMode="auto">
              <a:xfrm>
                <a:off x="2030" y="319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5" name="Oval 39">
                <a:extLst>
                  <a:ext uri="{FF2B5EF4-FFF2-40B4-BE49-F238E27FC236}">
                    <a16:creationId xmlns:a16="http://schemas.microsoft.com/office/drawing/2014/main" id="{86C44ED9-9601-4EB8-84A1-F1990580141B}"/>
                  </a:ext>
                </a:extLst>
              </p:cNvPr>
              <p:cNvSpPr>
                <a:spLocks noChangeArrowheads="1"/>
              </p:cNvSpPr>
              <p:nvPr/>
            </p:nvSpPr>
            <p:spPr bwMode="auto">
              <a:xfrm>
                <a:off x="3101" y="147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 name="Oval 40">
                <a:extLst>
                  <a:ext uri="{FF2B5EF4-FFF2-40B4-BE49-F238E27FC236}">
                    <a16:creationId xmlns:a16="http://schemas.microsoft.com/office/drawing/2014/main" id="{EEBBA57E-DA0F-42DE-9F58-E0F089F132AC}"/>
                  </a:ext>
                </a:extLst>
              </p:cNvPr>
              <p:cNvSpPr>
                <a:spLocks noChangeArrowheads="1"/>
              </p:cNvSpPr>
              <p:nvPr/>
            </p:nvSpPr>
            <p:spPr bwMode="auto">
              <a:xfrm>
                <a:off x="2885" y="1476"/>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7" name="Oval 41">
                <a:extLst>
                  <a:ext uri="{FF2B5EF4-FFF2-40B4-BE49-F238E27FC236}">
                    <a16:creationId xmlns:a16="http://schemas.microsoft.com/office/drawing/2014/main" id="{D6DD02DE-0C67-481E-9BBD-CDDA5B08C745}"/>
                  </a:ext>
                </a:extLst>
              </p:cNvPr>
              <p:cNvSpPr>
                <a:spLocks noChangeArrowheads="1"/>
              </p:cNvSpPr>
              <p:nvPr/>
            </p:nvSpPr>
            <p:spPr bwMode="auto">
              <a:xfrm>
                <a:off x="3448" y="2838"/>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8" name="Oval 42">
                <a:extLst>
                  <a:ext uri="{FF2B5EF4-FFF2-40B4-BE49-F238E27FC236}">
                    <a16:creationId xmlns:a16="http://schemas.microsoft.com/office/drawing/2014/main" id="{B10FB6BF-20CC-4F49-AFA8-C06EBAC6E0EE}"/>
                  </a:ext>
                </a:extLst>
              </p:cNvPr>
              <p:cNvSpPr>
                <a:spLocks noChangeArrowheads="1"/>
              </p:cNvSpPr>
              <p:nvPr/>
            </p:nvSpPr>
            <p:spPr bwMode="auto">
              <a:xfrm>
                <a:off x="3455" y="2678"/>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9" name="Freeform 43">
                <a:extLst>
                  <a:ext uri="{FF2B5EF4-FFF2-40B4-BE49-F238E27FC236}">
                    <a16:creationId xmlns:a16="http://schemas.microsoft.com/office/drawing/2014/main" id="{F0BCF8D6-A149-4279-B195-1078733C75B0}"/>
                  </a:ext>
                </a:extLst>
              </p:cNvPr>
              <p:cNvSpPr>
                <a:spLocks/>
              </p:cNvSpPr>
              <p:nvPr/>
            </p:nvSpPr>
            <p:spPr bwMode="auto">
              <a:xfrm>
                <a:off x="3412" y="1502"/>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0" name="Freeform 44">
                <a:extLst>
                  <a:ext uri="{FF2B5EF4-FFF2-40B4-BE49-F238E27FC236}">
                    <a16:creationId xmlns:a16="http://schemas.microsoft.com/office/drawing/2014/main" id="{974C3BF0-FB06-422C-9398-BFEB764E55DD}"/>
                  </a:ext>
                </a:extLst>
              </p:cNvPr>
              <p:cNvSpPr>
                <a:spLocks/>
              </p:cNvSpPr>
              <p:nvPr/>
            </p:nvSpPr>
            <p:spPr bwMode="auto">
              <a:xfrm>
                <a:off x="3431" y="234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1" name="Freeform 45">
                <a:extLst>
                  <a:ext uri="{FF2B5EF4-FFF2-40B4-BE49-F238E27FC236}">
                    <a16:creationId xmlns:a16="http://schemas.microsoft.com/office/drawing/2014/main" id="{F249DF54-8B05-46EE-B4A2-5935B7321B71}"/>
                  </a:ext>
                </a:extLst>
              </p:cNvPr>
              <p:cNvSpPr>
                <a:spLocks/>
              </p:cNvSpPr>
              <p:nvPr/>
            </p:nvSpPr>
            <p:spPr bwMode="auto">
              <a:xfrm rot="-5400000">
                <a:off x="2015" y="98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2" name="Freeform 46">
                <a:extLst>
                  <a:ext uri="{FF2B5EF4-FFF2-40B4-BE49-F238E27FC236}">
                    <a16:creationId xmlns:a16="http://schemas.microsoft.com/office/drawing/2014/main" id="{B082E019-8352-4ABB-A307-3DFC97F968C1}"/>
                  </a:ext>
                </a:extLst>
              </p:cNvPr>
              <p:cNvSpPr>
                <a:spLocks/>
              </p:cNvSpPr>
              <p:nvPr/>
            </p:nvSpPr>
            <p:spPr bwMode="auto">
              <a:xfrm rot="-5400000">
                <a:off x="2890" y="994"/>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3" name="Freeform 47">
                <a:extLst>
                  <a:ext uri="{FF2B5EF4-FFF2-40B4-BE49-F238E27FC236}">
                    <a16:creationId xmlns:a16="http://schemas.microsoft.com/office/drawing/2014/main" id="{680B162D-1D86-43C4-B3CB-929256B37562}"/>
                  </a:ext>
                </a:extLst>
              </p:cNvPr>
              <p:cNvSpPr>
                <a:spLocks/>
              </p:cNvSpPr>
              <p:nvPr/>
            </p:nvSpPr>
            <p:spPr bwMode="auto">
              <a:xfrm rot="5400000" flipV="1">
                <a:off x="2031" y="2843"/>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4" name="Freeform 48">
                <a:extLst>
                  <a:ext uri="{FF2B5EF4-FFF2-40B4-BE49-F238E27FC236}">
                    <a16:creationId xmlns:a16="http://schemas.microsoft.com/office/drawing/2014/main" id="{E82DAE67-9C4A-4E78-A125-0A7F49EBD8F6}"/>
                  </a:ext>
                </a:extLst>
              </p:cNvPr>
              <p:cNvSpPr>
                <a:spLocks/>
              </p:cNvSpPr>
              <p:nvPr/>
            </p:nvSpPr>
            <p:spPr bwMode="auto">
              <a:xfrm rot="5400000" flipV="1">
                <a:off x="2904" y="2874"/>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5" name="Freeform 49">
                <a:extLst>
                  <a:ext uri="{FF2B5EF4-FFF2-40B4-BE49-F238E27FC236}">
                    <a16:creationId xmlns:a16="http://schemas.microsoft.com/office/drawing/2014/main" id="{3DE63A7F-A6A5-453F-B28F-53B54C4EE465}"/>
                  </a:ext>
                </a:extLst>
              </p:cNvPr>
              <p:cNvSpPr>
                <a:spLocks/>
              </p:cNvSpPr>
              <p:nvPr/>
            </p:nvSpPr>
            <p:spPr bwMode="auto">
              <a:xfrm flipH="1" flipV="1">
                <a:off x="1475" y="1455"/>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6" name="Freeform 50">
                <a:extLst>
                  <a:ext uri="{FF2B5EF4-FFF2-40B4-BE49-F238E27FC236}">
                    <a16:creationId xmlns:a16="http://schemas.microsoft.com/office/drawing/2014/main" id="{A113FBD6-B99E-4030-B23D-7F6D39B057EF}"/>
                  </a:ext>
                </a:extLst>
              </p:cNvPr>
              <p:cNvSpPr>
                <a:spLocks/>
              </p:cNvSpPr>
              <p:nvPr/>
            </p:nvSpPr>
            <p:spPr bwMode="auto">
              <a:xfrm flipH="1" flipV="1">
                <a:off x="1482" y="2351"/>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7" name="Text Box 51">
                <a:extLst>
                  <a:ext uri="{FF2B5EF4-FFF2-40B4-BE49-F238E27FC236}">
                    <a16:creationId xmlns:a16="http://schemas.microsoft.com/office/drawing/2014/main" id="{CED309D7-6D9F-43C3-BBDB-F2BB605E4F65}"/>
                  </a:ext>
                </a:extLst>
              </p:cNvPr>
              <p:cNvSpPr txBox="1">
                <a:spLocks noChangeArrowheads="1"/>
              </p:cNvSpPr>
              <p:nvPr/>
            </p:nvSpPr>
            <p:spPr bwMode="auto">
              <a:xfrm>
                <a:off x="2825" y="1787"/>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b="1">
                  <a:solidFill>
                    <a:schemeClr val="bg1"/>
                  </a:solidFill>
                  <a:ea typeface="长城楷体" pitchFamily="49" charset="-122"/>
                </a:endParaRPr>
              </a:p>
            </p:txBody>
          </p:sp>
          <p:sp>
            <p:nvSpPr>
              <p:cNvPr id="48" name="Text Box 52">
                <a:extLst>
                  <a:ext uri="{FF2B5EF4-FFF2-40B4-BE49-F238E27FC236}">
                    <a16:creationId xmlns:a16="http://schemas.microsoft.com/office/drawing/2014/main" id="{7112B141-0749-4DC7-A32C-ACF857439BA0}"/>
                  </a:ext>
                </a:extLst>
              </p:cNvPr>
              <p:cNvSpPr txBox="1">
                <a:spLocks noChangeArrowheads="1"/>
              </p:cNvSpPr>
              <p:nvPr/>
            </p:nvSpPr>
            <p:spPr bwMode="auto">
              <a:xfrm>
                <a:off x="1989" y="2634"/>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+3</a:t>
                </a:r>
                <a:endParaRPr lang="en-US" altLang="zh-CN" sz="3200" b="1">
                  <a:solidFill>
                    <a:schemeClr val="bg1"/>
                  </a:solidFill>
                  <a:ea typeface="长城楷体" pitchFamily="49" charset="-122"/>
                </a:endParaRPr>
              </a:p>
            </p:txBody>
          </p:sp>
          <p:sp>
            <p:nvSpPr>
              <p:cNvPr id="49" name="Text Box 53">
                <a:extLst>
                  <a:ext uri="{FF2B5EF4-FFF2-40B4-BE49-F238E27FC236}">
                    <a16:creationId xmlns:a16="http://schemas.microsoft.com/office/drawing/2014/main" id="{A16BCB9C-2742-45E9-AD2A-CA5F5D63524D}"/>
                  </a:ext>
                </a:extLst>
              </p:cNvPr>
              <p:cNvSpPr txBox="1">
                <a:spLocks noChangeArrowheads="1"/>
              </p:cNvSpPr>
              <p:nvPr/>
            </p:nvSpPr>
            <p:spPr bwMode="auto">
              <a:xfrm>
                <a:off x="2877" y="2653"/>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b="1">
                  <a:solidFill>
                    <a:schemeClr val="bg1"/>
                  </a:solidFill>
                  <a:ea typeface="长城楷体" pitchFamily="49" charset="-122"/>
                </a:endParaRPr>
              </a:p>
            </p:txBody>
          </p:sp>
          <p:sp>
            <p:nvSpPr>
              <p:cNvPr id="50" name="Oval 54">
                <a:extLst>
                  <a:ext uri="{FF2B5EF4-FFF2-40B4-BE49-F238E27FC236}">
                    <a16:creationId xmlns:a16="http://schemas.microsoft.com/office/drawing/2014/main" id="{46E8709F-CB96-4B47-9840-E755E39710BE}"/>
                  </a:ext>
                </a:extLst>
              </p:cNvPr>
              <p:cNvSpPr>
                <a:spLocks noChangeArrowheads="1"/>
              </p:cNvSpPr>
              <p:nvPr/>
            </p:nvSpPr>
            <p:spPr bwMode="auto">
              <a:xfrm>
                <a:off x="2179" y="234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7" name="Oval 55">
              <a:extLst>
                <a:ext uri="{FF2B5EF4-FFF2-40B4-BE49-F238E27FC236}">
                  <a16:creationId xmlns:a16="http://schemas.microsoft.com/office/drawing/2014/main" id="{955C266B-5EFC-4188-BBDC-38F33FC3D919}"/>
                </a:ext>
              </a:extLst>
            </p:cNvPr>
            <p:cNvSpPr>
              <a:spLocks noChangeArrowheads="1"/>
            </p:cNvSpPr>
            <p:nvPr/>
          </p:nvSpPr>
          <p:spPr bwMode="auto">
            <a:xfrm>
              <a:off x="2558" y="2393"/>
              <a:ext cx="102" cy="111"/>
            </a:xfrm>
            <a:prstGeom prst="ellipse">
              <a:avLst/>
            </a:prstGeom>
            <a:solidFill>
              <a:schemeClr val="bg1"/>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a:extLst>
              <a:ext uri="{FF2B5EF4-FFF2-40B4-BE49-F238E27FC236}">
                <a16:creationId xmlns:a16="http://schemas.microsoft.com/office/drawing/2014/main" id="{E5AF375F-4CFF-4D5C-85A1-5DEE659CB152}"/>
              </a:ext>
            </a:extLst>
          </p:cNvPr>
          <p:cNvSpPr txBox="1">
            <a:spLocks noChangeArrowheads="1"/>
          </p:cNvSpPr>
          <p:nvPr/>
        </p:nvSpPr>
        <p:spPr bwMode="auto">
          <a:xfrm>
            <a:off x="914400" y="895350"/>
            <a:ext cx="533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3200" b="1"/>
          </a:p>
        </p:txBody>
      </p:sp>
      <p:sp>
        <p:nvSpPr>
          <p:cNvPr id="191491" name="Text Box 3">
            <a:extLst>
              <a:ext uri="{FF2B5EF4-FFF2-40B4-BE49-F238E27FC236}">
                <a16:creationId xmlns:a16="http://schemas.microsoft.com/office/drawing/2014/main" id="{F6E01B4F-9E4F-4F28-ABCC-BA52B45ADEE5}"/>
              </a:ext>
            </a:extLst>
          </p:cNvPr>
          <p:cNvSpPr txBox="1">
            <a:spLocks noChangeArrowheads="1"/>
          </p:cNvSpPr>
          <p:nvPr/>
        </p:nvSpPr>
        <p:spPr bwMode="auto">
          <a:xfrm>
            <a:off x="142875" y="201613"/>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4000" b="1">
              <a:solidFill>
                <a:srgbClr val="FF0000"/>
              </a:solidFill>
            </a:endParaRPr>
          </a:p>
        </p:txBody>
      </p:sp>
      <p:sp>
        <p:nvSpPr>
          <p:cNvPr id="191494" name="Rectangle 6">
            <a:extLst>
              <a:ext uri="{FF2B5EF4-FFF2-40B4-BE49-F238E27FC236}">
                <a16:creationId xmlns:a16="http://schemas.microsoft.com/office/drawing/2014/main" id="{981D4246-BC5F-44E9-B82B-C1F15E9E410E}"/>
              </a:ext>
            </a:extLst>
          </p:cNvPr>
          <p:cNvSpPr>
            <a:spLocks noChangeArrowheads="1"/>
          </p:cNvSpPr>
          <p:nvPr/>
        </p:nvSpPr>
        <p:spPr bwMode="auto">
          <a:xfrm>
            <a:off x="1468438" y="2357438"/>
            <a:ext cx="3084512" cy="281781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495" name="Rectangle 7">
            <a:extLst>
              <a:ext uri="{FF2B5EF4-FFF2-40B4-BE49-F238E27FC236}">
                <a16:creationId xmlns:a16="http://schemas.microsoft.com/office/drawing/2014/main" id="{E8ADB348-9AFF-4261-A90C-E6D2542AA2D0}"/>
              </a:ext>
            </a:extLst>
          </p:cNvPr>
          <p:cNvSpPr>
            <a:spLocks noChangeArrowheads="1"/>
          </p:cNvSpPr>
          <p:nvPr/>
        </p:nvSpPr>
        <p:spPr bwMode="auto">
          <a:xfrm>
            <a:off x="4556125" y="2357438"/>
            <a:ext cx="3027363" cy="281781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496" name="Text Box 8">
            <a:extLst>
              <a:ext uri="{FF2B5EF4-FFF2-40B4-BE49-F238E27FC236}">
                <a16:creationId xmlns:a16="http://schemas.microsoft.com/office/drawing/2014/main" id="{18DEB20A-D0A1-43A1-9D86-741061E501B7}"/>
              </a:ext>
            </a:extLst>
          </p:cNvPr>
          <p:cNvSpPr txBox="1">
            <a:spLocks noChangeArrowheads="1"/>
          </p:cNvSpPr>
          <p:nvPr/>
        </p:nvSpPr>
        <p:spPr bwMode="auto">
          <a:xfrm>
            <a:off x="1908177" y="1968501"/>
            <a:ext cx="18780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dirty="0">
                <a:latin typeface="幼圆" panose="02010509060101010101" pitchFamily="49" charset="-122"/>
                <a:ea typeface="幼圆" panose="02010509060101010101" pitchFamily="49" charset="-122"/>
              </a:rPr>
              <a:t>P</a:t>
            </a:r>
            <a:r>
              <a:rPr lang="zh-CN" altLang="en-US" dirty="0">
                <a:latin typeface="幼圆" panose="02010509060101010101" pitchFamily="49" charset="-122"/>
                <a:ea typeface="幼圆" panose="02010509060101010101" pitchFamily="49" charset="-122"/>
              </a:rPr>
              <a:t>型半导体</a:t>
            </a:r>
          </a:p>
        </p:txBody>
      </p:sp>
      <p:grpSp>
        <p:nvGrpSpPr>
          <p:cNvPr id="191497" name="Group 9">
            <a:extLst>
              <a:ext uri="{FF2B5EF4-FFF2-40B4-BE49-F238E27FC236}">
                <a16:creationId xmlns:a16="http://schemas.microsoft.com/office/drawing/2014/main" id="{EDFF97CD-99ED-4D65-A112-C9AF39BB8EAD}"/>
              </a:ext>
            </a:extLst>
          </p:cNvPr>
          <p:cNvGrpSpPr>
            <a:grpSpLocks/>
          </p:cNvGrpSpPr>
          <p:nvPr/>
        </p:nvGrpSpPr>
        <p:grpSpPr bwMode="auto">
          <a:xfrm>
            <a:off x="3983038" y="2547938"/>
            <a:ext cx="533400" cy="2360612"/>
            <a:chOff x="2520" y="1272"/>
            <a:chExt cx="336" cy="1487"/>
          </a:xfrm>
        </p:grpSpPr>
        <p:grpSp>
          <p:nvGrpSpPr>
            <p:cNvPr id="191498" name="Group 10">
              <a:extLst>
                <a:ext uri="{FF2B5EF4-FFF2-40B4-BE49-F238E27FC236}">
                  <a16:creationId xmlns:a16="http://schemas.microsoft.com/office/drawing/2014/main" id="{1EC2D02E-92D7-4FE4-9E00-22D49667843B}"/>
                </a:ext>
              </a:extLst>
            </p:cNvPr>
            <p:cNvGrpSpPr>
              <a:grpSpLocks/>
            </p:cNvGrpSpPr>
            <p:nvPr/>
          </p:nvGrpSpPr>
          <p:grpSpPr bwMode="auto">
            <a:xfrm>
              <a:off x="2520" y="1656"/>
              <a:ext cx="336" cy="311"/>
              <a:chOff x="2568" y="3360"/>
              <a:chExt cx="336" cy="311"/>
            </a:xfrm>
          </p:grpSpPr>
          <p:sp>
            <p:nvSpPr>
              <p:cNvPr id="191499" name="Oval 11">
                <a:extLst>
                  <a:ext uri="{FF2B5EF4-FFF2-40B4-BE49-F238E27FC236}">
                    <a16:creationId xmlns:a16="http://schemas.microsoft.com/office/drawing/2014/main" id="{C45DB71B-E2D5-4386-B189-0FC29171946E}"/>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00" name="Text Box 12">
                <a:extLst>
                  <a:ext uri="{FF2B5EF4-FFF2-40B4-BE49-F238E27FC236}">
                    <a16:creationId xmlns:a16="http://schemas.microsoft.com/office/drawing/2014/main" id="{33E7DE6A-206D-46FF-9D5F-2B33A184CAD8}"/>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01" name="Oval 13">
                <a:extLst>
                  <a:ext uri="{FF2B5EF4-FFF2-40B4-BE49-F238E27FC236}">
                    <a16:creationId xmlns:a16="http://schemas.microsoft.com/office/drawing/2014/main" id="{623DC27D-B70A-4759-BD56-82BCF8100403}"/>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02" name="Group 14">
              <a:extLst>
                <a:ext uri="{FF2B5EF4-FFF2-40B4-BE49-F238E27FC236}">
                  <a16:creationId xmlns:a16="http://schemas.microsoft.com/office/drawing/2014/main" id="{EF14F8F9-0A28-4DF8-9D39-228CF7B9B442}"/>
                </a:ext>
              </a:extLst>
            </p:cNvPr>
            <p:cNvGrpSpPr>
              <a:grpSpLocks/>
            </p:cNvGrpSpPr>
            <p:nvPr/>
          </p:nvGrpSpPr>
          <p:grpSpPr bwMode="auto">
            <a:xfrm>
              <a:off x="2520" y="1272"/>
              <a:ext cx="336" cy="311"/>
              <a:chOff x="2568" y="3360"/>
              <a:chExt cx="336" cy="311"/>
            </a:xfrm>
          </p:grpSpPr>
          <p:sp>
            <p:nvSpPr>
              <p:cNvPr id="191503" name="Oval 15">
                <a:extLst>
                  <a:ext uri="{FF2B5EF4-FFF2-40B4-BE49-F238E27FC236}">
                    <a16:creationId xmlns:a16="http://schemas.microsoft.com/office/drawing/2014/main" id="{A75D31EF-1838-4A47-854A-A0216AD2F623}"/>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04" name="Text Box 16">
                <a:extLst>
                  <a:ext uri="{FF2B5EF4-FFF2-40B4-BE49-F238E27FC236}">
                    <a16:creationId xmlns:a16="http://schemas.microsoft.com/office/drawing/2014/main" id="{38AC5C4D-4DB5-48CA-897F-9062ADEAA498}"/>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05" name="Oval 17">
                <a:extLst>
                  <a:ext uri="{FF2B5EF4-FFF2-40B4-BE49-F238E27FC236}">
                    <a16:creationId xmlns:a16="http://schemas.microsoft.com/office/drawing/2014/main" id="{2A54248F-4A87-46D9-B880-494973A0DD6B}"/>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06" name="Group 18">
              <a:extLst>
                <a:ext uri="{FF2B5EF4-FFF2-40B4-BE49-F238E27FC236}">
                  <a16:creationId xmlns:a16="http://schemas.microsoft.com/office/drawing/2014/main" id="{7A5D7D61-5614-4F7B-A73D-FA2F5254BA8D}"/>
                </a:ext>
              </a:extLst>
            </p:cNvPr>
            <p:cNvGrpSpPr>
              <a:grpSpLocks/>
            </p:cNvGrpSpPr>
            <p:nvPr/>
          </p:nvGrpSpPr>
          <p:grpSpPr bwMode="auto">
            <a:xfrm>
              <a:off x="2520" y="2052"/>
              <a:ext cx="336" cy="311"/>
              <a:chOff x="2568" y="3360"/>
              <a:chExt cx="336" cy="311"/>
            </a:xfrm>
          </p:grpSpPr>
          <p:sp>
            <p:nvSpPr>
              <p:cNvPr id="191507" name="Oval 19">
                <a:extLst>
                  <a:ext uri="{FF2B5EF4-FFF2-40B4-BE49-F238E27FC236}">
                    <a16:creationId xmlns:a16="http://schemas.microsoft.com/office/drawing/2014/main" id="{3E3838CB-47BC-4B29-8420-990795384780}"/>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08" name="Text Box 20">
                <a:extLst>
                  <a:ext uri="{FF2B5EF4-FFF2-40B4-BE49-F238E27FC236}">
                    <a16:creationId xmlns:a16="http://schemas.microsoft.com/office/drawing/2014/main" id="{710EF1A2-BD22-4FCA-BF59-89F323CB6DE9}"/>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09" name="Oval 21">
                <a:extLst>
                  <a:ext uri="{FF2B5EF4-FFF2-40B4-BE49-F238E27FC236}">
                    <a16:creationId xmlns:a16="http://schemas.microsoft.com/office/drawing/2014/main" id="{BEADCD8D-5A37-41B1-B73F-31A91A810930}"/>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10" name="Group 22">
              <a:extLst>
                <a:ext uri="{FF2B5EF4-FFF2-40B4-BE49-F238E27FC236}">
                  <a16:creationId xmlns:a16="http://schemas.microsoft.com/office/drawing/2014/main" id="{298C88CF-D7A6-4C9E-92B3-ADD25D1EDEEC}"/>
                </a:ext>
              </a:extLst>
            </p:cNvPr>
            <p:cNvGrpSpPr>
              <a:grpSpLocks/>
            </p:cNvGrpSpPr>
            <p:nvPr/>
          </p:nvGrpSpPr>
          <p:grpSpPr bwMode="auto">
            <a:xfrm>
              <a:off x="2520" y="2448"/>
              <a:ext cx="336" cy="311"/>
              <a:chOff x="2568" y="3360"/>
              <a:chExt cx="336" cy="311"/>
            </a:xfrm>
          </p:grpSpPr>
          <p:sp>
            <p:nvSpPr>
              <p:cNvPr id="191511" name="Oval 23">
                <a:extLst>
                  <a:ext uri="{FF2B5EF4-FFF2-40B4-BE49-F238E27FC236}">
                    <a16:creationId xmlns:a16="http://schemas.microsoft.com/office/drawing/2014/main" id="{5D492F3E-B63A-48D7-9CDE-D16776F9A27A}"/>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12" name="Text Box 24">
                <a:extLst>
                  <a:ext uri="{FF2B5EF4-FFF2-40B4-BE49-F238E27FC236}">
                    <a16:creationId xmlns:a16="http://schemas.microsoft.com/office/drawing/2014/main" id="{5DBA883E-7FA9-47B2-8815-CC9A47EE9FD4}"/>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13" name="Oval 25">
                <a:extLst>
                  <a:ext uri="{FF2B5EF4-FFF2-40B4-BE49-F238E27FC236}">
                    <a16:creationId xmlns:a16="http://schemas.microsoft.com/office/drawing/2014/main" id="{6B1C7622-BD75-4865-AD4D-D94DB638FF39}"/>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1514" name="Group 26">
            <a:extLst>
              <a:ext uri="{FF2B5EF4-FFF2-40B4-BE49-F238E27FC236}">
                <a16:creationId xmlns:a16="http://schemas.microsoft.com/office/drawing/2014/main" id="{545F7B75-F415-4FAA-A511-512D6468C279}"/>
              </a:ext>
            </a:extLst>
          </p:cNvPr>
          <p:cNvGrpSpPr>
            <a:grpSpLocks/>
          </p:cNvGrpSpPr>
          <p:nvPr/>
        </p:nvGrpSpPr>
        <p:grpSpPr bwMode="auto">
          <a:xfrm>
            <a:off x="3468688" y="2547938"/>
            <a:ext cx="533400" cy="2360612"/>
            <a:chOff x="2520" y="1272"/>
            <a:chExt cx="336" cy="1487"/>
          </a:xfrm>
        </p:grpSpPr>
        <p:grpSp>
          <p:nvGrpSpPr>
            <p:cNvPr id="191515" name="Group 27">
              <a:extLst>
                <a:ext uri="{FF2B5EF4-FFF2-40B4-BE49-F238E27FC236}">
                  <a16:creationId xmlns:a16="http://schemas.microsoft.com/office/drawing/2014/main" id="{A15B3F31-470D-4EC9-936F-56918CC53232}"/>
                </a:ext>
              </a:extLst>
            </p:cNvPr>
            <p:cNvGrpSpPr>
              <a:grpSpLocks/>
            </p:cNvGrpSpPr>
            <p:nvPr/>
          </p:nvGrpSpPr>
          <p:grpSpPr bwMode="auto">
            <a:xfrm>
              <a:off x="2520" y="1656"/>
              <a:ext cx="336" cy="311"/>
              <a:chOff x="2568" y="3360"/>
              <a:chExt cx="336" cy="311"/>
            </a:xfrm>
          </p:grpSpPr>
          <p:sp>
            <p:nvSpPr>
              <p:cNvPr id="191516" name="Oval 28">
                <a:extLst>
                  <a:ext uri="{FF2B5EF4-FFF2-40B4-BE49-F238E27FC236}">
                    <a16:creationId xmlns:a16="http://schemas.microsoft.com/office/drawing/2014/main" id="{0EFB536E-1239-4B96-B3D2-E6FD72E08B31}"/>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17" name="Text Box 29">
                <a:extLst>
                  <a:ext uri="{FF2B5EF4-FFF2-40B4-BE49-F238E27FC236}">
                    <a16:creationId xmlns:a16="http://schemas.microsoft.com/office/drawing/2014/main" id="{65528A40-A49F-4F3B-BAC3-6E8F24D1EE91}"/>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18" name="Oval 30">
                <a:extLst>
                  <a:ext uri="{FF2B5EF4-FFF2-40B4-BE49-F238E27FC236}">
                    <a16:creationId xmlns:a16="http://schemas.microsoft.com/office/drawing/2014/main" id="{09DE06B4-B3A2-4968-82E6-E784BB4740DF}"/>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19" name="Group 31">
              <a:extLst>
                <a:ext uri="{FF2B5EF4-FFF2-40B4-BE49-F238E27FC236}">
                  <a16:creationId xmlns:a16="http://schemas.microsoft.com/office/drawing/2014/main" id="{3C8CA99C-A7C7-4DDB-8AE1-771DBCCA6D1F}"/>
                </a:ext>
              </a:extLst>
            </p:cNvPr>
            <p:cNvGrpSpPr>
              <a:grpSpLocks/>
            </p:cNvGrpSpPr>
            <p:nvPr/>
          </p:nvGrpSpPr>
          <p:grpSpPr bwMode="auto">
            <a:xfrm>
              <a:off x="2520" y="1272"/>
              <a:ext cx="336" cy="311"/>
              <a:chOff x="2568" y="3360"/>
              <a:chExt cx="336" cy="311"/>
            </a:xfrm>
          </p:grpSpPr>
          <p:sp>
            <p:nvSpPr>
              <p:cNvPr id="191520" name="Oval 32">
                <a:extLst>
                  <a:ext uri="{FF2B5EF4-FFF2-40B4-BE49-F238E27FC236}">
                    <a16:creationId xmlns:a16="http://schemas.microsoft.com/office/drawing/2014/main" id="{26422626-B190-4DED-A629-173FF4DD853B}"/>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21" name="Text Box 33">
                <a:extLst>
                  <a:ext uri="{FF2B5EF4-FFF2-40B4-BE49-F238E27FC236}">
                    <a16:creationId xmlns:a16="http://schemas.microsoft.com/office/drawing/2014/main" id="{BEE22AF2-B32F-4791-BC45-022E9FA4F3EB}"/>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22" name="Oval 34">
                <a:extLst>
                  <a:ext uri="{FF2B5EF4-FFF2-40B4-BE49-F238E27FC236}">
                    <a16:creationId xmlns:a16="http://schemas.microsoft.com/office/drawing/2014/main" id="{61C33141-8886-46B8-BB6F-6C5F2B3D523D}"/>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23" name="Group 35">
              <a:extLst>
                <a:ext uri="{FF2B5EF4-FFF2-40B4-BE49-F238E27FC236}">
                  <a16:creationId xmlns:a16="http://schemas.microsoft.com/office/drawing/2014/main" id="{53BA6B07-978E-4ADD-9E90-10EB614C8253}"/>
                </a:ext>
              </a:extLst>
            </p:cNvPr>
            <p:cNvGrpSpPr>
              <a:grpSpLocks/>
            </p:cNvGrpSpPr>
            <p:nvPr/>
          </p:nvGrpSpPr>
          <p:grpSpPr bwMode="auto">
            <a:xfrm>
              <a:off x="2520" y="2052"/>
              <a:ext cx="336" cy="311"/>
              <a:chOff x="2568" y="3360"/>
              <a:chExt cx="336" cy="311"/>
            </a:xfrm>
          </p:grpSpPr>
          <p:sp>
            <p:nvSpPr>
              <p:cNvPr id="191524" name="Oval 36">
                <a:extLst>
                  <a:ext uri="{FF2B5EF4-FFF2-40B4-BE49-F238E27FC236}">
                    <a16:creationId xmlns:a16="http://schemas.microsoft.com/office/drawing/2014/main" id="{7E31DE59-8F03-4AF5-82FA-8D5C33A86AF4}"/>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25" name="Text Box 37">
                <a:extLst>
                  <a:ext uri="{FF2B5EF4-FFF2-40B4-BE49-F238E27FC236}">
                    <a16:creationId xmlns:a16="http://schemas.microsoft.com/office/drawing/2014/main" id="{50AE6596-E1F1-4EA4-8CBA-1A4B39DCD4D2}"/>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26" name="Oval 38">
                <a:extLst>
                  <a:ext uri="{FF2B5EF4-FFF2-40B4-BE49-F238E27FC236}">
                    <a16:creationId xmlns:a16="http://schemas.microsoft.com/office/drawing/2014/main" id="{CC3849CC-EE8A-4FB7-BEEC-E107BC3DEA72}"/>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27" name="Group 39">
              <a:extLst>
                <a:ext uri="{FF2B5EF4-FFF2-40B4-BE49-F238E27FC236}">
                  <a16:creationId xmlns:a16="http://schemas.microsoft.com/office/drawing/2014/main" id="{638ACF7B-C76C-4533-A788-47DCE35D2ED0}"/>
                </a:ext>
              </a:extLst>
            </p:cNvPr>
            <p:cNvGrpSpPr>
              <a:grpSpLocks/>
            </p:cNvGrpSpPr>
            <p:nvPr/>
          </p:nvGrpSpPr>
          <p:grpSpPr bwMode="auto">
            <a:xfrm>
              <a:off x="2520" y="2448"/>
              <a:ext cx="336" cy="311"/>
              <a:chOff x="2568" y="3360"/>
              <a:chExt cx="336" cy="311"/>
            </a:xfrm>
          </p:grpSpPr>
          <p:sp>
            <p:nvSpPr>
              <p:cNvPr id="191528" name="Oval 40">
                <a:extLst>
                  <a:ext uri="{FF2B5EF4-FFF2-40B4-BE49-F238E27FC236}">
                    <a16:creationId xmlns:a16="http://schemas.microsoft.com/office/drawing/2014/main" id="{64AEC7E4-A05E-47DE-A9EF-6BB0EDA6A39E}"/>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29" name="Text Box 41">
                <a:extLst>
                  <a:ext uri="{FF2B5EF4-FFF2-40B4-BE49-F238E27FC236}">
                    <a16:creationId xmlns:a16="http://schemas.microsoft.com/office/drawing/2014/main" id="{F071A846-CF36-4D72-9FE9-3E0D511EF319}"/>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30" name="Oval 42">
                <a:extLst>
                  <a:ext uri="{FF2B5EF4-FFF2-40B4-BE49-F238E27FC236}">
                    <a16:creationId xmlns:a16="http://schemas.microsoft.com/office/drawing/2014/main" id="{8BE22668-8FD4-45B3-8143-5CA2AA42DEA1}"/>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1531" name="Group 43">
            <a:extLst>
              <a:ext uri="{FF2B5EF4-FFF2-40B4-BE49-F238E27FC236}">
                <a16:creationId xmlns:a16="http://schemas.microsoft.com/office/drawing/2014/main" id="{18DBE762-94B7-472A-8B4E-CCC8ACF874B3}"/>
              </a:ext>
            </a:extLst>
          </p:cNvPr>
          <p:cNvGrpSpPr>
            <a:grpSpLocks/>
          </p:cNvGrpSpPr>
          <p:nvPr/>
        </p:nvGrpSpPr>
        <p:grpSpPr bwMode="auto">
          <a:xfrm>
            <a:off x="2973388" y="2547938"/>
            <a:ext cx="533400" cy="2360612"/>
            <a:chOff x="2520" y="1272"/>
            <a:chExt cx="336" cy="1487"/>
          </a:xfrm>
        </p:grpSpPr>
        <p:grpSp>
          <p:nvGrpSpPr>
            <p:cNvPr id="191532" name="Group 44">
              <a:extLst>
                <a:ext uri="{FF2B5EF4-FFF2-40B4-BE49-F238E27FC236}">
                  <a16:creationId xmlns:a16="http://schemas.microsoft.com/office/drawing/2014/main" id="{0D135776-099E-4D07-888F-434814A28F5A}"/>
                </a:ext>
              </a:extLst>
            </p:cNvPr>
            <p:cNvGrpSpPr>
              <a:grpSpLocks/>
            </p:cNvGrpSpPr>
            <p:nvPr/>
          </p:nvGrpSpPr>
          <p:grpSpPr bwMode="auto">
            <a:xfrm>
              <a:off x="2520" y="1656"/>
              <a:ext cx="336" cy="311"/>
              <a:chOff x="2568" y="3360"/>
              <a:chExt cx="336" cy="311"/>
            </a:xfrm>
          </p:grpSpPr>
          <p:sp>
            <p:nvSpPr>
              <p:cNvPr id="191533" name="Oval 45">
                <a:extLst>
                  <a:ext uri="{FF2B5EF4-FFF2-40B4-BE49-F238E27FC236}">
                    <a16:creationId xmlns:a16="http://schemas.microsoft.com/office/drawing/2014/main" id="{35D0DAAD-4492-46F2-9BEB-ED12C2F7D271}"/>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34" name="Text Box 46">
                <a:extLst>
                  <a:ext uri="{FF2B5EF4-FFF2-40B4-BE49-F238E27FC236}">
                    <a16:creationId xmlns:a16="http://schemas.microsoft.com/office/drawing/2014/main" id="{9B8D8EFB-6E89-4931-9091-15601E9E4BBC}"/>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35" name="Oval 47">
                <a:extLst>
                  <a:ext uri="{FF2B5EF4-FFF2-40B4-BE49-F238E27FC236}">
                    <a16:creationId xmlns:a16="http://schemas.microsoft.com/office/drawing/2014/main" id="{F94D1F82-D14E-46AA-85BF-AF84C39ED5C8}"/>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36" name="Group 48">
              <a:extLst>
                <a:ext uri="{FF2B5EF4-FFF2-40B4-BE49-F238E27FC236}">
                  <a16:creationId xmlns:a16="http://schemas.microsoft.com/office/drawing/2014/main" id="{88BBE856-6C5E-4752-BCCE-261408F0816D}"/>
                </a:ext>
              </a:extLst>
            </p:cNvPr>
            <p:cNvGrpSpPr>
              <a:grpSpLocks/>
            </p:cNvGrpSpPr>
            <p:nvPr/>
          </p:nvGrpSpPr>
          <p:grpSpPr bwMode="auto">
            <a:xfrm>
              <a:off x="2520" y="1272"/>
              <a:ext cx="336" cy="311"/>
              <a:chOff x="2568" y="3360"/>
              <a:chExt cx="336" cy="311"/>
            </a:xfrm>
          </p:grpSpPr>
          <p:sp>
            <p:nvSpPr>
              <p:cNvPr id="191537" name="Oval 49">
                <a:extLst>
                  <a:ext uri="{FF2B5EF4-FFF2-40B4-BE49-F238E27FC236}">
                    <a16:creationId xmlns:a16="http://schemas.microsoft.com/office/drawing/2014/main" id="{462A5A39-6053-480F-85BE-D5DD9FA53B76}"/>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38" name="Text Box 50">
                <a:extLst>
                  <a:ext uri="{FF2B5EF4-FFF2-40B4-BE49-F238E27FC236}">
                    <a16:creationId xmlns:a16="http://schemas.microsoft.com/office/drawing/2014/main" id="{703D6D08-4C48-4682-857E-45846ACAD168}"/>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39" name="Oval 51">
                <a:extLst>
                  <a:ext uri="{FF2B5EF4-FFF2-40B4-BE49-F238E27FC236}">
                    <a16:creationId xmlns:a16="http://schemas.microsoft.com/office/drawing/2014/main" id="{E2DDEB54-373B-4BC8-987A-8A8923B1E299}"/>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40" name="Group 52">
              <a:extLst>
                <a:ext uri="{FF2B5EF4-FFF2-40B4-BE49-F238E27FC236}">
                  <a16:creationId xmlns:a16="http://schemas.microsoft.com/office/drawing/2014/main" id="{21481AF4-0E88-4BF3-B983-534A0D5371A3}"/>
                </a:ext>
              </a:extLst>
            </p:cNvPr>
            <p:cNvGrpSpPr>
              <a:grpSpLocks/>
            </p:cNvGrpSpPr>
            <p:nvPr/>
          </p:nvGrpSpPr>
          <p:grpSpPr bwMode="auto">
            <a:xfrm>
              <a:off x="2520" y="2052"/>
              <a:ext cx="336" cy="311"/>
              <a:chOff x="2568" y="3360"/>
              <a:chExt cx="336" cy="311"/>
            </a:xfrm>
          </p:grpSpPr>
          <p:sp>
            <p:nvSpPr>
              <p:cNvPr id="191541" name="Oval 53">
                <a:extLst>
                  <a:ext uri="{FF2B5EF4-FFF2-40B4-BE49-F238E27FC236}">
                    <a16:creationId xmlns:a16="http://schemas.microsoft.com/office/drawing/2014/main" id="{797B30BC-6D4B-4128-9CB2-7ECA243C31EB}"/>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42" name="Text Box 54">
                <a:extLst>
                  <a:ext uri="{FF2B5EF4-FFF2-40B4-BE49-F238E27FC236}">
                    <a16:creationId xmlns:a16="http://schemas.microsoft.com/office/drawing/2014/main" id="{22054B1E-2367-49E1-8446-E956C7D4E6DE}"/>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43" name="Oval 55">
                <a:extLst>
                  <a:ext uri="{FF2B5EF4-FFF2-40B4-BE49-F238E27FC236}">
                    <a16:creationId xmlns:a16="http://schemas.microsoft.com/office/drawing/2014/main" id="{50E0B238-8C04-455D-8908-64612174A625}"/>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44" name="Group 56">
              <a:extLst>
                <a:ext uri="{FF2B5EF4-FFF2-40B4-BE49-F238E27FC236}">
                  <a16:creationId xmlns:a16="http://schemas.microsoft.com/office/drawing/2014/main" id="{7A4DCE1C-2525-4F4A-8EF8-527675718324}"/>
                </a:ext>
              </a:extLst>
            </p:cNvPr>
            <p:cNvGrpSpPr>
              <a:grpSpLocks/>
            </p:cNvGrpSpPr>
            <p:nvPr/>
          </p:nvGrpSpPr>
          <p:grpSpPr bwMode="auto">
            <a:xfrm>
              <a:off x="2520" y="2448"/>
              <a:ext cx="336" cy="311"/>
              <a:chOff x="2568" y="3360"/>
              <a:chExt cx="336" cy="311"/>
            </a:xfrm>
          </p:grpSpPr>
          <p:sp>
            <p:nvSpPr>
              <p:cNvPr id="191545" name="Oval 57">
                <a:extLst>
                  <a:ext uri="{FF2B5EF4-FFF2-40B4-BE49-F238E27FC236}">
                    <a16:creationId xmlns:a16="http://schemas.microsoft.com/office/drawing/2014/main" id="{B45293E0-0885-42BC-9787-5D339423EF61}"/>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46" name="Text Box 58">
                <a:extLst>
                  <a:ext uri="{FF2B5EF4-FFF2-40B4-BE49-F238E27FC236}">
                    <a16:creationId xmlns:a16="http://schemas.microsoft.com/office/drawing/2014/main" id="{CE533056-8F27-4F5B-8785-C1055E3704AC}"/>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47" name="Oval 59">
                <a:extLst>
                  <a:ext uri="{FF2B5EF4-FFF2-40B4-BE49-F238E27FC236}">
                    <a16:creationId xmlns:a16="http://schemas.microsoft.com/office/drawing/2014/main" id="{08860405-263C-4256-8BB5-1A05E304841C}"/>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1548" name="Group 60">
            <a:extLst>
              <a:ext uri="{FF2B5EF4-FFF2-40B4-BE49-F238E27FC236}">
                <a16:creationId xmlns:a16="http://schemas.microsoft.com/office/drawing/2014/main" id="{C4CE7CC3-CF44-410D-A0AA-751269ABE07E}"/>
              </a:ext>
            </a:extLst>
          </p:cNvPr>
          <p:cNvGrpSpPr>
            <a:grpSpLocks/>
          </p:cNvGrpSpPr>
          <p:nvPr/>
        </p:nvGrpSpPr>
        <p:grpSpPr bwMode="auto">
          <a:xfrm>
            <a:off x="2516188" y="2528888"/>
            <a:ext cx="533400" cy="2360612"/>
            <a:chOff x="2520" y="1272"/>
            <a:chExt cx="336" cy="1487"/>
          </a:xfrm>
        </p:grpSpPr>
        <p:grpSp>
          <p:nvGrpSpPr>
            <p:cNvPr id="191549" name="Group 61">
              <a:extLst>
                <a:ext uri="{FF2B5EF4-FFF2-40B4-BE49-F238E27FC236}">
                  <a16:creationId xmlns:a16="http://schemas.microsoft.com/office/drawing/2014/main" id="{60212FFE-13C3-46DE-AE7F-0007580C378B}"/>
                </a:ext>
              </a:extLst>
            </p:cNvPr>
            <p:cNvGrpSpPr>
              <a:grpSpLocks/>
            </p:cNvGrpSpPr>
            <p:nvPr/>
          </p:nvGrpSpPr>
          <p:grpSpPr bwMode="auto">
            <a:xfrm>
              <a:off x="2520" y="1656"/>
              <a:ext cx="336" cy="311"/>
              <a:chOff x="2568" y="3360"/>
              <a:chExt cx="336" cy="311"/>
            </a:xfrm>
          </p:grpSpPr>
          <p:sp>
            <p:nvSpPr>
              <p:cNvPr id="191550" name="Oval 62">
                <a:extLst>
                  <a:ext uri="{FF2B5EF4-FFF2-40B4-BE49-F238E27FC236}">
                    <a16:creationId xmlns:a16="http://schemas.microsoft.com/office/drawing/2014/main" id="{E12EB934-5DB3-4AE0-AF38-78686D2EDD14}"/>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51" name="Text Box 63">
                <a:extLst>
                  <a:ext uri="{FF2B5EF4-FFF2-40B4-BE49-F238E27FC236}">
                    <a16:creationId xmlns:a16="http://schemas.microsoft.com/office/drawing/2014/main" id="{E53B37C6-FDB7-4F07-AAAC-87B0435EDCD3}"/>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52" name="Oval 64">
                <a:extLst>
                  <a:ext uri="{FF2B5EF4-FFF2-40B4-BE49-F238E27FC236}">
                    <a16:creationId xmlns:a16="http://schemas.microsoft.com/office/drawing/2014/main" id="{054EF0F9-DCA6-4CE6-A282-8046B4A750B9}"/>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53" name="Group 65">
              <a:extLst>
                <a:ext uri="{FF2B5EF4-FFF2-40B4-BE49-F238E27FC236}">
                  <a16:creationId xmlns:a16="http://schemas.microsoft.com/office/drawing/2014/main" id="{17E9F001-1E5C-4802-B89C-F9F7A4AF06A4}"/>
                </a:ext>
              </a:extLst>
            </p:cNvPr>
            <p:cNvGrpSpPr>
              <a:grpSpLocks/>
            </p:cNvGrpSpPr>
            <p:nvPr/>
          </p:nvGrpSpPr>
          <p:grpSpPr bwMode="auto">
            <a:xfrm>
              <a:off x="2520" y="1272"/>
              <a:ext cx="336" cy="311"/>
              <a:chOff x="2568" y="3360"/>
              <a:chExt cx="336" cy="311"/>
            </a:xfrm>
          </p:grpSpPr>
          <p:sp>
            <p:nvSpPr>
              <p:cNvPr id="191554" name="Oval 66">
                <a:extLst>
                  <a:ext uri="{FF2B5EF4-FFF2-40B4-BE49-F238E27FC236}">
                    <a16:creationId xmlns:a16="http://schemas.microsoft.com/office/drawing/2014/main" id="{7C504204-4261-4877-8A8E-4B02A0A060DE}"/>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55" name="Text Box 67">
                <a:extLst>
                  <a:ext uri="{FF2B5EF4-FFF2-40B4-BE49-F238E27FC236}">
                    <a16:creationId xmlns:a16="http://schemas.microsoft.com/office/drawing/2014/main" id="{3BBC3090-D009-422E-86A9-E21BBA659B11}"/>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56" name="Oval 68">
                <a:extLst>
                  <a:ext uri="{FF2B5EF4-FFF2-40B4-BE49-F238E27FC236}">
                    <a16:creationId xmlns:a16="http://schemas.microsoft.com/office/drawing/2014/main" id="{7EB4CB29-C9DE-4811-BADD-B15A0D4AFA9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57" name="Group 69">
              <a:extLst>
                <a:ext uri="{FF2B5EF4-FFF2-40B4-BE49-F238E27FC236}">
                  <a16:creationId xmlns:a16="http://schemas.microsoft.com/office/drawing/2014/main" id="{1D9F6491-D4C7-4721-816F-CF038C2FBDDE}"/>
                </a:ext>
              </a:extLst>
            </p:cNvPr>
            <p:cNvGrpSpPr>
              <a:grpSpLocks/>
            </p:cNvGrpSpPr>
            <p:nvPr/>
          </p:nvGrpSpPr>
          <p:grpSpPr bwMode="auto">
            <a:xfrm>
              <a:off x="2520" y="2052"/>
              <a:ext cx="336" cy="311"/>
              <a:chOff x="2568" y="3360"/>
              <a:chExt cx="336" cy="311"/>
            </a:xfrm>
          </p:grpSpPr>
          <p:sp>
            <p:nvSpPr>
              <p:cNvPr id="191558" name="Oval 70">
                <a:extLst>
                  <a:ext uri="{FF2B5EF4-FFF2-40B4-BE49-F238E27FC236}">
                    <a16:creationId xmlns:a16="http://schemas.microsoft.com/office/drawing/2014/main" id="{94780550-84A0-448A-A060-62D3C1E3D4AE}"/>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59" name="Text Box 71">
                <a:extLst>
                  <a:ext uri="{FF2B5EF4-FFF2-40B4-BE49-F238E27FC236}">
                    <a16:creationId xmlns:a16="http://schemas.microsoft.com/office/drawing/2014/main" id="{8952F8A5-B6C0-4D62-B44D-60F4E1038638}"/>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60" name="Oval 72">
                <a:extLst>
                  <a:ext uri="{FF2B5EF4-FFF2-40B4-BE49-F238E27FC236}">
                    <a16:creationId xmlns:a16="http://schemas.microsoft.com/office/drawing/2014/main" id="{32EB6B72-3DB4-4309-9233-73C8ECCF335D}"/>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61" name="Group 73">
              <a:extLst>
                <a:ext uri="{FF2B5EF4-FFF2-40B4-BE49-F238E27FC236}">
                  <a16:creationId xmlns:a16="http://schemas.microsoft.com/office/drawing/2014/main" id="{692A7760-760C-40F4-BC0E-2EB53F892EA1}"/>
                </a:ext>
              </a:extLst>
            </p:cNvPr>
            <p:cNvGrpSpPr>
              <a:grpSpLocks/>
            </p:cNvGrpSpPr>
            <p:nvPr/>
          </p:nvGrpSpPr>
          <p:grpSpPr bwMode="auto">
            <a:xfrm>
              <a:off x="2520" y="2448"/>
              <a:ext cx="336" cy="311"/>
              <a:chOff x="2568" y="3360"/>
              <a:chExt cx="336" cy="311"/>
            </a:xfrm>
          </p:grpSpPr>
          <p:sp>
            <p:nvSpPr>
              <p:cNvPr id="191562" name="Oval 74">
                <a:extLst>
                  <a:ext uri="{FF2B5EF4-FFF2-40B4-BE49-F238E27FC236}">
                    <a16:creationId xmlns:a16="http://schemas.microsoft.com/office/drawing/2014/main" id="{32CC1B3D-84D6-414F-B768-24055EC77DAE}"/>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63" name="Text Box 75">
                <a:extLst>
                  <a:ext uri="{FF2B5EF4-FFF2-40B4-BE49-F238E27FC236}">
                    <a16:creationId xmlns:a16="http://schemas.microsoft.com/office/drawing/2014/main" id="{43BF957B-EA45-43AA-8C05-FDEC5067C0D4}"/>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64" name="Oval 76">
                <a:extLst>
                  <a:ext uri="{FF2B5EF4-FFF2-40B4-BE49-F238E27FC236}">
                    <a16:creationId xmlns:a16="http://schemas.microsoft.com/office/drawing/2014/main" id="{A2C009D5-EB8C-4285-AFBF-AC8D884B18B0}"/>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1565" name="Group 77">
            <a:extLst>
              <a:ext uri="{FF2B5EF4-FFF2-40B4-BE49-F238E27FC236}">
                <a16:creationId xmlns:a16="http://schemas.microsoft.com/office/drawing/2014/main" id="{B7A77D95-943A-484D-8514-7CB1805BE012}"/>
              </a:ext>
            </a:extLst>
          </p:cNvPr>
          <p:cNvGrpSpPr>
            <a:grpSpLocks/>
          </p:cNvGrpSpPr>
          <p:nvPr/>
        </p:nvGrpSpPr>
        <p:grpSpPr bwMode="auto">
          <a:xfrm>
            <a:off x="2078038" y="2547938"/>
            <a:ext cx="533400" cy="2360612"/>
            <a:chOff x="2520" y="1272"/>
            <a:chExt cx="336" cy="1487"/>
          </a:xfrm>
        </p:grpSpPr>
        <p:grpSp>
          <p:nvGrpSpPr>
            <p:cNvPr id="191566" name="Group 78">
              <a:extLst>
                <a:ext uri="{FF2B5EF4-FFF2-40B4-BE49-F238E27FC236}">
                  <a16:creationId xmlns:a16="http://schemas.microsoft.com/office/drawing/2014/main" id="{D4D60CAB-D366-4925-AD69-258CFCF3D383}"/>
                </a:ext>
              </a:extLst>
            </p:cNvPr>
            <p:cNvGrpSpPr>
              <a:grpSpLocks/>
            </p:cNvGrpSpPr>
            <p:nvPr/>
          </p:nvGrpSpPr>
          <p:grpSpPr bwMode="auto">
            <a:xfrm>
              <a:off x="2520" y="1656"/>
              <a:ext cx="336" cy="311"/>
              <a:chOff x="2568" y="3360"/>
              <a:chExt cx="336" cy="311"/>
            </a:xfrm>
          </p:grpSpPr>
          <p:sp>
            <p:nvSpPr>
              <p:cNvPr id="191567" name="Oval 79">
                <a:extLst>
                  <a:ext uri="{FF2B5EF4-FFF2-40B4-BE49-F238E27FC236}">
                    <a16:creationId xmlns:a16="http://schemas.microsoft.com/office/drawing/2014/main" id="{13468E5F-E69E-4F47-88A9-8ED71EEE93AA}"/>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68" name="Text Box 80">
                <a:extLst>
                  <a:ext uri="{FF2B5EF4-FFF2-40B4-BE49-F238E27FC236}">
                    <a16:creationId xmlns:a16="http://schemas.microsoft.com/office/drawing/2014/main" id="{DEAD7899-DE92-4B9D-884A-F42C6C903ACC}"/>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69" name="Oval 81">
                <a:extLst>
                  <a:ext uri="{FF2B5EF4-FFF2-40B4-BE49-F238E27FC236}">
                    <a16:creationId xmlns:a16="http://schemas.microsoft.com/office/drawing/2014/main" id="{9271EFDD-CA2D-4838-908B-EA9230D2629D}"/>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70" name="Group 82">
              <a:extLst>
                <a:ext uri="{FF2B5EF4-FFF2-40B4-BE49-F238E27FC236}">
                  <a16:creationId xmlns:a16="http://schemas.microsoft.com/office/drawing/2014/main" id="{78735C3F-C3CF-4E9C-8CB5-A78988CB8C03}"/>
                </a:ext>
              </a:extLst>
            </p:cNvPr>
            <p:cNvGrpSpPr>
              <a:grpSpLocks/>
            </p:cNvGrpSpPr>
            <p:nvPr/>
          </p:nvGrpSpPr>
          <p:grpSpPr bwMode="auto">
            <a:xfrm>
              <a:off x="2520" y="1272"/>
              <a:ext cx="336" cy="311"/>
              <a:chOff x="2568" y="3360"/>
              <a:chExt cx="336" cy="311"/>
            </a:xfrm>
          </p:grpSpPr>
          <p:sp>
            <p:nvSpPr>
              <p:cNvPr id="191571" name="Oval 83">
                <a:extLst>
                  <a:ext uri="{FF2B5EF4-FFF2-40B4-BE49-F238E27FC236}">
                    <a16:creationId xmlns:a16="http://schemas.microsoft.com/office/drawing/2014/main" id="{61ABCE50-618F-431C-A569-5A52C0AEEF22}"/>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72" name="Text Box 84">
                <a:extLst>
                  <a:ext uri="{FF2B5EF4-FFF2-40B4-BE49-F238E27FC236}">
                    <a16:creationId xmlns:a16="http://schemas.microsoft.com/office/drawing/2014/main" id="{EAB17AA4-C115-474A-84A8-15197FE43133}"/>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73" name="Oval 85">
                <a:extLst>
                  <a:ext uri="{FF2B5EF4-FFF2-40B4-BE49-F238E27FC236}">
                    <a16:creationId xmlns:a16="http://schemas.microsoft.com/office/drawing/2014/main" id="{8F6508A7-10F6-4BC6-9E9E-E099C293CA66}"/>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74" name="Group 86">
              <a:extLst>
                <a:ext uri="{FF2B5EF4-FFF2-40B4-BE49-F238E27FC236}">
                  <a16:creationId xmlns:a16="http://schemas.microsoft.com/office/drawing/2014/main" id="{995AD044-51B1-451A-8315-4CDADD952346}"/>
                </a:ext>
              </a:extLst>
            </p:cNvPr>
            <p:cNvGrpSpPr>
              <a:grpSpLocks/>
            </p:cNvGrpSpPr>
            <p:nvPr/>
          </p:nvGrpSpPr>
          <p:grpSpPr bwMode="auto">
            <a:xfrm>
              <a:off x="2520" y="2052"/>
              <a:ext cx="336" cy="311"/>
              <a:chOff x="2568" y="3360"/>
              <a:chExt cx="336" cy="311"/>
            </a:xfrm>
          </p:grpSpPr>
          <p:sp>
            <p:nvSpPr>
              <p:cNvPr id="191575" name="Oval 87">
                <a:extLst>
                  <a:ext uri="{FF2B5EF4-FFF2-40B4-BE49-F238E27FC236}">
                    <a16:creationId xmlns:a16="http://schemas.microsoft.com/office/drawing/2014/main" id="{963F2FFA-7371-4313-8C1A-63B24E06298A}"/>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76" name="Text Box 88">
                <a:extLst>
                  <a:ext uri="{FF2B5EF4-FFF2-40B4-BE49-F238E27FC236}">
                    <a16:creationId xmlns:a16="http://schemas.microsoft.com/office/drawing/2014/main" id="{F18FCB61-6623-402F-A1BB-586BEADC6C15}"/>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77" name="Oval 89">
                <a:extLst>
                  <a:ext uri="{FF2B5EF4-FFF2-40B4-BE49-F238E27FC236}">
                    <a16:creationId xmlns:a16="http://schemas.microsoft.com/office/drawing/2014/main" id="{14324852-4CB0-4176-8439-0B145934197B}"/>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78" name="Group 90">
              <a:extLst>
                <a:ext uri="{FF2B5EF4-FFF2-40B4-BE49-F238E27FC236}">
                  <a16:creationId xmlns:a16="http://schemas.microsoft.com/office/drawing/2014/main" id="{6D2EEE84-EDB7-4E08-95D1-C2949C2437ED}"/>
                </a:ext>
              </a:extLst>
            </p:cNvPr>
            <p:cNvGrpSpPr>
              <a:grpSpLocks/>
            </p:cNvGrpSpPr>
            <p:nvPr/>
          </p:nvGrpSpPr>
          <p:grpSpPr bwMode="auto">
            <a:xfrm>
              <a:off x="2520" y="2448"/>
              <a:ext cx="336" cy="311"/>
              <a:chOff x="2568" y="3360"/>
              <a:chExt cx="336" cy="311"/>
            </a:xfrm>
          </p:grpSpPr>
          <p:sp>
            <p:nvSpPr>
              <p:cNvPr id="191579" name="Oval 91">
                <a:extLst>
                  <a:ext uri="{FF2B5EF4-FFF2-40B4-BE49-F238E27FC236}">
                    <a16:creationId xmlns:a16="http://schemas.microsoft.com/office/drawing/2014/main" id="{FD1220EB-4645-4C85-9C20-EBECF78C08E2}"/>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80" name="Text Box 92">
                <a:extLst>
                  <a:ext uri="{FF2B5EF4-FFF2-40B4-BE49-F238E27FC236}">
                    <a16:creationId xmlns:a16="http://schemas.microsoft.com/office/drawing/2014/main" id="{CD7A063D-C8E5-4E6E-B7D9-F7B423CC8F50}"/>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81" name="Oval 93">
                <a:extLst>
                  <a:ext uri="{FF2B5EF4-FFF2-40B4-BE49-F238E27FC236}">
                    <a16:creationId xmlns:a16="http://schemas.microsoft.com/office/drawing/2014/main" id="{850CFDDA-8DF0-46F5-B88A-FAD62942A563}"/>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1582" name="Group 94">
            <a:extLst>
              <a:ext uri="{FF2B5EF4-FFF2-40B4-BE49-F238E27FC236}">
                <a16:creationId xmlns:a16="http://schemas.microsoft.com/office/drawing/2014/main" id="{F5DBEEEC-CB9B-4050-9A6F-9A8B1AA18271}"/>
              </a:ext>
            </a:extLst>
          </p:cNvPr>
          <p:cNvGrpSpPr>
            <a:grpSpLocks/>
          </p:cNvGrpSpPr>
          <p:nvPr/>
        </p:nvGrpSpPr>
        <p:grpSpPr bwMode="auto">
          <a:xfrm>
            <a:off x="1639888" y="2592388"/>
            <a:ext cx="533400" cy="2316162"/>
            <a:chOff x="2520" y="1300"/>
            <a:chExt cx="336" cy="1459"/>
          </a:xfrm>
        </p:grpSpPr>
        <p:grpSp>
          <p:nvGrpSpPr>
            <p:cNvPr id="191583" name="Group 95">
              <a:extLst>
                <a:ext uri="{FF2B5EF4-FFF2-40B4-BE49-F238E27FC236}">
                  <a16:creationId xmlns:a16="http://schemas.microsoft.com/office/drawing/2014/main" id="{98049AB4-4C48-46C8-8B82-2AD20A893D70}"/>
                </a:ext>
              </a:extLst>
            </p:cNvPr>
            <p:cNvGrpSpPr>
              <a:grpSpLocks/>
            </p:cNvGrpSpPr>
            <p:nvPr/>
          </p:nvGrpSpPr>
          <p:grpSpPr bwMode="auto">
            <a:xfrm>
              <a:off x="2520" y="1656"/>
              <a:ext cx="336" cy="311"/>
              <a:chOff x="2568" y="3360"/>
              <a:chExt cx="336" cy="311"/>
            </a:xfrm>
          </p:grpSpPr>
          <p:sp>
            <p:nvSpPr>
              <p:cNvPr id="191584" name="Oval 96">
                <a:extLst>
                  <a:ext uri="{FF2B5EF4-FFF2-40B4-BE49-F238E27FC236}">
                    <a16:creationId xmlns:a16="http://schemas.microsoft.com/office/drawing/2014/main" id="{FC574A4B-2FD0-4C97-B348-FEE3A9455F10}"/>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85" name="Text Box 97">
                <a:extLst>
                  <a:ext uri="{FF2B5EF4-FFF2-40B4-BE49-F238E27FC236}">
                    <a16:creationId xmlns:a16="http://schemas.microsoft.com/office/drawing/2014/main" id="{22B7EB3A-DE8A-4B47-AFEC-51BDA48925E7}"/>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86" name="Oval 98">
                <a:extLst>
                  <a:ext uri="{FF2B5EF4-FFF2-40B4-BE49-F238E27FC236}">
                    <a16:creationId xmlns:a16="http://schemas.microsoft.com/office/drawing/2014/main" id="{FF31B1C2-4A3B-452B-94B0-E22D43C8706F}"/>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87" name="Group 99">
              <a:extLst>
                <a:ext uri="{FF2B5EF4-FFF2-40B4-BE49-F238E27FC236}">
                  <a16:creationId xmlns:a16="http://schemas.microsoft.com/office/drawing/2014/main" id="{61E5ACD1-8BBF-4D22-BB94-0E28045CB45B}"/>
                </a:ext>
              </a:extLst>
            </p:cNvPr>
            <p:cNvGrpSpPr>
              <a:grpSpLocks/>
            </p:cNvGrpSpPr>
            <p:nvPr/>
          </p:nvGrpSpPr>
          <p:grpSpPr bwMode="auto">
            <a:xfrm>
              <a:off x="2520" y="1300"/>
              <a:ext cx="336" cy="283"/>
              <a:chOff x="2568" y="3388"/>
              <a:chExt cx="336" cy="283"/>
            </a:xfrm>
          </p:grpSpPr>
          <p:sp>
            <p:nvSpPr>
              <p:cNvPr id="191588" name="Oval 100">
                <a:extLst>
                  <a:ext uri="{FF2B5EF4-FFF2-40B4-BE49-F238E27FC236}">
                    <a16:creationId xmlns:a16="http://schemas.microsoft.com/office/drawing/2014/main" id="{4660E2BC-D908-46BF-BDFF-0626462490E5}"/>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89" name="Text Box 101">
                <a:extLst>
                  <a:ext uri="{FF2B5EF4-FFF2-40B4-BE49-F238E27FC236}">
                    <a16:creationId xmlns:a16="http://schemas.microsoft.com/office/drawing/2014/main" id="{B3AA9B4F-DC7D-49A7-89E3-17372394FF29}"/>
                  </a:ext>
                </a:extLst>
              </p:cNvPr>
              <p:cNvSpPr txBox="1">
                <a:spLocks noChangeArrowheads="1"/>
              </p:cNvSpPr>
              <p:nvPr/>
            </p:nvSpPr>
            <p:spPr bwMode="auto">
              <a:xfrm>
                <a:off x="2568" y="3388"/>
                <a:ext cx="3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zh-CN" altLang="en-US" dirty="0">
                    <a:ea typeface="宋体" panose="02010600030101010101" pitchFamily="2" charset="-122"/>
                  </a:rPr>
                  <a:t>－</a:t>
                </a:r>
              </a:p>
            </p:txBody>
          </p:sp>
          <p:sp>
            <p:nvSpPr>
              <p:cNvPr id="191590" name="Oval 102">
                <a:extLst>
                  <a:ext uri="{FF2B5EF4-FFF2-40B4-BE49-F238E27FC236}">
                    <a16:creationId xmlns:a16="http://schemas.microsoft.com/office/drawing/2014/main" id="{AC4F1095-A695-4E22-BDE9-227F3712ED7B}"/>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91" name="Group 103">
              <a:extLst>
                <a:ext uri="{FF2B5EF4-FFF2-40B4-BE49-F238E27FC236}">
                  <a16:creationId xmlns:a16="http://schemas.microsoft.com/office/drawing/2014/main" id="{2EE2E97E-70FA-48D7-AB80-1336226DC4F2}"/>
                </a:ext>
              </a:extLst>
            </p:cNvPr>
            <p:cNvGrpSpPr>
              <a:grpSpLocks/>
            </p:cNvGrpSpPr>
            <p:nvPr/>
          </p:nvGrpSpPr>
          <p:grpSpPr bwMode="auto">
            <a:xfrm>
              <a:off x="2520" y="2052"/>
              <a:ext cx="336" cy="311"/>
              <a:chOff x="2568" y="3360"/>
              <a:chExt cx="336" cy="311"/>
            </a:xfrm>
          </p:grpSpPr>
          <p:sp>
            <p:nvSpPr>
              <p:cNvPr id="191592" name="Oval 104">
                <a:extLst>
                  <a:ext uri="{FF2B5EF4-FFF2-40B4-BE49-F238E27FC236}">
                    <a16:creationId xmlns:a16="http://schemas.microsoft.com/office/drawing/2014/main" id="{DB3DC48B-9E34-4D6C-BF9F-312D9C115F7E}"/>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93" name="Text Box 105">
                <a:extLst>
                  <a:ext uri="{FF2B5EF4-FFF2-40B4-BE49-F238E27FC236}">
                    <a16:creationId xmlns:a16="http://schemas.microsoft.com/office/drawing/2014/main" id="{10EB025F-E41C-4FEC-8926-A016A0606312}"/>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94" name="Oval 106">
                <a:extLst>
                  <a:ext uri="{FF2B5EF4-FFF2-40B4-BE49-F238E27FC236}">
                    <a16:creationId xmlns:a16="http://schemas.microsoft.com/office/drawing/2014/main" id="{1E7F0455-773A-4C8C-983A-50B8128E039E}"/>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595" name="Group 107">
              <a:extLst>
                <a:ext uri="{FF2B5EF4-FFF2-40B4-BE49-F238E27FC236}">
                  <a16:creationId xmlns:a16="http://schemas.microsoft.com/office/drawing/2014/main" id="{4469A2D6-B064-4D1D-AA79-CB020BF758EB}"/>
                </a:ext>
              </a:extLst>
            </p:cNvPr>
            <p:cNvGrpSpPr>
              <a:grpSpLocks/>
            </p:cNvGrpSpPr>
            <p:nvPr/>
          </p:nvGrpSpPr>
          <p:grpSpPr bwMode="auto">
            <a:xfrm>
              <a:off x="2520" y="2448"/>
              <a:ext cx="336" cy="311"/>
              <a:chOff x="2568" y="3360"/>
              <a:chExt cx="336" cy="311"/>
            </a:xfrm>
          </p:grpSpPr>
          <p:sp>
            <p:nvSpPr>
              <p:cNvPr id="191596" name="Oval 108">
                <a:extLst>
                  <a:ext uri="{FF2B5EF4-FFF2-40B4-BE49-F238E27FC236}">
                    <a16:creationId xmlns:a16="http://schemas.microsoft.com/office/drawing/2014/main" id="{A45F9D52-096E-4F71-843A-4C3306ACB934}"/>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597" name="Text Box 109">
                <a:extLst>
                  <a:ext uri="{FF2B5EF4-FFF2-40B4-BE49-F238E27FC236}">
                    <a16:creationId xmlns:a16="http://schemas.microsoft.com/office/drawing/2014/main" id="{26CA959E-9A42-4260-9CC2-BD33AA6B9368}"/>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ea typeface="宋体" panose="02010600030101010101" pitchFamily="2" charset="-122"/>
                  </a:rPr>
                  <a:t>－</a:t>
                </a:r>
              </a:p>
            </p:txBody>
          </p:sp>
          <p:sp>
            <p:nvSpPr>
              <p:cNvPr id="191598" name="Oval 110">
                <a:extLst>
                  <a:ext uri="{FF2B5EF4-FFF2-40B4-BE49-F238E27FC236}">
                    <a16:creationId xmlns:a16="http://schemas.microsoft.com/office/drawing/2014/main" id="{723ADA64-9117-4677-81CC-08C6321A6AC5}"/>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91599" name="Text Box 111">
            <a:extLst>
              <a:ext uri="{FF2B5EF4-FFF2-40B4-BE49-F238E27FC236}">
                <a16:creationId xmlns:a16="http://schemas.microsoft.com/office/drawing/2014/main" id="{D182FFA8-F0E5-464D-B26C-F69D9E3CC626}"/>
              </a:ext>
            </a:extLst>
          </p:cNvPr>
          <p:cNvSpPr txBox="1">
            <a:spLocks noChangeArrowheads="1"/>
          </p:cNvSpPr>
          <p:nvPr/>
        </p:nvSpPr>
        <p:spPr bwMode="auto">
          <a:xfrm>
            <a:off x="5553075" y="2017725"/>
            <a:ext cx="18573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dirty="0">
                <a:latin typeface="幼圆" panose="02010509060101010101" pitchFamily="49" charset="-122"/>
                <a:ea typeface="幼圆" panose="02010509060101010101" pitchFamily="49" charset="-122"/>
              </a:rPr>
              <a:t>N</a:t>
            </a:r>
            <a:r>
              <a:rPr lang="zh-CN" altLang="en-US" dirty="0">
                <a:latin typeface="幼圆" panose="02010509060101010101" pitchFamily="49" charset="-122"/>
                <a:ea typeface="幼圆" panose="02010509060101010101" pitchFamily="49" charset="-122"/>
              </a:rPr>
              <a:t>型半导体</a:t>
            </a:r>
          </a:p>
        </p:txBody>
      </p:sp>
      <p:grpSp>
        <p:nvGrpSpPr>
          <p:cNvPr id="191600" name="Group 112">
            <a:extLst>
              <a:ext uri="{FF2B5EF4-FFF2-40B4-BE49-F238E27FC236}">
                <a16:creationId xmlns:a16="http://schemas.microsoft.com/office/drawing/2014/main" id="{FB336306-D034-4BED-B02B-06CC59BE415E}"/>
              </a:ext>
            </a:extLst>
          </p:cNvPr>
          <p:cNvGrpSpPr>
            <a:grpSpLocks/>
          </p:cNvGrpSpPr>
          <p:nvPr/>
        </p:nvGrpSpPr>
        <p:grpSpPr bwMode="auto">
          <a:xfrm>
            <a:off x="4725988" y="2586038"/>
            <a:ext cx="381000" cy="2379662"/>
            <a:chOff x="2988" y="1272"/>
            <a:chExt cx="240" cy="1499"/>
          </a:xfrm>
        </p:grpSpPr>
        <p:grpSp>
          <p:nvGrpSpPr>
            <p:cNvPr id="191601" name="Group 113">
              <a:extLst>
                <a:ext uri="{FF2B5EF4-FFF2-40B4-BE49-F238E27FC236}">
                  <a16:creationId xmlns:a16="http://schemas.microsoft.com/office/drawing/2014/main" id="{F780AFCD-C40A-45AF-82BA-FB0B66A0DE56}"/>
                </a:ext>
              </a:extLst>
            </p:cNvPr>
            <p:cNvGrpSpPr>
              <a:grpSpLocks/>
            </p:cNvGrpSpPr>
            <p:nvPr/>
          </p:nvGrpSpPr>
          <p:grpSpPr bwMode="auto">
            <a:xfrm>
              <a:off x="2988" y="1272"/>
              <a:ext cx="240" cy="311"/>
              <a:chOff x="1380" y="3360"/>
              <a:chExt cx="240" cy="311"/>
            </a:xfrm>
          </p:grpSpPr>
          <p:sp>
            <p:nvSpPr>
              <p:cNvPr id="191602" name="Oval 114">
                <a:extLst>
                  <a:ext uri="{FF2B5EF4-FFF2-40B4-BE49-F238E27FC236}">
                    <a16:creationId xmlns:a16="http://schemas.microsoft.com/office/drawing/2014/main" id="{D9AA8BE1-CB4D-455E-9109-9CD17BF3DBB2}"/>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03" name="Text Box 115">
                <a:extLst>
                  <a:ext uri="{FF2B5EF4-FFF2-40B4-BE49-F238E27FC236}">
                    <a16:creationId xmlns:a16="http://schemas.microsoft.com/office/drawing/2014/main" id="{A399CD97-BBFA-48AE-A65B-7E7ED6F4C686}"/>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04" name="Oval 116">
                <a:extLst>
                  <a:ext uri="{FF2B5EF4-FFF2-40B4-BE49-F238E27FC236}">
                    <a16:creationId xmlns:a16="http://schemas.microsoft.com/office/drawing/2014/main" id="{47A30AFC-339D-40CE-91FE-D53EDD172BB4}"/>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05" name="Group 117">
              <a:extLst>
                <a:ext uri="{FF2B5EF4-FFF2-40B4-BE49-F238E27FC236}">
                  <a16:creationId xmlns:a16="http://schemas.microsoft.com/office/drawing/2014/main" id="{6B7DD9C3-9E79-4440-B746-E70B1B44CFD2}"/>
                </a:ext>
              </a:extLst>
            </p:cNvPr>
            <p:cNvGrpSpPr>
              <a:grpSpLocks/>
            </p:cNvGrpSpPr>
            <p:nvPr/>
          </p:nvGrpSpPr>
          <p:grpSpPr bwMode="auto">
            <a:xfrm>
              <a:off x="2988" y="1656"/>
              <a:ext cx="240" cy="311"/>
              <a:chOff x="1380" y="3360"/>
              <a:chExt cx="240" cy="311"/>
            </a:xfrm>
          </p:grpSpPr>
          <p:sp>
            <p:nvSpPr>
              <p:cNvPr id="191606" name="Oval 118">
                <a:extLst>
                  <a:ext uri="{FF2B5EF4-FFF2-40B4-BE49-F238E27FC236}">
                    <a16:creationId xmlns:a16="http://schemas.microsoft.com/office/drawing/2014/main" id="{DE7260C1-13D1-4F98-9223-72F6708D11BF}"/>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07" name="Text Box 119">
                <a:extLst>
                  <a:ext uri="{FF2B5EF4-FFF2-40B4-BE49-F238E27FC236}">
                    <a16:creationId xmlns:a16="http://schemas.microsoft.com/office/drawing/2014/main" id="{83838D9E-0C83-4461-A83D-AC847AC721E9}"/>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08" name="Oval 120">
                <a:extLst>
                  <a:ext uri="{FF2B5EF4-FFF2-40B4-BE49-F238E27FC236}">
                    <a16:creationId xmlns:a16="http://schemas.microsoft.com/office/drawing/2014/main" id="{2BE60650-B9D5-49AF-A061-E06498BAD709}"/>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09" name="Group 121">
              <a:extLst>
                <a:ext uri="{FF2B5EF4-FFF2-40B4-BE49-F238E27FC236}">
                  <a16:creationId xmlns:a16="http://schemas.microsoft.com/office/drawing/2014/main" id="{EBE241C2-EAB5-4480-9D48-058A8A844E1D}"/>
                </a:ext>
              </a:extLst>
            </p:cNvPr>
            <p:cNvGrpSpPr>
              <a:grpSpLocks/>
            </p:cNvGrpSpPr>
            <p:nvPr/>
          </p:nvGrpSpPr>
          <p:grpSpPr bwMode="auto">
            <a:xfrm>
              <a:off x="2988" y="2052"/>
              <a:ext cx="240" cy="311"/>
              <a:chOff x="1380" y="3360"/>
              <a:chExt cx="240" cy="311"/>
            </a:xfrm>
          </p:grpSpPr>
          <p:sp>
            <p:nvSpPr>
              <p:cNvPr id="191610" name="Oval 122">
                <a:extLst>
                  <a:ext uri="{FF2B5EF4-FFF2-40B4-BE49-F238E27FC236}">
                    <a16:creationId xmlns:a16="http://schemas.microsoft.com/office/drawing/2014/main" id="{BF6AD3BF-1AC7-4FDF-BDFE-3673876F3937}"/>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11" name="Text Box 123">
                <a:extLst>
                  <a:ext uri="{FF2B5EF4-FFF2-40B4-BE49-F238E27FC236}">
                    <a16:creationId xmlns:a16="http://schemas.microsoft.com/office/drawing/2014/main" id="{A0F548E2-8B8C-4B66-AE6C-00593993E8F6}"/>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12" name="Oval 124">
                <a:extLst>
                  <a:ext uri="{FF2B5EF4-FFF2-40B4-BE49-F238E27FC236}">
                    <a16:creationId xmlns:a16="http://schemas.microsoft.com/office/drawing/2014/main" id="{0C8CB215-0F2E-4562-97AB-0FA7048152E3}"/>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13" name="Group 125">
              <a:extLst>
                <a:ext uri="{FF2B5EF4-FFF2-40B4-BE49-F238E27FC236}">
                  <a16:creationId xmlns:a16="http://schemas.microsoft.com/office/drawing/2014/main" id="{2EB199BB-E218-48FD-8413-2C77A91C50BD}"/>
                </a:ext>
              </a:extLst>
            </p:cNvPr>
            <p:cNvGrpSpPr>
              <a:grpSpLocks/>
            </p:cNvGrpSpPr>
            <p:nvPr/>
          </p:nvGrpSpPr>
          <p:grpSpPr bwMode="auto">
            <a:xfrm>
              <a:off x="2988" y="2460"/>
              <a:ext cx="240" cy="311"/>
              <a:chOff x="1380" y="3360"/>
              <a:chExt cx="240" cy="311"/>
            </a:xfrm>
          </p:grpSpPr>
          <p:sp>
            <p:nvSpPr>
              <p:cNvPr id="191614" name="Oval 126">
                <a:extLst>
                  <a:ext uri="{FF2B5EF4-FFF2-40B4-BE49-F238E27FC236}">
                    <a16:creationId xmlns:a16="http://schemas.microsoft.com/office/drawing/2014/main" id="{869337FF-9FA3-4AD7-9202-B0AF261FD960}"/>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15" name="Text Box 127">
                <a:extLst>
                  <a:ext uri="{FF2B5EF4-FFF2-40B4-BE49-F238E27FC236}">
                    <a16:creationId xmlns:a16="http://schemas.microsoft.com/office/drawing/2014/main" id="{84D8D420-21B6-4B74-88DE-9EBEFD2EF7C8}"/>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16" name="Oval 128">
                <a:extLst>
                  <a:ext uri="{FF2B5EF4-FFF2-40B4-BE49-F238E27FC236}">
                    <a16:creationId xmlns:a16="http://schemas.microsoft.com/office/drawing/2014/main" id="{D49BC611-6241-4BEB-B21F-7CDA0459C228}"/>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1617" name="Group 129">
            <a:extLst>
              <a:ext uri="{FF2B5EF4-FFF2-40B4-BE49-F238E27FC236}">
                <a16:creationId xmlns:a16="http://schemas.microsoft.com/office/drawing/2014/main" id="{12AD2840-8710-4284-B547-036BECD1AAA1}"/>
              </a:ext>
            </a:extLst>
          </p:cNvPr>
          <p:cNvGrpSpPr>
            <a:grpSpLocks/>
          </p:cNvGrpSpPr>
          <p:nvPr/>
        </p:nvGrpSpPr>
        <p:grpSpPr bwMode="auto">
          <a:xfrm>
            <a:off x="5202238" y="2566988"/>
            <a:ext cx="381000" cy="2379662"/>
            <a:chOff x="2988" y="1272"/>
            <a:chExt cx="240" cy="1499"/>
          </a:xfrm>
        </p:grpSpPr>
        <p:grpSp>
          <p:nvGrpSpPr>
            <p:cNvPr id="191618" name="Group 130">
              <a:extLst>
                <a:ext uri="{FF2B5EF4-FFF2-40B4-BE49-F238E27FC236}">
                  <a16:creationId xmlns:a16="http://schemas.microsoft.com/office/drawing/2014/main" id="{8B62528C-4F0B-4A90-BD41-928D702F6AD7}"/>
                </a:ext>
              </a:extLst>
            </p:cNvPr>
            <p:cNvGrpSpPr>
              <a:grpSpLocks/>
            </p:cNvGrpSpPr>
            <p:nvPr/>
          </p:nvGrpSpPr>
          <p:grpSpPr bwMode="auto">
            <a:xfrm>
              <a:off x="2988" y="1272"/>
              <a:ext cx="240" cy="311"/>
              <a:chOff x="1380" y="3360"/>
              <a:chExt cx="240" cy="311"/>
            </a:xfrm>
          </p:grpSpPr>
          <p:sp>
            <p:nvSpPr>
              <p:cNvPr id="191619" name="Oval 131">
                <a:extLst>
                  <a:ext uri="{FF2B5EF4-FFF2-40B4-BE49-F238E27FC236}">
                    <a16:creationId xmlns:a16="http://schemas.microsoft.com/office/drawing/2014/main" id="{55E54BBF-7D07-4152-B7DB-CC10DA5554F5}"/>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20" name="Text Box 132">
                <a:extLst>
                  <a:ext uri="{FF2B5EF4-FFF2-40B4-BE49-F238E27FC236}">
                    <a16:creationId xmlns:a16="http://schemas.microsoft.com/office/drawing/2014/main" id="{C7B5E8C4-9FA0-4686-8914-78015AF80BBA}"/>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21" name="Oval 133">
                <a:extLst>
                  <a:ext uri="{FF2B5EF4-FFF2-40B4-BE49-F238E27FC236}">
                    <a16:creationId xmlns:a16="http://schemas.microsoft.com/office/drawing/2014/main" id="{102970C8-FDA0-4299-9A36-D1071D5CE420}"/>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22" name="Group 134">
              <a:extLst>
                <a:ext uri="{FF2B5EF4-FFF2-40B4-BE49-F238E27FC236}">
                  <a16:creationId xmlns:a16="http://schemas.microsoft.com/office/drawing/2014/main" id="{C9771536-6CB7-4B84-B4C7-0937A77EFAE5}"/>
                </a:ext>
              </a:extLst>
            </p:cNvPr>
            <p:cNvGrpSpPr>
              <a:grpSpLocks/>
            </p:cNvGrpSpPr>
            <p:nvPr/>
          </p:nvGrpSpPr>
          <p:grpSpPr bwMode="auto">
            <a:xfrm>
              <a:off x="2988" y="1656"/>
              <a:ext cx="240" cy="311"/>
              <a:chOff x="1380" y="3360"/>
              <a:chExt cx="240" cy="311"/>
            </a:xfrm>
          </p:grpSpPr>
          <p:sp>
            <p:nvSpPr>
              <p:cNvPr id="191623" name="Oval 135">
                <a:extLst>
                  <a:ext uri="{FF2B5EF4-FFF2-40B4-BE49-F238E27FC236}">
                    <a16:creationId xmlns:a16="http://schemas.microsoft.com/office/drawing/2014/main" id="{F48FCB28-6592-4433-B24D-82C6982D4499}"/>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24" name="Text Box 136">
                <a:extLst>
                  <a:ext uri="{FF2B5EF4-FFF2-40B4-BE49-F238E27FC236}">
                    <a16:creationId xmlns:a16="http://schemas.microsoft.com/office/drawing/2014/main" id="{6005C5D2-A9C9-47F1-A1B3-C15D78934657}"/>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25" name="Oval 137">
                <a:extLst>
                  <a:ext uri="{FF2B5EF4-FFF2-40B4-BE49-F238E27FC236}">
                    <a16:creationId xmlns:a16="http://schemas.microsoft.com/office/drawing/2014/main" id="{12454EB8-5D00-4DED-B403-5A1D19131CF8}"/>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26" name="Group 138">
              <a:extLst>
                <a:ext uri="{FF2B5EF4-FFF2-40B4-BE49-F238E27FC236}">
                  <a16:creationId xmlns:a16="http://schemas.microsoft.com/office/drawing/2014/main" id="{74974A8A-9448-41C2-8223-30D526298E78}"/>
                </a:ext>
              </a:extLst>
            </p:cNvPr>
            <p:cNvGrpSpPr>
              <a:grpSpLocks/>
            </p:cNvGrpSpPr>
            <p:nvPr/>
          </p:nvGrpSpPr>
          <p:grpSpPr bwMode="auto">
            <a:xfrm>
              <a:off x="2988" y="2052"/>
              <a:ext cx="240" cy="311"/>
              <a:chOff x="1380" y="3360"/>
              <a:chExt cx="240" cy="311"/>
            </a:xfrm>
          </p:grpSpPr>
          <p:sp>
            <p:nvSpPr>
              <p:cNvPr id="191627" name="Oval 139">
                <a:extLst>
                  <a:ext uri="{FF2B5EF4-FFF2-40B4-BE49-F238E27FC236}">
                    <a16:creationId xmlns:a16="http://schemas.microsoft.com/office/drawing/2014/main" id="{1F8C9931-FE61-4022-9677-0616FDEEE577}"/>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28" name="Text Box 140">
                <a:extLst>
                  <a:ext uri="{FF2B5EF4-FFF2-40B4-BE49-F238E27FC236}">
                    <a16:creationId xmlns:a16="http://schemas.microsoft.com/office/drawing/2014/main" id="{602BFD7D-FA0B-4F35-B6A6-464199A2AF31}"/>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29" name="Oval 141">
                <a:extLst>
                  <a:ext uri="{FF2B5EF4-FFF2-40B4-BE49-F238E27FC236}">
                    <a16:creationId xmlns:a16="http://schemas.microsoft.com/office/drawing/2014/main" id="{F0D12AC7-DA71-4C4D-A3FF-6EEBCF4ECC60}"/>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30" name="Group 142">
              <a:extLst>
                <a:ext uri="{FF2B5EF4-FFF2-40B4-BE49-F238E27FC236}">
                  <a16:creationId xmlns:a16="http://schemas.microsoft.com/office/drawing/2014/main" id="{9D5275BF-9F16-476F-B455-DDC6B3126AD5}"/>
                </a:ext>
              </a:extLst>
            </p:cNvPr>
            <p:cNvGrpSpPr>
              <a:grpSpLocks/>
            </p:cNvGrpSpPr>
            <p:nvPr/>
          </p:nvGrpSpPr>
          <p:grpSpPr bwMode="auto">
            <a:xfrm>
              <a:off x="2988" y="2460"/>
              <a:ext cx="240" cy="311"/>
              <a:chOff x="1380" y="3360"/>
              <a:chExt cx="240" cy="311"/>
            </a:xfrm>
          </p:grpSpPr>
          <p:sp>
            <p:nvSpPr>
              <p:cNvPr id="191631" name="Oval 143">
                <a:extLst>
                  <a:ext uri="{FF2B5EF4-FFF2-40B4-BE49-F238E27FC236}">
                    <a16:creationId xmlns:a16="http://schemas.microsoft.com/office/drawing/2014/main" id="{6094F1E6-2263-4077-9CC0-005277CD3CC1}"/>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32" name="Text Box 144">
                <a:extLst>
                  <a:ext uri="{FF2B5EF4-FFF2-40B4-BE49-F238E27FC236}">
                    <a16:creationId xmlns:a16="http://schemas.microsoft.com/office/drawing/2014/main" id="{A20E9ED8-DC5E-4C67-9022-C94E48814A05}"/>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33" name="Oval 145">
                <a:extLst>
                  <a:ext uri="{FF2B5EF4-FFF2-40B4-BE49-F238E27FC236}">
                    <a16:creationId xmlns:a16="http://schemas.microsoft.com/office/drawing/2014/main" id="{04AEBCC3-8ADF-4500-B345-4B63B6F0E190}"/>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1634" name="Group 146">
            <a:extLst>
              <a:ext uri="{FF2B5EF4-FFF2-40B4-BE49-F238E27FC236}">
                <a16:creationId xmlns:a16="http://schemas.microsoft.com/office/drawing/2014/main" id="{E33CEA24-957F-4CE1-ADD1-9B1B7815ADBB}"/>
              </a:ext>
            </a:extLst>
          </p:cNvPr>
          <p:cNvGrpSpPr>
            <a:grpSpLocks/>
          </p:cNvGrpSpPr>
          <p:nvPr/>
        </p:nvGrpSpPr>
        <p:grpSpPr bwMode="auto">
          <a:xfrm>
            <a:off x="5640388" y="2566988"/>
            <a:ext cx="381000" cy="2379662"/>
            <a:chOff x="2988" y="1272"/>
            <a:chExt cx="240" cy="1499"/>
          </a:xfrm>
        </p:grpSpPr>
        <p:grpSp>
          <p:nvGrpSpPr>
            <p:cNvPr id="191635" name="Group 147">
              <a:extLst>
                <a:ext uri="{FF2B5EF4-FFF2-40B4-BE49-F238E27FC236}">
                  <a16:creationId xmlns:a16="http://schemas.microsoft.com/office/drawing/2014/main" id="{47A9E34D-E247-4890-B6F3-99FCCEFB8897}"/>
                </a:ext>
              </a:extLst>
            </p:cNvPr>
            <p:cNvGrpSpPr>
              <a:grpSpLocks/>
            </p:cNvGrpSpPr>
            <p:nvPr/>
          </p:nvGrpSpPr>
          <p:grpSpPr bwMode="auto">
            <a:xfrm>
              <a:off x="2988" y="1272"/>
              <a:ext cx="240" cy="311"/>
              <a:chOff x="1380" y="3360"/>
              <a:chExt cx="240" cy="311"/>
            </a:xfrm>
          </p:grpSpPr>
          <p:sp>
            <p:nvSpPr>
              <p:cNvPr id="191636" name="Oval 148">
                <a:extLst>
                  <a:ext uri="{FF2B5EF4-FFF2-40B4-BE49-F238E27FC236}">
                    <a16:creationId xmlns:a16="http://schemas.microsoft.com/office/drawing/2014/main" id="{2184DDE3-A9BD-4204-A84C-FA47F1DBD400}"/>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37" name="Text Box 149">
                <a:extLst>
                  <a:ext uri="{FF2B5EF4-FFF2-40B4-BE49-F238E27FC236}">
                    <a16:creationId xmlns:a16="http://schemas.microsoft.com/office/drawing/2014/main" id="{86950F7A-17AE-4F69-857D-02DD26171EEB}"/>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38" name="Oval 150">
                <a:extLst>
                  <a:ext uri="{FF2B5EF4-FFF2-40B4-BE49-F238E27FC236}">
                    <a16:creationId xmlns:a16="http://schemas.microsoft.com/office/drawing/2014/main" id="{B22B894E-5D6A-4A52-9EC9-F4CBF917C524}"/>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39" name="Group 151">
              <a:extLst>
                <a:ext uri="{FF2B5EF4-FFF2-40B4-BE49-F238E27FC236}">
                  <a16:creationId xmlns:a16="http://schemas.microsoft.com/office/drawing/2014/main" id="{620E3D22-CFB5-41AB-AF61-767D557B18BD}"/>
                </a:ext>
              </a:extLst>
            </p:cNvPr>
            <p:cNvGrpSpPr>
              <a:grpSpLocks/>
            </p:cNvGrpSpPr>
            <p:nvPr/>
          </p:nvGrpSpPr>
          <p:grpSpPr bwMode="auto">
            <a:xfrm>
              <a:off x="2988" y="1656"/>
              <a:ext cx="240" cy="311"/>
              <a:chOff x="1380" y="3360"/>
              <a:chExt cx="240" cy="311"/>
            </a:xfrm>
          </p:grpSpPr>
          <p:sp>
            <p:nvSpPr>
              <p:cNvPr id="191640" name="Oval 152">
                <a:extLst>
                  <a:ext uri="{FF2B5EF4-FFF2-40B4-BE49-F238E27FC236}">
                    <a16:creationId xmlns:a16="http://schemas.microsoft.com/office/drawing/2014/main" id="{E2717D98-84E3-42DB-A643-E5FF63C3BA6F}"/>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41" name="Text Box 153">
                <a:extLst>
                  <a:ext uri="{FF2B5EF4-FFF2-40B4-BE49-F238E27FC236}">
                    <a16:creationId xmlns:a16="http://schemas.microsoft.com/office/drawing/2014/main" id="{DDD78F31-DB14-434E-97D6-5756F5BF02C1}"/>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42" name="Oval 154">
                <a:extLst>
                  <a:ext uri="{FF2B5EF4-FFF2-40B4-BE49-F238E27FC236}">
                    <a16:creationId xmlns:a16="http://schemas.microsoft.com/office/drawing/2014/main" id="{2FE93EF9-0917-49DD-8937-A609F2066447}"/>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43" name="Group 155">
              <a:extLst>
                <a:ext uri="{FF2B5EF4-FFF2-40B4-BE49-F238E27FC236}">
                  <a16:creationId xmlns:a16="http://schemas.microsoft.com/office/drawing/2014/main" id="{C7DE2491-E3C8-4B4A-B138-7A51405B3AC4}"/>
                </a:ext>
              </a:extLst>
            </p:cNvPr>
            <p:cNvGrpSpPr>
              <a:grpSpLocks/>
            </p:cNvGrpSpPr>
            <p:nvPr/>
          </p:nvGrpSpPr>
          <p:grpSpPr bwMode="auto">
            <a:xfrm>
              <a:off x="2988" y="2052"/>
              <a:ext cx="240" cy="311"/>
              <a:chOff x="1380" y="3360"/>
              <a:chExt cx="240" cy="311"/>
            </a:xfrm>
          </p:grpSpPr>
          <p:sp>
            <p:nvSpPr>
              <p:cNvPr id="191644" name="Oval 156">
                <a:extLst>
                  <a:ext uri="{FF2B5EF4-FFF2-40B4-BE49-F238E27FC236}">
                    <a16:creationId xmlns:a16="http://schemas.microsoft.com/office/drawing/2014/main" id="{230B99DB-80F2-44F7-916A-7404D4B60092}"/>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45" name="Text Box 157">
                <a:extLst>
                  <a:ext uri="{FF2B5EF4-FFF2-40B4-BE49-F238E27FC236}">
                    <a16:creationId xmlns:a16="http://schemas.microsoft.com/office/drawing/2014/main" id="{4AC3E206-602B-41AC-971E-94979BC0F179}"/>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46" name="Oval 158">
                <a:extLst>
                  <a:ext uri="{FF2B5EF4-FFF2-40B4-BE49-F238E27FC236}">
                    <a16:creationId xmlns:a16="http://schemas.microsoft.com/office/drawing/2014/main" id="{18C8E569-9398-48AC-8F58-BD3CE178FB08}"/>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47" name="Group 159">
              <a:extLst>
                <a:ext uri="{FF2B5EF4-FFF2-40B4-BE49-F238E27FC236}">
                  <a16:creationId xmlns:a16="http://schemas.microsoft.com/office/drawing/2014/main" id="{8F06D788-5DB1-45CD-8892-DC5D4C6176FA}"/>
                </a:ext>
              </a:extLst>
            </p:cNvPr>
            <p:cNvGrpSpPr>
              <a:grpSpLocks/>
            </p:cNvGrpSpPr>
            <p:nvPr/>
          </p:nvGrpSpPr>
          <p:grpSpPr bwMode="auto">
            <a:xfrm>
              <a:off x="2988" y="2460"/>
              <a:ext cx="240" cy="311"/>
              <a:chOff x="1380" y="3360"/>
              <a:chExt cx="240" cy="311"/>
            </a:xfrm>
          </p:grpSpPr>
          <p:sp>
            <p:nvSpPr>
              <p:cNvPr id="191648" name="Oval 160">
                <a:extLst>
                  <a:ext uri="{FF2B5EF4-FFF2-40B4-BE49-F238E27FC236}">
                    <a16:creationId xmlns:a16="http://schemas.microsoft.com/office/drawing/2014/main" id="{4D6E9B08-81F0-40D7-A111-01BC0D3C4B13}"/>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49" name="Text Box 161">
                <a:extLst>
                  <a:ext uri="{FF2B5EF4-FFF2-40B4-BE49-F238E27FC236}">
                    <a16:creationId xmlns:a16="http://schemas.microsoft.com/office/drawing/2014/main" id="{F192A498-14C9-420B-BDBF-B1D8715E4076}"/>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50" name="Oval 162">
                <a:extLst>
                  <a:ext uri="{FF2B5EF4-FFF2-40B4-BE49-F238E27FC236}">
                    <a16:creationId xmlns:a16="http://schemas.microsoft.com/office/drawing/2014/main" id="{C7D053D9-CA4A-49E2-9731-77940DC3D267}"/>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1651" name="Group 163">
            <a:extLst>
              <a:ext uri="{FF2B5EF4-FFF2-40B4-BE49-F238E27FC236}">
                <a16:creationId xmlns:a16="http://schemas.microsoft.com/office/drawing/2014/main" id="{F2E50E09-FB58-4D80-8D43-DDD01B9D1F88}"/>
              </a:ext>
            </a:extLst>
          </p:cNvPr>
          <p:cNvGrpSpPr>
            <a:grpSpLocks/>
          </p:cNvGrpSpPr>
          <p:nvPr/>
        </p:nvGrpSpPr>
        <p:grpSpPr bwMode="auto">
          <a:xfrm>
            <a:off x="6078538" y="2566988"/>
            <a:ext cx="381000" cy="2379662"/>
            <a:chOff x="2988" y="1272"/>
            <a:chExt cx="240" cy="1499"/>
          </a:xfrm>
        </p:grpSpPr>
        <p:grpSp>
          <p:nvGrpSpPr>
            <p:cNvPr id="191652" name="Group 164">
              <a:extLst>
                <a:ext uri="{FF2B5EF4-FFF2-40B4-BE49-F238E27FC236}">
                  <a16:creationId xmlns:a16="http://schemas.microsoft.com/office/drawing/2014/main" id="{F00A3FA0-14A8-4B43-AC89-0B565103A7AD}"/>
                </a:ext>
              </a:extLst>
            </p:cNvPr>
            <p:cNvGrpSpPr>
              <a:grpSpLocks/>
            </p:cNvGrpSpPr>
            <p:nvPr/>
          </p:nvGrpSpPr>
          <p:grpSpPr bwMode="auto">
            <a:xfrm>
              <a:off x="2988" y="1272"/>
              <a:ext cx="240" cy="311"/>
              <a:chOff x="1380" y="3360"/>
              <a:chExt cx="240" cy="311"/>
            </a:xfrm>
          </p:grpSpPr>
          <p:sp>
            <p:nvSpPr>
              <p:cNvPr id="191653" name="Oval 165">
                <a:extLst>
                  <a:ext uri="{FF2B5EF4-FFF2-40B4-BE49-F238E27FC236}">
                    <a16:creationId xmlns:a16="http://schemas.microsoft.com/office/drawing/2014/main" id="{DA969573-E0D0-4A75-8BB2-DC3873158ABD}"/>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54" name="Text Box 166">
                <a:extLst>
                  <a:ext uri="{FF2B5EF4-FFF2-40B4-BE49-F238E27FC236}">
                    <a16:creationId xmlns:a16="http://schemas.microsoft.com/office/drawing/2014/main" id="{9BDFA26A-25C3-4242-AB6E-664768030BE0}"/>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55" name="Oval 167">
                <a:extLst>
                  <a:ext uri="{FF2B5EF4-FFF2-40B4-BE49-F238E27FC236}">
                    <a16:creationId xmlns:a16="http://schemas.microsoft.com/office/drawing/2014/main" id="{111A519C-312E-4764-95E5-5FE7D52AFF9B}"/>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56" name="Group 168">
              <a:extLst>
                <a:ext uri="{FF2B5EF4-FFF2-40B4-BE49-F238E27FC236}">
                  <a16:creationId xmlns:a16="http://schemas.microsoft.com/office/drawing/2014/main" id="{DF9F52A7-4A2F-46E0-80EE-E07268679485}"/>
                </a:ext>
              </a:extLst>
            </p:cNvPr>
            <p:cNvGrpSpPr>
              <a:grpSpLocks/>
            </p:cNvGrpSpPr>
            <p:nvPr/>
          </p:nvGrpSpPr>
          <p:grpSpPr bwMode="auto">
            <a:xfrm>
              <a:off x="2988" y="1656"/>
              <a:ext cx="240" cy="311"/>
              <a:chOff x="1380" y="3360"/>
              <a:chExt cx="240" cy="311"/>
            </a:xfrm>
          </p:grpSpPr>
          <p:sp>
            <p:nvSpPr>
              <p:cNvPr id="191657" name="Oval 169">
                <a:extLst>
                  <a:ext uri="{FF2B5EF4-FFF2-40B4-BE49-F238E27FC236}">
                    <a16:creationId xmlns:a16="http://schemas.microsoft.com/office/drawing/2014/main" id="{BB90656A-B3E9-49AB-BA5F-2C97294E58A9}"/>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58" name="Text Box 170">
                <a:extLst>
                  <a:ext uri="{FF2B5EF4-FFF2-40B4-BE49-F238E27FC236}">
                    <a16:creationId xmlns:a16="http://schemas.microsoft.com/office/drawing/2014/main" id="{DAC45817-4BB7-4051-8CCF-9842121D05C9}"/>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59" name="Oval 171">
                <a:extLst>
                  <a:ext uri="{FF2B5EF4-FFF2-40B4-BE49-F238E27FC236}">
                    <a16:creationId xmlns:a16="http://schemas.microsoft.com/office/drawing/2014/main" id="{D4F56279-F890-4C4A-93E3-527A33A47D08}"/>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60" name="Group 172">
              <a:extLst>
                <a:ext uri="{FF2B5EF4-FFF2-40B4-BE49-F238E27FC236}">
                  <a16:creationId xmlns:a16="http://schemas.microsoft.com/office/drawing/2014/main" id="{3A92DCFE-FC24-4C80-9C83-48BA99F5321B}"/>
                </a:ext>
              </a:extLst>
            </p:cNvPr>
            <p:cNvGrpSpPr>
              <a:grpSpLocks/>
            </p:cNvGrpSpPr>
            <p:nvPr/>
          </p:nvGrpSpPr>
          <p:grpSpPr bwMode="auto">
            <a:xfrm>
              <a:off x="2988" y="2052"/>
              <a:ext cx="240" cy="311"/>
              <a:chOff x="1380" y="3360"/>
              <a:chExt cx="240" cy="311"/>
            </a:xfrm>
          </p:grpSpPr>
          <p:sp>
            <p:nvSpPr>
              <p:cNvPr id="191661" name="Oval 173">
                <a:extLst>
                  <a:ext uri="{FF2B5EF4-FFF2-40B4-BE49-F238E27FC236}">
                    <a16:creationId xmlns:a16="http://schemas.microsoft.com/office/drawing/2014/main" id="{443B76B6-A24B-4B4D-B82A-225543523C45}"/>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62" name="Text Box 174">
                <a:extLst>
                  <a:ext uri="{FF2B5EF4-FFF2-40B4-BE49-F238E27FC236}">
                    <a16:creationId xmlns:a16="http://schemas.microsoft.com/office/drawing/2014/main" id="{461626F6-7A73-4EF0-9990-E35D918A9638}"/>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63" name="Oval 175">
                <a:extLst>
                  <a:ext uri="{FF2B5EF4-FFF2-40B4-BE49-F238E27FC236}">
                    <a16:creationId xmlns:a16="http://schemas.microsoft.com/office/drawing/2014/main" id="{03349723-943F-4226-9817-3026628895CD}"/>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64" name="Group 176">
              <a:extLst>
                <a:ext uri="{FF2B5EF4-FFF2-40B4-BE49-F238E27FC236}">
                  <a16:creationId xmlns:a16="http://schemas.microsoft.com/office/drawing/2014/main" id="{A2A2419D-076B-4F1B-81AC-2A034FAABBBF}"/>
                </a:ext>
              </a:extLst>
            </p:cNvPr>
            <p:cNvGrpSpPr>
              <a:grpSpLocks/>
            </p:cNvGrpSpPr>
            <p:nvPr/>
          </p:nvGrpSpPr>
          <p:grpSpPr bwMode="auto">
            <a:xfrm>
              <a:off x="2988" y="2460"/>
              <a:ext cx="240" cy="311"/>
              <a:chOff x="1380" y="3360"/>
              <a:chExt cx="240" cy="311"/>
            </a:xfrm>
          </p:grpSpPr>
          <p:sp>
            <p:nvSpPr>
              <p:cNvPr id="191665" name="Oval 177">
                <a:extLst>
                  <a:ext uri="{FF2B5EF4-FFF2-40B4-BE49-F238E27FC236}">
                    <a16:creationId xmlns:a16="http://schemas.microsoft.com/office/drawing/2014/main" id="{DB184339-B5D1-49FF-8EC7-F751D95977A6}"/>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66" name="Text Box 178">
                <a:extLst>
                  <a:ext uri="{FF2B5EF4-FFF2-40B4-BE49-F238E27FC236}">
                    <a16:creationId xmlns:a16="http://schemas.microsoft.com/office/drawing/2014/main" id="{915FBC74-951E-42A0-859F-B1D31842B5D8}"/>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67" name="Oval 179">
                <a:extLst>
                  <a:ext uri="{FF2B5EF4-FFF2-40B4-BE49-F238E27FC236}">
                    <a16:creationId xmlns:a16="http://schemas.microsoft.com/office/drawing/2014/main" id="{C17594F5-326C-48D1-9F8E-495391989E05}"/>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1668" name="Group 180">
            <a:extLst>
              <a:ext uri="{FF2B5EF4-FFF2-40B4-BE49-F238E27FC236}">
                <a16:creationId xmlns:a16="http://schemas.microsoft.com/office/drawing/2014/main" id="{629C46B6-B87B-4E47-A541-54AD5F0C47EF}"/>
              </a:ext>
            </a:extLst>
          </p:cNvPr>
          <p:cNvGrpSpPr>
            <a:grpSpLocks/>
          </p:cNvGrpSpPr>
          <p:nvPr/>
        </p:nvGrpSpPr>
        <p:grpSpPr bwMode="auto">
          <a:xfrm>
            <a:off x="6535738" y="2586038"/>
            <a:ext cx="381000" cy="2379662"/>
            <a:chOff x="2988" y="1272"/>
            <a:chExt cx="240" cy="1499"/>
          </a:xfrm>
        </p:grpSpPr>
        <p:grpSp>
          <p:nvGrpSpPr>
            <p:cNvPr id="191669" name="Group 181">
              <a:extLst>
                <a:ext uri="{FF2B5EF4-FFF2-40B4-BE49-F238E27FC236}">
                  <a16:creationId xmlns:a16="http://schemas.microsoft.com/office/drawing/2014/main" id="{38F9C2EE-A492-4C89-976E-BE4DCCEB38CF}"/>
                </a:ext>
              </a:extLst>
            </p:cNvPr>
            <p:cNvGrpSpPr>
              <a:grpSpLocks/>
            </p:cNvGrpSpPr>
            <p:nvPr/>
          </p:nvGrpSpPr>
          <p:grpSpPr bwMode="auto">
            <a:xfrm>
              <a:off x="2988" y="1272"/>
              <a:ext cx="240" cy="311"/>
              <a:chOff x="1380" y="3360"/>
              <a:chExt cx="240" cy="311"/>
            </a:xfrm>
          </p:grpSpPr>
          <p:sp>
            <p:nvSpPr>
              <p:cNvPr id="191670" name="Oval 182">
                <a:extLst>
                  <a:ext uri="{FF2B5EF4-FFF2-40B4-BE49-F238E27FC236}">
                    <a16:creationId xmlns:a16="http://schemas.microsoft.com/office/drawing/2014/main" id="{0553FEFA-465D-4716-AC92-476D04313A97}"/>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71" name="Text Box 183">
                <a:extLst>
                  <a:ext uri="{FF2B5EF4-FFF2-40B4-BE49-F238E27FC236}">
                    <a16:creationId xmlns:a16="http://schemas.microsoft.com/office/drawing/2014/main" id="{83C75BCA-DD70-4F52-A5F4-713F83532344}"/>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72" name="Oval 184">
                <a:extLst>
                  <a:ext uri="{FF2B5EF4-FFF2-40B4-BE49-F238E27FC236}">
                    <a16:creationId xmlns:a16="http://schemas.microsoft.com/office/drawing/2014/main" id="{E063178E-BAA8-4FDD-8849-A219ECEA9215}"/>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73" name="Group 185">
              <a:extLst>
                <a:ext uri="{FF2B5EF4-FFF2-40B4-BE49-F238E27FC236}">
                  <a16:creationId xmlns:a16="http://schemas.microsoft.com/office/drawing/2014/main" id="{4F843FEC-41B1-42BD-8146-921E556DF996}"/>
                </a:ext>
              </a:extLst>
            </p:cNvPr>
            <p:cNvGrpSpPr>
              <a:grpSpLocks/>
            </p:cNvGrpSpPr>
            <p:nvPr/>
          </p:nvGrpSpPr>
          <p:grpSpPr bwMode="auto">
            <a:xfrm>
              <a:off x="2988" y="1656"/>
              <a:ext cx="240" cy="311"/>
              <a:chOff x="1380" y="3360"/>
              <a:chExt cx="240" cy="311"/>
            </a:xfrm>
          </p:grpSpPr>
          <p:sp>
            <p:nvSpPr>
              <p:cNvPr id="191674" name="Oval 186">
                <a:extLst>
                  <a:ext uri="{FF2B5EF4-FFF2-40B4-BE49-F238E27FC236}">
                    <a16:creationId xmlns:a16="http://schemas.microsoft.com/office/drawing/2014/main" id="{3F01E3B6-E6C3-4A46-A82C-51F3E3B202CE}"/>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75" name="Text Box 187">
                <a:extLst>
                  <a:ext uri="{FF2B5EF4-FFF2-40B4-BE49-F238E27FC236}">
                    <a16:creationId xmlns:a16="http://schemas.microsoft.com/office/drawing/2014/main" id="{2E9F54A3-087C-40CE-B7FB-B06B58F71738}"/>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76" name="Oval 188">
                <a:extLst>
                  <a:ext uri="{FF2B5EF4-FFF2-40B4-BE49-F238E27FC236}">
                    <a16:creationId xmlns:a16="http://schemas.microsoft.com/office/drawing/2014/main" id="{CA2E0BEE-014F-4582-A20B-6C91C5CE1392}"/>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77" name="Group 189">
              <a:extLst>
                <a:ext uri="{FF2B5EF4-FFF2-40B4-BE49-F238E27FC236}">
                  <a16:creationId xmlns:a16="http://schemas.microsoft.com/office/drawing/2014/main" id="{3BFF5C5D-7055-4669-84B8-1D6EDDC34B4C}"/>
                </a:ext>
              </a:extLst>
            </p:cNvPr>
            <p:cNvGrpSpPr>
              <a:grpSpLocks/>
            </p:cNvGrpSpPr>
            <p:nvPr/>
          </p:nvGrpSpPr>
          <p:grpSpPr bwMode="auto">
            <a:xfrm>
              <a:off x="2988" y="2052"/>
              <a:ext cx="240" cy="311"/>
              <a:chOff x="1380" y="3360"/>
              <a:chExt cx="240" cy="311"/>
            </a:xfrm>
          </p:grpSpPr>
          <p:sp>
            <p:nvSpPr>
              <p:cNvPr id="191678" name="Oval 190">
                <a:extLst>
                  <a:ext uri="{FF2B5EF4-FFF2-40B4-BE49-F238E27FC236}">
                    <a16:creationId xmlns:a16="http://schemas.microsoft.com/office/drawing/2014/main" id="{B5B07D95-0DA8-498A-8D0A-57D019BB1C52}"/>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79" name="Text Box 191">
                <a:extLst>
                  <a:ext uri="{FF2B5EF4-FFF2-40B4-BE49-F238E27FC236}">
                    <a16:creationId xmlns:a16="http://schemas.microsoft.com/office/drawing/2014/main" id="{CAB6DCE3-1537-47A6-9F87-248740C37E94}"/>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80" name="Oval 192">
                <a:extLst>
                  <a:ext uri="{FF2B5EF4-FFF2-40B4-BE49-F238E27FC236}">
                    <a16:creationId xmlns:a16="http://schemas.microsoft.com/office/drawing/2014/main" id="{6CF478C1-0371-4BC9-80C0-EB1326D9A524}"/>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81" name="Group 193">
              <a:extLst>
                <a:ext uri="{FF2B5EF4-FFF2-40B4-BE49-F238E27FC236}">
                  <a16:creationId xmlns:a16="http://schemas.microsoft.com/office/drawing/2014/main" id="{DDF2F60C-A9DE-47F1-A706-3674E90D75E2}"/>
                </a:ext>
              </a:extLst>
            </p:cNvPr>
            <p:cNvGrpSpPr>
              <a:grpSpLocks/>
            </p:cNvGrpSpPr>
            <p:nvPr/>
          </p:nvGrpSpPr>
          <p:grpSpPr bwMode="auto">
            <a:xfrm>
              <a:off x="2988" y="2460"/>
              <a:ext cx="240" cy="311"/>
              <a:chOff x="1380" y="3360"/>
              <a:chExt cx="240" cy="311"/>
            </a:xfrm>
          </p:grpSpPr>
          <p:sp>
            <p:nvSpPr>
              <p:cNvPr id="191682" name="Oval 194">
                <a:extLst>
                  <a:ext uri="{FF2B5EF4-FFF2-40B4-BE49-F238E27FC236}">
                    <a16:creationId xmlns:a16="http://schemas.microsoft.com/office/drawing/2014/main" id="{76FF7815-95EC-4BC2-84CE-0E9FC2BED1B6}"/>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83" name="Text Box 195">
                <a:extLst>
                  <a:ext uri="{FF2B5EF4-FFF2-40B4-BE49-F238E27FC236}">
                    <a16:creationId xmlns:a16="http://schemas.microsoft.com/office/drawing/2014/main" id="{7FE9F78B-AEED-4A12-B024-0742E54874B0}"/>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84" name="Oval 196">
                <a:extLst>
                  <a:ext uri="{FF2B5EF4-FFF2-40B4-BE49-F238E27FC236}">
                    <a16:creationId xmlns:a16="http://schemas.microsoft.com/office/drawing/2014/main" id="{27980141-93B6-43C3-BA10-8F1A4D5F1B16}"/>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1685" name="Group 197">
            <a:extLst>
              <a:ext uri="{FF2B5EF4-FFF2-40B4-BE49-F238E27FC236}">
                <a16:creationId xmlns:a16="http://schemas.microsoft.com/office/drawing/2014/main" id="{98B05894-6CA3-4A83-B459-E26CDB57C38E}"/>
              </a:ext>
            </a:extLst>
          </p:cNvPr>
          <p:cNvGrpSpPr>
            <a:grpSpLocks/>
          </p:cNvGrpSpPr>
          <p:nvPr/>
        </p:nvGrpSpPr>
        <p:grpSpPr bwMode="auto">
          <a:xfrm>
            <a:off x="6992938" y="2586038"/>
            <a:ext cx="381000" cy="2379662"/>
            <a:chOff x="2988" y="1272"/>
            <a:chExt cx="240" cy="1499"/>
          </a:xfrm>
        </p:grpSpPr>
        <p:grpSp>
          <p:nvGrpSpPr>
            <p:cNvPr id="191686" name="Group 198">
              <a:extLst>
                <a:ext uri="{FF2B5EF4-FFF2-40B4-BE49-F238E27FC236}">
                  <a16:creationId xmlns:a16="http://schemas.microsoft.com/office/drawing/2014/main" id="{AEEC26D1-AFDC-4772-ADDF-522E0B55D856}"/>
                </a:ext>
              </a:extLst>
            </p:cNvPr>
            <p:cNvGrpSpPr>
              <a:grpSpLocks/>
            </p:cNvGrpSpPr>
            <p:nvPr/>
          </p:nvGrpSpPr>
          <p:grpSpPr bwMode="auto">
            <a:xfrm>
              <a:off x="2988" y="1272"/>
              <a:ext cx="240" cy="311"/>
              <a:chOff x="1380" y="3360"/>
              <a:chExt cx="240" cy="311"/>
            </a:xfrm>
          </p:grpSpPr>
          <p:sp>
            <p:nvSpPr>
              <p:cNvPr id="191687" name="Oval 199">
                <a:extLst>
                  <a:ext uri="{FF2B5EF4-FFF2-40B4-BE49-F238E27FC236}">
                    <a16:creationId xmlns:a16="http://schemas.microsoft.com/office/drawing/2014/main" id="{17B411F0-BA36-4C00-8408-3AA478FAF146}"/>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88" name="Text Box 200">
                <a:extLst>
                  <a:ext uri="{FF2B5EF4-FFF2-40B4-BE49-F238E27FC236}">
                    <a16:creationId xmlns:a16="http://schemas.microsoft.com/office/drawing/2014/main" id="{9B07BF10-4DA0-4322-9250-608C2D156A62}"/>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89" name="Oval 201">
                <a:extLst>
                  <a:ext uri="{FF2B5EF4-FFF2-40B4-BE49-F238E27FC236}">
                    <a16:creationId xmlns:a16="http://schemas.microsoft.com/office/drawing/2014/main" id="{582D40CB-7D5A-4FC8-98A6-F1188D89C889}"/>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90" name="Group 202">
              <a:extLst>
                <a:ext uri="{FF2B5EF4-FFF2-40B4-BE49-F238E27FC236}">
                  <a16:creationId xmlns:a16="http://schemas.microsoft.com/office/drawing/2014/main" id="{299EF306-0F73-4533-BAAF-72C6459189A9}"/>
                </a:ext>
              </a:extLst>
            </p:cNvPr>
            <p:cNvGrpSpPr>
              <a:grpSpLocks/>
            </p:cNvGrpSpPr>
            <p:nvPr/>
          </p:nvGrpSpPr>
          <p:grpSpPr bwMode="auto">
            <a:xfrm>
              <a:off x="2988" y="1656"/>
              <a:ext cx="240" cy="311"/>
              <a:chOff x="1380" y="3360"/>
              <a:chExt cx="240" cy="311"/>
            </a:xfrm>
          </p:grpSpPr>
          <p:sp>
            <p:nvSpPr>
              <p:cNvPr id="191691" name="Oval 203">
                <a:extLst>
                  <a:ext uri="{FF2B5EF4-FFF2-40B4-BE49-F238E27FC236}">
                    <a16:creationId xmlns:a16="http://schemas.microsoft.com/office/drawing/2014/main" id="{60B7D67F-DA8E-41E7-9E8F-6A71C191F67E}"/>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92" name="Text Box 204">
                <a:extLst>
                  <a:ext uri="{FF2B5EF4-FFF2-40B4-BE49-F238E27FC236}">
                    <a16:creationId xmlns:a16="http://schemas.microsoft.com/office/drawing/2014/main" id="{0AD46B18-0B3E-4026-86A2-A7319789368F}"/>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93" name="Oval 205">
                <a:extLst>
                  <a:ext uri="{FF2B5EF4-FFF2-40B4-BE49-F238E27FC236}">
                    <a16:creationId xmlns:a16="http://schemas.microsoft.com/office/drawing/2014/main" id="{6D0E83BE-07B3-4555-9006-9E86327EB438}"/>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94" name="Group 206">
              <a:extLst>
                <a:ext uri="{FF2B5EF4-FFF2-40B4-BE49-F238E27FC236}">
                  <a16:creationId xmlns:a16="http://schemas.microsoft.com/office/drawing/2014/main" id="{CDCB4D60-5BBB-4D8D-9A87-2D2C615F0597}"/>
                </a:ext>
              </a:extLst>
            </p:cNvPr>
            <p:cNvGrpSpPr>
              <a:grpSpLocks/>
            </p:cNvGrpSpPr>
            <p:nvPr/>
          </p:nvGrpSpPr>
          <p:grpSpPr bwMode="auto">
            <a:xfrm>
              <a:off x="2988" y="2052"/>
              <a:ext cx="240" cy="311"/>
              <a:chOff x="1380" y="3360"/>
              <a:chExt cx="240" cy="311"/>
            </a:xfrm>
          </p:grpSpPr>
          <p:sp>
            <p:nvSpPr>
              <p:cNvPr id="191695" name="Oval 207">
                <a:extLst>
                  <a:ext uri="{FF2B5EF4-FFF2-40B4-BE49-F238E27FC236}">
                    <a16:creationId xmlns:a16="http://schemas.microsoft.com/office/drawing/2014/main" id="{441A3243-6E79-4947-8146-28F8E275D172}"/>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696" name="Text Box 208">
                <a:extLst>
                  <a:ext uri="{FF2B5EF4-FFF2-40B4-BE49-F238E27FC236}">
                    <a16:creationId xmlns:a16="http://schemas.microsoft.com/office/drawing/2014/main" id="{1FC8DB03-E277-4D15-BF75-2ACB40994E74}"/>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697" name="Oval 209">
                <a:extLst>
                  <a:ext uri="{FF2B5EF4-FFF2-40B4-BE49-F238E27FC236}">
                    <a16:creationId xmlns:a16="http://schemas.microsoft.com/office/drawing/2014/main" id="{C972083B-E7DA-486A-A54E-F398B77EC30A}"/>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698" name="Group 210">
              <a:extLst>
                <a:ext uri="{FF2B5EF4-FFF2-40B4-BE49-F238E27FC236}">
                  <a16:creationId xmlns:a16="http://schemas.microsoft.com/office/drawing/2014/main" id="{DD036ACF-0126-4E2D-AC1A-99473CE1A216}"/>
                </a:ext>
              </a:extLst>
            </p:cNvPr>
            <p:cNvGrpSpPr>
              <a:grpSpLocks/>
            </p:cNvGrpSpPr>
            <p:nvPr/>
          </p:nvGrpSpPr>
          <p:grpSpPr bwMode="auto">
            <a:xfrm>
              <a:off x="2988" y="2460"/>
              <a:ext cx="240" cy="311"/>
              <a:chOff x="1380" y="3360"/>
              <a:chExt cx="240" cy="311"/>
            </a:xfrm>
          </p:grpSpPr>
          <p:sp>
            <p:nvSpPr>
              <p:cNvPr id="191699" name="Oval 211">
                <a:extLst>
                  <a:ext uri="{FF2B5EF4-FFF2-40B4-BE49-F238E27FC236}">
                    <a16:creationId xmlns:a16="http://schemas.microsoft.com/office/drawing/2014/main" id="{DB4AA8CC-71EC-45A5-B757-CA5640C197FC}"/>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700" name="Text Box 212">
                <a:extLst>
                  <a:ext uri="{FF2B5EF4-FFF2-40B4-BE49-F238E27FC236}">
                    <a16:creationId xmlns:a16="http://schemas.microsoft.com/office/drawing/2014/main" id="{6955F619-6AC3-4A6B-9AFE-FB2E6704BF63}"/>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ea typeface="宋体" panose="02010600030101010101" pitchFamily="2" charset="-122"/>
                  </a:rPr>
                  <a:t>+</a:t>
                </a:r>
              </a:p>
            </p:txBody>
          </p:sp>
          <p:sp>
            <p:nvSpPr>
              <p:cNvPr id="191701" name="Oval 213">
                <a:extLst>
                  <a:ext uri="{FF2B5EF4-FFF2-40B4-BE49-F238E27FC236}">
                    <a16:creationId xmlns:a16="http://schemas.microsoft.com/office/drawing/2014/main" id="{E38E7A30-774D-4385-8097-45D637838E75}"/>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1702" name="Group 214">
            <a:extLst>
              <a:ext uri="{FF2B5EF4-FFF2-40B4-BE49-F238E27FC236}">
                <a16:creationId xmlns:a16="http://schemas.microsoft.com/office/drawing/2014/main" id="{867A2FB9-F7CD-4310-8E78-BECE2D0043E1}"/>
              </a:ext>
            </a:extLst>
          </p:cNvPr>
          <p:cNvGrpSpPr>
            <a:grpSpLocks/>
          </p:cNvGrpSpPr>
          <p:nvPr/>
        </p:nvGrpSpPr>
        <p:grpSpPr bwMode="auto">
          <a:xfrm>
            <a:off x="3944938" y="5498537"/>
            <a:ext cx="1676400" cy="816536"/>
            <a:chOff x="2520" y="3132"/>
            <a:chExt cx="1056" cy="636"/>
          </a:xfrm>
        </p:grpSpPr>
        <p:grpSp>
          <p:nvGrpSpPr>
            <p:cNvPr id="191703" name="Group 215">
              <a:extLst>
                <a:ext uri="{FF2B5EF4-FFF2-40B4-BE49-F238E27FC236}">
                  <a16:creationId xmlns:a16="http://schemas.microsoft.com/office/drawing/2014/main" id="{ACD8BD86-ABB8-4382-9912-A0E519EDC399}"/>
                </a:ext>
              </a:extLst>
            </p:cNvPr>
            <p:cNvGrpSpPr>
              <a:grpSpLocks/>
            </p:cNvGrpSpPr>
            <p:nvPr/>
          </p:nvGrpSpPr>
          <p:grpSpPr bwMode="auto">
            <a:xfrm>
              <a:off x="2688" y="3132"/>
              <a:ext cx="443" cy="288"/>
              <a:chOff x="2688" y="3132"/>
              <a:chExt cx="443" cy="288"/>
            </a:xfrm>
          </p:grpSpPr>
          <p:sp>
            <p:nvSpPr>
              <p:cNvPr id="191704" name="Oval 216">
                <a:extLst>
                  <a:ext uri="{FF2B5EF4-FFF2-40B4-BE49-F238E27FC236}">
                    <a16:creationId xmlns:a16="http://schemas.microsoft.com/office/drawing/2014/main" id="{E79141AB-C4DC-4AB8-AC8A-272587DD5F1F}"/>
                  </a:ext>
                </a:extLst>
              </p:cNvPr>
              <p:cNvSpPr>
                <a:spLocks noChangeArrowheads="1"/>
              </p:cNvSpPr>
              <p:nvPr/>
            </p:nvSpPr>
            <p:spPr bwMode="auto">
              <a:xfrm>
                <a:off x="2688" y="3372"/>
                <a:ext cx="47" cy="4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91705" name="Oval 217">
                <a:extLst>
                  <a:ext uri="{FF2B5EF4-FFF2-40B4-BE49-F238E27FC236}">
                    <a16:creationId xmlns:a16="http://schemas.microsoft.com/office/drawing/2014/main" id="{D108CB24-708D-4C3B-B43E-B49089079141}"/>
                  </a:ext>
                </a:extLst>
              </p:cNvPr>
              <p:cNvSpPr>
                <a:spLocks noChangeArrowheads="1"/>
              </p:cNvSpPr>
              <p:nvPr/>
            </p:nvSpPr>
            <p:spPr bwMode="auto">
              <a:xfrm>
                <a:off x="3084" y="3132"/>
                <a:ext cx="47"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91706" name="Line 218">
                <a:extLst>
                  <a:ext uri="{FF2B5EF4-FFF2-40B4-BE49-F238E27FC236}">
                    <a16:creationId xmlns:a16="http://schemas.microsoft.com/office/drawing/2014/main" id="{51D15754-F3D2-4FFB-9481-A13263E2D3A3}"/>
                  </a:ext>
                </a:extLst>
              </p:cNvPr>
              <p:cNvSpPr>
                <a:spLocks noChangeShapeType="1"/>
              </p:cNvSpPr>
              <p:nvPr/>
            </p:nvSpPr>
            <p:spPr bwMode="auto">
              <a:xfrm>
                <a:off x="2748" y="3396"/>
                <a:ext cx="3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91707" name="Line 219">
                <a:extLst>
                  <a:ext uri="{FF2B5EF4-FFF2-40B4-BE49-F238E27FC236}">
                    <a16:creationId xmlns:a16="http://schemas.microsoft.com/office/drawing/2014/main" id="{BE638EEC-A41B-4071-B3C2-6BBAC2DD0B07}"/>
                  </a:ext>
                </a:extLst>
              </p:cNvPr>
              <p:cNvSpPr>
                <a:spLocks noChangeShapeType="1"/>
              </p:cNvSpPr>
              <p:nvPr/>
            </p:nvSpPr>
            <p:spPr bwMode="auto">
              <a:xfrm flipH="1">
                <a:off x="2760" y="3156"/>
                <a:ext cx="3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幼圆" panose="02010509060101010101" pitchFamily="49" charset="-122"/>
                  <a:ea typeface="幼圆" panose="02010509060101010101" pitchFamily="49" charset="-122"/>
                </a:endParaRPr>
              </a:p>
            </p:txBody>
          </p:sp>
        </p:grpSp>
        <p:sp>
          <p:nvSpPr>
            <p:cNvPr id="191708" name="Text Box 220">
              <a:extLst>
                <a:ext uri="{FF2B5EF4-FFF2-40B4-BE49-F238E27FC236}">
                  <a16:creationId xmlns:a16="http://schemas.microsoft.com/office/drawing/2014/main" id="{B0079475-3982-4334-B0A3-AA5F6C4F0DAA}"/>
                </a:ext>
              </a:extLst>
            </p:cNvPr>
            <p:cNvSpPr txBox="1">
              <a:spLocks noChangeArrowheads="1"/>
            </p:cNvSpPr>
            <p:nvPr/>
          </p:nvSpPr>
          <p:spPr bwMode="auto">
            <a:xfrm>
              <a:off x="2520" y="3480"/>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a:solidFill>
                    <a:srgbClr val="D60093"/>
                  </a:solidFill>
                  <a:latin typeface="幼圆" panose="02010509060101010101" pitchFamily="49" charset="-122"/>
                  <a:ea typeface="幼圆" panose="02010509060101010101" pitchFamily="49" charset="-122"/>
                </a:rPr>
                <a:t>扩散运动</a:t>
              </a:r>
              <a:endParaRPr lang="zh-CN" altLang="en-US" sz="2000" b="1">
                <a:solidFill>
                  <a:srgbClr val="D60093"/>
                </a:solidFill>
                <a:latin typeface="幼圆" panose="02010509060101010101" pitchFamily="49" charset="-122"/>
                <a:ea typeface="幼圆" panose="02010509060101010101" pitchFamily="49" charset="-122"/>
              </a:endParaRPr>
            </a:p>
          </p:txBody>
        </p:sp>
      </p:grpSp>
      <p:grpSp>
        <p:nvGrpSpPr>
          <p:cNvPr id="191709" name="Group 221">
            <a:extLst>
              <a:ext uri="{FF2B5EF4-FFF2-40B4-BE49-F238E27FC236}">
                <a16:creationId xmlns:a16="http://schemas.microsoft.com/office/drawing/2014/main" id="{FB6F9191-69BB-4015-B990-FB491B7E3129}"/>
              </a:ext>
            </a:extLst>
          </p:cNvPr>
          <p:cNvGrpSpPr>
            <a:grpSpLocks/>
          </p:cNvGrpSpPr>
          <p:nvPr/>
        </p:nvGrpSpPr>
        <p:grpSpPr bwMode="auto">
          <a:xfrm>
            <a:off x="4192588" y="2967038"/>
            <a:ext cx="74612" cy="1941512"/>
            <a:chOff x="324" y="696"/>
            <a:chExt cx="47" cy="1223"/>
          </a:xfrm>
        </p:grpSpPr>
        <p:sp>
          <p:nvSpPr>
            <p:cNvPr id="191710" name="Oval 222">
              <a:extLst>
                <a:ext uri="{FF2B5EF4-FFF2-40B4-BE49-F238E27FC236}">
                  <a16:creationId xmlns:a16="http://schemas.microsoft.com/office/drawing/2014/main" id="{7E5D83F5-B949-43E3-8A15-2520789479B5}"/>
                </a:ext>
              </a:extLst>
            </p:cNvPr>
            <p:cNvSpPr>
              <a:spLocks noChangeArrowheads="1"/>
            </p:cNvSpPr>
            <p:nvPr/>
          </p:nvSpPr>
          <p:spPr bwMode="auto">
            <a:xfrm>
              <a:off x="324" y="69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711" name="Oval 223">
              <a:extLst>
                <a:ext uri="{FF2B5EF4-FFF2-40B4-BE49-F238E27FC236}">
                  <a16:creationId xmlns:a16="http://schemas.microsoft.com/office/drawing/2014/main" id="{A09FA117-50C0-449E-9754-7EDA47B0C467}"/>
                </a:ext>
              </a:extLst>
            </p:cNvPr>
            <p:cNvSpPr>
              <a:spLocks noChangeArrowheads="1"/>
            </p:cNvSpPr>
            <p:nvPr/>
          </p:nvSpPr>
          <p:spPr bwMode="auto">
            <a:xfrm>
              <a:off x="324" y="1080"/>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712" name="Oval 224">
              <a:extLst>
                <a:ext uri="{FF2B5EF4-FFF2-40B4-BE49-F238E27FC236}">
                  <a16:creationId xmlns:a16="http://schemas.microsoft.com/office/drawing/2014/main" id="{06F11D10-DF77-40C1-B0BE-F85107BD0CEB}"/>
                </a:ext>
              </a:extLst>
            </p:cNvPr>
            <p:cNvSpPr>
              <a:spLocks noChangeArrowheads="1"/>
            </p:cNvSpPr>
            <p:nvPr/>
          </p:nvSpPr>
          <p:spPr bwMode="auto">
            <a:xfrm>
              <a:off x="324" y="147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713" name="Oval 225">
              <a:extLst>
                <a:ext uri="{FF2B5EF4-FFF2-40B4-BE49-F238E27FC236}">
                  <a16:creationId xmlns:a16="http://schemas.microsoft.com/office/drawing/2014/main" id="{B61F692D-E307-462E-B879-302B956D00E6}"/>
                </a:ext>
              </a:extLst>
            </p:cNvPr>
            <p:cNvSpPr>
              <a:spLocks noChangeArrowheads="1"/>
            </p:cNvSpPr>
            <p:nvPr/>
          </p:nvSpPr>
          <p:spPr bwMode="auto">
            <a:xfrm>
              <a:off x="324" y="1872"/>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1714" name="Group 226">
            <a:extLst>
              <a:ext uri="{FF2B5EF4-FFF2-40B4-BE49-F238E27FC236}">
                <a16:creationId xmlns:a16="http://schemas.microsoft.com/office/drawing/2014/main" id="{DC73EB0F-640D-42E0-B8A5-843FA297D8F3}"/>
              </a:ext>
            </a:extLst>
          </p:cNvPr>
          <p:cNvGrpSpPr>
            <a:grpSpLocks/>
          </p:cNvGrpSpPr>
          <p:nvPr/>
        </p:nvGrpSpPr>
        <p:grpSpPr bwMode="auto">
          <a:xfrm>
            <a:off x="4159046" y="3591573"/>
            <a:ext cx="2137642" cy="313677"/>
            <a:chOff x="2616" y="828"/>
            <a:chExt cx="1368" cy="288"/>
          </a:xfrm>
        </p:grpSpPr>
        <p:sp>
          <p:nvSpPr>
            <p:cNvPr id="191715" name="Line 227">
              <a:extLst>
                <a:ext uri="{FF2B5EF4-FFF2-40B4-BE49-F238E27FC236}">
                  <a16:creationId xmlns:a16="http://schemas.microsoft.com/office/drawing/2014/main" id="{7F3F2180-89DC-42B0-B6A3-269B0E7793F4}"/>
                </a:ext>
              </a:extLst>
            </p:cNvPr>
            <p:cNvSpPr>
              <a:spLocks noChangeShapeType="1"/>
            </p:cNvSpPr>
            <p:nvPr/>
          </p:nvSpPr>
          <p:spPr bwMode="auto">
            <a:xfrm flipH="1">
              <a:off x="2616" y="972"/>
              <a:ext cx="4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716" name="Text Box 228">
              <a:extLst>
                <a:ext uri="{FF2B5EF4-FFF2-40B4-BE49-F238E27FC236}">
                  <a16:creationId xmlns:a16="http://schemas.microsoft.com/office/drawing/2014/main" id="{E51D280D-53E8-4DBD-98D4-7BC27CB70D00}"/>
                </a:ext>
              </a:extLst>
            </p:cNvPr>
            <p:cNvSpPr txBox="1">
              <a:spLocks noChangeArrowheads="1"/>
            </p:cNvSpPr>
            <p:nvPr/>
          </p:nvSpPr>
          <p:spPr bwMode="auto">
            <a:xfrm>
              <a:off x="3108" y="828"/>
              <a:ext cx="8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a:solidFill>
                    <a:srgbClr val="D60093"/>
                  </a:solidFill>
                  <a:latin typeface="宋体" panose="02010600030101010101" pitchFamily="2" charset="-122"/>
                  <a:ea typeface="宋体" panose="02010600030101010101" pitchFamily="2" charset="-122"/>
                </a:rPr>
                <a:t>内电场</a:t>
              </a:r>
              <a:r>
                <a:rPr lang="en-US" altLang="zh-CN" b="1" i="1">
                  <a:solidFill>
                    <a:srgbClr val="D60093"/>
                  </a:solidFill>
                  <a:ea typeface="宋体" panose="02010600030101010101" pitchFamily="2" charset="-122"/>
                </a:rPr>
                <a:t>E</a:t>
              </a:r>
              <a:endParaRPr lang="en-US" altLang="zh-CN" sz="2000">
                <a:solidFill>
                  <a:srgbClr val="D60093"/>
                </a:solidFill>
                <a:ea typeface="黑体" panose="02010609060101010101" pitchFamily="49" charset="-122"/>
              </a:endParaRPr>
            </a:p>
          </p:txBody>
        </p:sp>
      </p:grpSp>
      <p:grpSp>
        <p:nvGrpSpPr>
          <p:cNvPr id="191717" name="Group 229">
            <a:extLst>
              <a:ext uri="{FF2B5EF4-FFF2-40B4-BE49-F238E27FC236}">
                <a16:creationId xmlns:a16="http://schemas.microsoft.com/office/drawing/2014/main" id="{17A2151F-4A7B-4A13-94FA-83E812E984F1}"/>
              </a:ext>
            </a:extLst>
          </p:cNvPr>
          <p:cNvGrpSpPr>
            <a:grpSpLocks/>
          </p:cNvGrpSpPr>
          <p:nvPr/>
        </p:nvGrpSpPr>
        <p:grpSpPr bwMode="auto">
          <a:xfrm>
            <a:off x="4079887" y="1448749"/>
            <a:ext cx="1733550" cy="855662"/>
            <a:chOff x="2556" y="276"/>
            <a:chExt cx="1092" cy="539"/>
          </a:xfrm>
        </p:grpSpPr>
        <p:grpSp>
          <p:nvGrpSpPr>
            <p:cNvPr id="191718" name="Group 230">
              <a:extLst>
                <a:ext uri="{FF2B5EF4-FFF2-40B4-BE49-F238E27FC236}">
                  <a16:creationId xmlns:a16="http://schemas.microsoft.com/office/drawing/2014/main" id="{91C2EF37-EBA4-45C0-9C5B-65D0A967DDEC}"/>
                </a:ext>
              </a:extLst>
            </p:cNvPr>
            <p:cNvGrpSpPr>
              <a:grpSpLocks/>
            </p:cNvGrpSpPr>
            <p:nvPr/>
          </p:nvGrpSpPr>
          <p:grpSpPr bwMode="auto">
            <a:xfrm>
              <a:off x="2736" y="564"/>
              <a:ext cx="288" cy="251"/>
              <a:chOff x="624" y="3300"/>
              <a:chExt cx="288" cy="251"/>
            </a:xfrm>
          </p:grpSpPr>
          <p:sp>
            <p:nvSpPr>
              <p:cNvPr id="191719" name="Oval 231">
                <a:extLst>
                  <a:ext uri="{FF2B5EF4-FFF2-40B4-BE49-F238E27FC236}">
                    <a16:creationId xmlns:a16="http://schemas.microsoft.com/office/drawing/2014/main" id="{1B299FC4-79C2-4A1E-8EE7-7589CDBD0689}"/>
                  </a:ext>
                </a:extLst>
              </p:cNvPr>
              <p:cNvSpPr>
                <a:spLocks noChangeArrowheads="1"/>
              </p:cNvSpPr>
              <p:nvPr/>
            </p:nvSpPr>
            <p:spPr bwMode="auto">
              <a:xfrm>
                <a:off x="840" y="3300"/>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91720" name="Line 232">
                <a:extLst>
                  <a:ext uri="{FF2B5EF4-FFF2-40B4-BE49-F238E27FC236}">
                    <a16:creationId xmlns:a16="http://schemas.microsoft.com/office/drawing/2014/main" id="{7FCA0CC4-A3F9-46EB-826D-CD594A854A08}"/>
                  </a:ext>
                </a:extLst>
              </p:cNvPr>
              <p:cNvSpPr>
                <a:spLocks noChangeShapeType="1"/>
              </p:cNvSpPr>
              <p:nvPr/>
            </p:nvSpPr>
            <p:spPr bwMode="auto">
              <a:xfrm flipH="1">
                <a:off x="624" y="3324"/>
                <a:ext cx="2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91721" name="Oval 233">
                <a:extLst>
                  <a:ext uri="{FF2B5EF4-FFF2-40B4-BE49-F238E27FC236}">
                    <a16:creationId xmlns:a16="http://schemas.microsoft.com/office/drawing/2014/main" id="{63BE0771-FBB7-490F-93EF-890B1613941E}"/>
                  </a:ext>
                </a:extLst>
              </p:cNvPr>
              <p:cNvSpPr>
                <a:spLocks noChangeArrowheads="1"/>
              </p:cNvSpPr>
              <p:nvPr/>
            </p:nvSpPr>
            <p:spPr bwMode="auto">
              <a:xfrm>
                <a:off x="636" y="350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91722" name="Line 234">
                <a:extLst>
                  <a:ext uri="{FF2B5EF4-FFF2-40B4-BE49-F238E27FC236}">
                    <a16:creationId xmlns:a16="http://schemas.microsoft.com/office/drawing/2014/main" id="{E8AB8C14-E409-4AEF-AA01-55CB4A24CB0C}"/>
                  </a:ext>
                </a:extLst>
              </p:cNvPr>
              <p:cNvSpPr>
                <a:spLocks noChangeShapeType="1"/>
              </p:cNvSpPr>
              <p:nvPr/>
            </p:nvSpPr>
            <p:spPr bwMode="auto">
              <a:xfrm>
                <a:off x="684" y="3528"/>
                <a:ext cx="2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幼圆" panose="02010509060101010101" pitchFamily="49" charset="-122"/>
                  <a:ea typeface="幼圆" panose="02010509060101010101" pitchFamily="49" charset="-122"/>
                </a:endParaRPr>
              </a:p>
            </p:txBody>
          </p:sp>
        </p:grpSp>
        <p:sp>
          <p:nvSpPr>
            <p:cNvPr id="191723" name="Text Box 235">
              <a:extLst>
                <a:ext uri="{FF2B5EF4-FFF2-40B4-BE49-F238E27FC236}">
                  <a16:creationId xmlns:a16="http://schemas.microsoft.com/office/drawing/2014/main" id="{076CFF11-08B3-49C1-A98D-DF4C2CE64A56}"/>
                </a:ext>
              </a:extLst>
            </p:cNvPr>
            <p:cNvSpPr txBox="1">
              <a:spLocks noChangeArrowheads="1"/>
            </p:cNvSpPr>
            <p:nvPr/>
          </p:nvSpPr>
          <p:spPr bwMode="auto">
            <a:xfrm>
              <a:off x="2556" y="276"/>
              <a:ext cx="109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a:solidFill>
                    <a:srgbClr val="D60093"/>
                  </a:solidFill>
                  <a:latin typeface="幼圆" panose="02010509060101010101" pitchFamily="49" charset="-122"/>
                  <a:ea typeface="幼圆" panose="02010509060101010101" pitchFamily="49" charset="-122"/>
                </a:rPr>
                <a:t>漂移运动</a:t>
              </a:r>
              <a:endParaRPr lang="zh-CN" altLang="en-US" b="1">
                <a:latin typeface="幼圆" panose="02010509060101010101" pitchFamily="49" charset="-122"/>
                <a:ea typeface="幼圆" panose="02010509060101010101" pitchFamily="49" charset="-122"/>
              </a:endParaRPr>
            </a:p>
          </p:txBody>
        </p:sp>
      </p:grpSp>
      <p:grpSp>
        <p:nvGrpSpPr>
          <p:cNvPr id="191724" name="Group 236">
            <a:extLst>
              <a:ext uri="{FF2B5EF4-FFF2-40B4-BE49-F238E27FC236}">
                <a16:creationId xmlns:a16="http://schemas.microsoft.com/office/drawing/2014/main" id="{736C628A-09D7-4694-8DB1-981AA2FE8BF1}"/>
              </a:ext>
            </a:extLst>
          </p:cNvPr>
          <p:cNvGrpSpPr>
            <a:grpSpLocks/>
          </p:cNvGrpSpPr>
          <p:nvPr/>
        </p:nvGrpSpPr>
        <p:grpSpPr bwMode="auto">
          <a:xfrm>
            <a:off x="4875213" y="3006725"/>
            <a:ext cx="74612" cy="1960563"/>
            <a:chOff x="5275" y="2178"/>
            <a:chExt cx="47" cy="1235"/>
          </a:xfrm>
        </p:grpSpPr>
        <p:sp>
          <p:nvSpPr>
            <p:cNvPr id="191725" name="Oval 237">
              <a:extLst>
                <a:ext uri="{FF2B5EF4-FFF2-40B4-BE49-F238E27FC236}">
                  <a16:creationId xmlns:a16="http://schemas.microsoft.com/office/drawing/2014/main" id="{ADAA0AAA-5048-4170-9075-A3158AFB1B11}"/>
                </a:ext>
              </a:extLst>
            </p:cNvPr>
            <p:cNvSpPr>
              <a:spLocks noChangeArrowheads="1"/>
            </p:cNvSpPr>
            <p:nvPr/>
          </p:nvSpPr>
          <p:spPr bwMode="auto">
            <a:xfrm>
              <a:off x="5275" y="2178"/>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726" name="Oval 238">
              <a:extLst>
                <a:ext uri="{FF2B5EF4-FFF2-40B4-BE49-F238E27FC236}">
                  <a16:creationId xmlns:a16="http://schemas.microsoft.com/office/drawing/2014/main" id="{C80ABEA5-257E-4A2F-9427-212C39731ECF}"/>
                </a:ext>
              </a:extLst>
            </p:cNvPr>
            <p:cNvSpPr>
              <a:spLocks noChangeArrowheads="1"/>
            </p:cNvSpPr>
            <p:nvPr/>
          </p:nvSpPr>
          <p:spPr bwMode="auto">
            <a:xfrm>
              <a:off x="5275" y="2562"/>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727" name="Oval 239">
              <a:extLst>
                <a:ext uri="{FF2B5EF4-FFF2-40B4-BE49-F238E27FC236}">
                  <a16:creationId xmlns:a16="http://schemas.microsoft.com/office/drawing/2014/main" id="{745291C3-1DE4-4982-911D-7104DBE90781}"/>
                </a:ext>
              </a:extLst>
            </p:cNvPr>
            <p:cNvSpPr>
              <a:spLocks noChangeArrowheads="1"/>
            </p:cNvSpPr>
            <p:nvPr/>
          </p:nvSpPr>
          <p:spPr bwMode="auto">
            <a:xfrm>
              <a:off x="5275" y="2958"/>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728" name="Oval 240">
              <a:extLst>
                <a:ext uri="{FF2B5EF4-FFF2-40B4-BE49-F238E27FC236}">
                  <a16:creationId xmlns:a16="http://schemas.microsoft.com/office/drawing/2014/main" id="{FF6F04AA-5F24-44E7-810E-D8D4C2FB4EFB}"/>
                </a:ext>
              </a:extLst>
            </p:cNvPr>
            <p:cNvSpPr>
              <a:spLocks noChangeArrowheads="1"/>
            </p:cNvSpPr>
            <p:nvPr/>
          </p:nvSpPr>
          <p:spPr bwMode="auto">
            <a:xfrm>
              <a:off x="5275" y="3366"/>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1729" name="Oval 241">
            <a:extLst>
              <a:ext uri="{FF2B5EF4-FFF2-40B4-BE49-F238E27FC236}">
                <a16:creationId xmlns:a16="http://schemas.microsoft.com/office/drawing/2014/main" id="{3B7693C9-6188-4A27-BFCC-634777EB3DBC}"/>
              </a:ext>
            </a:extLst>
          </p:cNvPr>
          <p:cNvSpPr>
            <a:spLocks noChangeArrowheads="1"/>
          </p:cNvSpPr>
          <p:nvPr/>
        </p:nvSpPr>
        <p:spPr bwMode="auto">
          <a:xfrm>
            <a:off x="6059488" y="3632200"/>
            <a:ext cx="74612" cy="96838"/>
          </a:xfrm>
          <a:prstGeom prst="ellipse">
            <a:avLst/>
          </a:prstGeom>
          <a:noFill/>
          <a:ln w="1905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1730" name="Oval 242">
            <a:extLst>
              <a:ext uri="{FF2B5EF4-FFF2-40B4-BE49-F238E27FC236}">
                <a16:creationId xmlns:a16="http://schemas.microsoft.com/office/drawing/2014/main" id="{38B2BAA8-B782-4D1E-8915-DE44A3A2FFA2}"/>
              </a:ext>
            </a:extLst>
          </p:cNvPr>
          <p:cNvSpPr>
            <a:spLocks noChangeArrowheads="1"/>
          </p:cNvSpPr>
          <p:nvPr/>
        </p:nvSpPr>
        <p:spPr bwMode="auto">
          <a:xfrm>
            <a:off x="2478088" y="3709988"/>
            <a:ext cx="76200" cy="80962"/>
          </a:xfrm>
          <a:prstGeom prst="ellipse">
            <a:avLst/>
          </a:prstGeom>
          <a:solidFill>
            <a:schemeClr val="tx1"/>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1731" name="AutoShape 243">
            <a:extLst>
              <a:ext uri="{FF2B5EF4-FFF2-40B4-BE49-F238E27FC236}">
                <a16:creationId xmlns:a16="http://schemas.microsoft.com/office/drawing/2014/main" id="{97717C31-340D-4264-9D42-34E628F75DF3}"/>
              </a:ext>
            </a:extLst>
          </p:cNvPr>
          <p:cNvSpPr>
            <a:spLocks noChangeArrowheads="1"/>
          </p:cNvSpPr>
          <p:nvPr/>
        </p:nvSpPr>
        <p:spPr bwMode="auto">
          <a:xfrm>
            <a:off x="5686426" y="5224164"/>
            <a:ext cx="2690812" cy="1023969"/>
          </a:xfrm>
          <a:prstGeom prst="wedgeRoundRectCallout">
            <a:avLst>
              <a:gd name="adj1" fmla="val -76755"/>
              <a:gd name="adj2" fmla="val -41565"/>
              <a:gd name="adj3" fmla="val 16667"/>
            </a:avLst>
          </a:prstGeom>
          <a:solidFill>
            <a:srgbClr val="99FFCC"/>
          </a:solidFill>
          <a:ln>
            <a:noFill/>
          </a:ln>
          <a:effectLst/>
          <a:extLs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algn="l">
              <a:spcBef>
                <a:spcPct val="50000"/>
              </a:spcBef>
            </a:pPr>
            <a:r>
              <a:rPr lang="zh-CN" altLang="en-US">
                <a:latin typeface="幼圆" panose="02010509060101010101" pitchFamily="49" charset="-122"/>
                <a:ea typeface="幼圆" panose="02010509060101010101" pitchFamily="49" charset="-122"/>
              </a:rPr>
              <a:t>扩散</a:t>
            </a:r>
            <a:r>
              <a:rPr lang="en-US" altLang="zh-CN">
                <a:latin typeface="幼圆" panose="02010509060101010101" pitchFamily="49" charset="-122"/>
                <a:ea typeface="幼圆" panose="02010509060101010101" pitchFamily="49" charset="-122"/>
              </a:rPr>
              <a:t>(diffusion)</a:t>
            </a:r>
            <a:r>
              <a:rPr lang="zh-CN" altLang="en-US">
                <a:latin typeface="幼圆" panose="02010509060101010101" pitchFamily="49" charset="-122"/>
                <a:ea typeface="幼圆" panose="02010509060101010101" pitchFamily="49" charset="-122"/>
              </a:rPr>
              <a:t>的结果是使空间电荷区逐渐加宽，空间电荷区越宽。</a:t>
            </a:r>
          </a:p>
        </p:txBody>
      </p:sp>
      <p:sp>
        <p:nvSpPr>
          <p:cNvPr id="191732" name="AutoShape 244">
            <a:extLst>
              <a:ext uri="{FF2B5EF4-FFF2-40B4-BE49-F238E27FC236}">
                <a16:creationId xmlns:a16="http://schemas.microsoft.com/office/drawing/2014/main" id="{F7DD1534-D618-4447-BC6B-CF4EB4BE8A55}"/>
              </a:ext>
            </a:extLst>
          </p:cNvPr>
          <p:cNvSpPr>
            <a:spLocks noChangeArrowheads="1"/>
          </p:cNvSpPr>
          <p:nvPr/>
        </p:nvSpPr>
        <p:spPr bwMode="auto">
          <a:xfrm>
            <a:off x="5386389" y="218226"/>
            <a:ext cx="2197100" cy="1330436"/>
          </a:xfrm>
          <a:prstGeom prst="wedgeRoundRectCallout">
            <a:avLst>
              <a:gd name="adj1" fmla="val -68185"/>
              <a:gd name="adj2" fmla="val 74750"/>
              <a:gd name="adj3" fmla="val 16667"/>
            </a:avLst>
          </a:prstGeom>
          <a:solidFill>
            <a:srgbClr val="99FFCC"/>
          </a:solidFill>
          <a:ln>
            <a:noFill/>
          </a:ln>
          <a:effectLst/>
          <a:extLs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algn="l">
              <a:spcBef>
                <a:spcPct val="50000"/>
              </a:spcBef>
            </a:pPr>
            <a:r>
              <a:rPr lang="zh-CN" altLang="en-US">
                <a:latin typeface="幼圆" panose="02010509060101010101" pitchFamily="49" charset="-122"/>
                <a:ea typeface="幼圆" panose="02010509060101010101" pitchFamily="49" charset="-122"/>
              </a:rPr>
              <a:t>内电场越强，就使漂移</a:t>
            </a:r>
            <a:r>
              <a:rPr lang="en-US" altLang="zh-CN">
                <a:latin typeface="幼圆" panose="02010509060101010101" pitchFamily="49" charset="-122"/>
                <a:ea typeface="幼圆" panose="02010509060101010101" pitchFamily="49" charset="-122"/>
              </a:rPr>
              <a:t>(drift)</a:t>
            </a:r>
            <a:r>
              <a:rPr lang="zh-CN" altLang="en-US">
                <a:latin typeface="幼圆" panose="02010509060101010101" pitchFamily="49" charset="-122"/>
                <a:ea typeface="幼圆" panose="02010509060101010101" pitchFamily="49" charset="-122"/>
              </a:rPr>
              <a:t>运动越强，而漂移使空间电荷区变薄。</a:t>
            </a:r>
          </a:p>
        </p:txBody>
      </p:sp>
      <p:sp>
        <p:nvSpPr>
          <p:cNvPr id="191733" name="AutoShape 245">
            <a:extLst>
              <a:ext uri="{FF2B5EF4-FFF2-40B4-BE49-F238E27FC236}">
                <a16:creationId xmlns:a16="http://schemas.microsoft.com/office/drawing/2014/main" id="{8FAF712E-107D-4355-A2BD-7D70CD929DF2}"/>
              </a:ext>
            </a:extLst>
          </p:cNvPr>
          <p:cNvSpPr>
            <a:spLocks noChangeArrowheads="1"/>
          </p:cNvSpPr>
          <p:nvPr/>
        </p:nvSpPr>
        <p:spPr bwMode="auto">
          <a:xfrm>
            <a:off x="785813" y="5417372"/>
            <a:ext cx="1637352" cy="722256"/>
          </a:xfrm>
          <a:prstGeom prst="wedgeRoundRectCallout">
            <a:avLst>
              <a:gd name="adj1" fmla="val 90315"/>
              <a:gd name="adj2" fmla="val -64801"/>
              <a:gd name="adj3" fmla="val 16667"/>
            </a:avLst>
          </a:prstGeom>
          <a:solidFill>
            <a:srgbClr val="FFFF99"/>
          </a:solidFill>
          <a:ln>
            <a:noFill/>
          </a:ln>
          <a:effectLst/>
          <a:extLs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spcBef>
                <a:spcPct val="50000"/>
              </a:spcBef>
            </a:pPr>
            <a:r>
              <a:rPr lang="zh-CN" altLang="en-US">
                <a:latin typeface="幼圆" panose="02010509060101010101" pitchFamily="49" charset="-122"/>
                <a:ea typeface="幼圆" panose="02010509060101010101" pitchFamily="49" charset="-122"/>
              </a:rPr>
              <a:t>空间电荷区，</a:t>
            </a:r>
          </a:p>
          <a:p>
            <a:pPr>
              <a:lnSpc>
                <a:spcPct val="50000"/>
              </a:lnSpc>
              <a:spcBef>
                <a:spcPct val="50000"/>
              </a:spcBef>
            </a:pPr>
            <a:r>
              <a:rPr lang="zh-CN" altLang="en-US">
                <a:latin typeface="幼圆" panose="02010509060101010101" pitchFamily="49" charset="-122"/>
                <a:ea typeface="幼圆" panose="02010509060101010101" pitchFamily="49" charset="-122"/>
              </a:rPr>
              <a:t>也称耗尽层。</a:t>
            </a:r>
          </a:p>
        </p:txBody>
      </p:sp>
      <p:sp>
        <p:nvSpPr>
          <p:cNvPr id="191734" name="Line 246">
            <a:extLst>
              <a:ext uri="{FF2B5EF4-FFF2-40B4-BE49-F238E27FC236}">
                <a16:creationId xmlns:a16="http://schemas.microsoft.com/office/drawing/2014/main" id="{A24C1FB8-5CF5-4C5F-8AA4-FA516BDE4C1A}"/>
              </a:ext>
            </a:extLst>
          </p:cNvPr>
          <p:cNvSpPr>
            <a:spLocks noChangeShapeType="1"/>
          </p:cNvSpPr>
          <p:nvPr/>
        </p:nvSpPr>
        <p:spPr bwMode="auto">
          <a:xfrm>
            <a:off x="3971925" y="2093913"/>
            <a:ext cx="0" cy="3425825"/>
          </a:xfrm>
          <a:prstGeom prst="line">
            <a:avLst/>
          </a:prstGeom>
          <a:noFill/>
          <a:ln w="19050">
            <a:solidFill>
              <a:srgbClr val="33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1735" name="Line 247">
            <a:extLst>
              <a:ext uri="{FF2B5EF4-FFF2-40B4-BE49-F238E27FC236}">
                <a16:creationId xmlns:a16="http://schemas.microsoft.com/office/drawing/2014/main" id="{A63BAD7A-AEAB-43E3-8B3C-CF55DF1ABAD7}"/>
              </a:ext>
            </a:extLst>
          </p:cNvPr>
          <p:cNvSpPr>
            <a:spLocks noChangeShapeType="1"/>
          </p:cNvSpPr>
          <p:nvPr/>
        </p:nvSpPr>
        <p:spPr bwMode="auto">
          <a:xfrm>
            <a:off x="5176838" y="2089150"/>
            <a:ext cx="0" cy="3425825"/>
          </a:xfrm>
          <a:prstGeom prst="line">
            <a:avLst/>
          </a:prstGeom>
          <a:noFill/>
          <a:ln w="19050">
            <a:solidFill>
              <a:srgbClr val="33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1736" name="Line 248">
            <a:extLst>
              <a:ext uri="{FF2B5EF4-FFF2-40B4-BE49-F238E27FC236}">
                <a16:creationId xmlns:a16="http://schemas.microsoft.com/office/drawing/2014/main" id="{4FE926CF-6738-4E3B-96D1-B8E225F55DED}"/>
              </a:ext>
            </a:extLst>
          </p:cNvPr>
          <p:cNvSpPr>
            <a:spLocks noChangeShapeType="1"/>
          </p:cNvSpPr>
          <p:nvPr/>
        </p:nvSpPr>
        <p:spPr bwMode="auto">
          <a:xfrm>
            <a:off x="3971925" y="5362575"/>
            <a:ext cx="1196975" cy="0"/>
          </a:xfrm>
          <a:prstGeom prst="line">
            <a:avLst/>
          </a:prstGeom>
          <a:noFill/>
          <a:ln w="38100">
            <a:solidFill>
              <a:srgbClr val="33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 name="标题 1">
            <a:extLst>
              <a:ext uri="{FF2B5EF4-FFF2-40B4-BE49-F238E27FC236}">
                <a16:creationId xmlns:a16="http://schemas.microsoft.com/office/drawing/2014/main" id="{840680AD-45B4-4C34-84B8-55B42A3185D6}"/>
              </a:ext>
            </a:extLst>
          </p:cNvPr>
          <p:cNvSpPr>
            <a:spLocks noGrp="1"/>
          </p:cNvSpPr>
          <p:nvPr>
            <p:ph type="title"/>
          </p:nvPr>
        </p:nvSpPr>
        <p:spPr/>
        <p:txBody>
          <a:bodyPr/>
          <a:lstStyle/>
          <a:p>
            <a:r>
              <a:rPr lang="en-US" altLang="zh-CN" dirty="0"/>
              <a:t>PN </a:t>
            </a:r>
            <a:r>
              <a:rPr lang="zh-CN" altLang="en-US" dirty="0"/>
              <a:t>结的形成</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1702"/>
                                        </p:tgtEl>
                                        <p:attrNameLst>
                                          <p:attrName>style.visibility</p:attrName>
                                        </p:attrNameLst>
                                      </p:cBhvr>
                                      <p:to>
                                        <p:strVal val="visible"/>
                                      </p:to>
                                    </p:set>
                                    <p:animEffect transition="in" filter="dissolve">
                                      <p:cBhvr>
                                        <p:cTn id="7" dur="500"/>
                                        <p:tgtEl>
                                          <p:spTgt spid="1917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1709"/>
                                        </p:tgtEl>
                                        <p:attrNameLst>
                                          <p:attrName>style.visibility</p:attrName>
                                        </p:attrNameLst>
                                      </p:cBhvr>
                                      <p:to>
                                        <p:strVal val="visible"/>
                                      </p:to>
                                    </p:set>
                                    <p:animEffect transition="in" filter="dissolve">
                                      <p:cBhvr>
                                        <p:cTn id="12" dur="500"/>
                                        <p:tgtEl>
                                          <p:spTgt spid="1917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917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191714"/>
                                        </p:tgtEl>
                                        <p:attrNameLst>
                                          <p:attrName>style.visibility</p:attrName>
                                        </p:attrNameLst>
                                      </p:cBhvr>
                                      <p:to>
                                        <p:strVal val="visible"/>
                                      </p:to>
                                    </p:set>
                                    <p:animEffect transition="in" filter="wipe(right)">
                                      <p:cBhvr>
                                        <p:cTn id="21" dur="500"/>
                                        <p:tgtEl>
                                          <p:spTgt spid="19171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nodeType="clickEffect">
                                  <p:stCondLst>
                                    <p:cond delay="0"/>
                                  </p:stCondLst>
                                  <p:childTnLst>
                                    <p:set>
                                      <p:cBhvr>
                                        <p:cTn id="25" dur="1" fill="hold">
                                          <p:stCondLst>
                                            <p:cond delay="0"/>
                                          </p:stCondLst>
                                        </p:cTn>
                                        <p:tgtEl>
                                          <p:spTgt spid="191717"/>
                                        </p:tgtEl>
                                        <p:attrNameLst>
                                          <p:attrName>style.visibility</p:attrName>
                                        </p:attrNameLst>
                                      </p:cBhvr>
                                      <p:to>
                                        <p:strVal val="visible"/>
                                      </p:to>
                                    </p:set>
                                    <p:animEffect transition="in" filter="box(in)">
                                      <p:cBhvr>
                                        <p:cTn id="26" dur="500"/>
                                        <p:tgtEl>
                                          <p:spTgt spid="19171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191731"/>
                                        </p:tgtEl>
                                        <p:attrNameLst>
                                          <p:attrName>style.visibility</p:attrName>
                                        </p:attrNameLst>
                                      </p:cBhvr>
                                      <p:to>
                                        <p:strVal val="visible"/>
                                      </p:to>
                                    </p:set>
                                    <p:animEffect transition="in" filter="wipe(right)">
                                      <p:cBhvr>
                                        <p:cTn id="31" dur="500"/>
                                        <p:tgtEl>
                                          <p:spTgt spid="19173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191732"/>
                                        </p:tgtEl>
                                        <p:attrNameLst>
                                          <p:attrName>style.visibility</p:attrName>
                                        </p:attrNameLst>
                                      </p:cBhvr>
                                      <p:to>
                                        <p:strVal val="visible"/>
                                      </p:to>
                                    </p:set>
                                    <p:animEffect transition="in" filter="wipe(right)">
                                      <p:cBhvr>
                                        <p:cTn id="36" dur="500"/>
                                        <p:tgtEl>
                                          <p:spTgt spid="191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731" grpId="0" animBg="1" autoUpdateAnimBg="0"/>
      <p:bldP spid="191732"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84B862E-DBF8-41AE-9B47-7C471D0E0FA0}"/>
              </a:ext>
            </a:extLst>
          </p:cNvPr>
          <p:cNvSpPr>
            <a:spLocks noGrp="1"/>
          </p:cNvSpPr>
          <p:nvPr>
            <p:ph type="title"/>
          </p:nvPr>
        </p:nvSpPr>
        <p:spPr/>
        <p:txBody>
          <a:bodyPr/>
          <a:lstStyle/>
          <a:p>
            <a:r>
              <a:rPr lang="zh-CN" altLang="en-US" dirty="0"/>
              <a:t>扩散运动与漂移运动</a:t>
            </a:r>
          </a:p>
        </p:txBody>
      </p:sp>
      <p:sp>
        <p:nvSpPr>
          <p:cNvPr id="14338" name="Rectangle 2">
            <a:extLst>
              <a:ext uri="{FF2B5EF4-FFF2-40B4-BE49-F238E27FC236}">
                <a16:creationId xmlns:a16="http://schemas.microsoft.com/office/drawing/2014/main" id="{C74EAA93-BC4E-45F5-988C-261A1728C628}"/>
              </a:ext>
            </a:extLst>
          </p:cNvPr>
          <p:cNvSpPr>
            <a:spLocks noGrp="1" noChangeArrowheads="1"/>
          </p:cNvSpPr>
          <p:nvPr>
            <p:ph idx="1"/>
          </p:nvPr>
        </p:nvSpPr>
        <p:spPr/>
        <p:txBody>
          <a:bodyPr>
            <a:normAutofit fontScale="77500" lnSpcReduction="20000"/>
          </a:bodyPr>
          <a:lstStyle/>
          <a:p>
            <a:pPr>
              <a:buFont typeface="Wingdings" panose="05000000000000000000" pitchFamily="2" charset="2"/>
              <a:buChar char="u"/>
            </a:pPr>
            <a:r>
              <a:rPr lang="zh-CN" altLang="en-US" dirty="0"/>
              <a:t>扩散运动：</a:t>
            </a:r>
            <a:r>
              <a:rPr lang="en-US" altLang="zh-CN" dirty="0"/>
              <a:t>P</a:t>
            </a:r>
            <a:r>
              <a:rPr lang="zh-CN" altLang="en-US" dirty="0"/>
              <a:t>型半导体和</a:t>
            </a:r>
            <a:r>
              <a:rPr lang="en-US" altLang="zh-CN" dirty="0"/>
              <a:t>N</a:t>
            </a:r>
            <a:r>
              <a:rPr lang="zh-CN" altLang="en-US" dirty="0"/>
              <a:t>型半导体的交界面处形成载流子浓度的差异。</a:t>
            </a:r>
            <a:r>
              <a:rPr lang="en-US" altLang="zh-CN" dirty="0"/>
              <a:t>P</a:t>
            </a:r>
            <a:r>
              <a:rPr lang="zh-CN" altLang="en-US" dirty="0"/>
              <a:t>区空穴多，</a:t>
            </a:r>
            <a:r>
              <a:rPr lang="en-US" altLang="zh-CN" dirty="0"/>
              <a:t>N</a:t>
            </a:r>
            <a:r>
              <a:rPr lang="zh-CN" altLang="en-US" dirty="0"/>
              <a:t>区电子多，</a:t>
            </a:r>
            <a:r>
              <a:rPr lang="en-US" altLang="zh-CN" dirty="0"/>
              <a:t>N</a:t>
            </a:r>
            <a:r>
              <a:rPr lang="zh-CN" altLang="en-US" dirty="0"/>
              <a:t>区电子要向</a:t>
            </a:r>
            <a:r>
              <a:rPr lang="en-US" altLang="zh-CN" dirty="0"/>
              <a:t>P</a:t>
            </a:r>
            <a:r>
              <a:rPr lang="zh-CN" altLang="en-US" dirty="0"/>
              <a:t>区扩散，</a:t>
            </a:r>
            <a:r>
              <a:rPr lang="en-US" altLang="zh-CN" dirty="0"/>
              <a:t>P</a:t>
            </a:r>
            <a:r>
              <a:rPr lang="zh-CN" altLang="en-US" dirty="0"/>
              <a:t>区空穴向</a:t>
            </a:r>
            <a:r>
              <a:rPr lang="en-US" altLang="zh-CN" dirty="0"/>
              <a:t>N</a:t>
            </a:r>
            <a:r>
              <a:rPr lang="zh-CN" altLang="en-US" dirty="0"/>
              <a:t>区扩散，这种由于浓度差异引起的载流子运动称为扩散运动。扩散运动是多子的运动。</a:t>
            </a:r>
          </a:p>
          <a:p>
            <a:pPr>
              <a:buFont typeface="Wingdings" panose="05000000000000000000" pitchFamily="2" charset="2"/>
              <a:buChar char="u"/>
            </a:pPr>
            <a:r>
              <a:rPr lang="zh-CN" altLang="en-US" dirty="0"/>
              <a:t>漂移运动：扩散运动的结果，产生从</a:t>
            </a:r>
            <a:r>
              <a:rPr lang="en-US" altLang="zh-CN" dirty="0"/>
              <a:t>N</a:t>
            </a:r>
            <a:r>
              <a:rPr lang="zh-CN" altLang="en-US" dirty="0"/>
              <a:t>区指向</a:t>
            </a:r>
            <a:r>
              <a:rPr lang="en-US" altLang="zh-CN" dirty="0"/>
              <a:t>P</a:t>
            </a:r>
            <a:r>
              <a:rPr lang="zh-CN" altLang="en-US" dirty="0"/>
              <a:t>区的内电场。在电场作用下的载流子运动称为漂移运动。漂移运动是少子的运动。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78B2775-2960-4F2A-95DA-757081BB7144}"/>
              </a:ext>
            </a:extLst>
          </p:cNvPr>
          <p:cNvSpPr>
            <a:spLocks noGrp="1" noChangeArrowheads="1"/>
          </p:cNvSpPr>
          <p:nvPr>
            <p:ph type="title"/>
          </p:nvPr>
        </p:nvSpPr>
        <p:spPr/>
        <p:txBody>
          <a:bodyPr/>
          <a:lstStyle/>
          <a:p>
            <a:r>
              <a:rPr lang="zh-CN" altLang="en-US"/>
              <a:t>一、</a:t>
            </a:r>
            <a:r>
              <a:rPr lang="en-US" altLang="zh-CN"/>
              <a:t>PN</a:t>
            </a:r>
            <a:r>
              <a:rPr lang="zh-CN" altLang="en-US"/>
              <a:t>结的形成</a:t>
            </a:r>
            <a:endParaRPr lang="zh-CN" altLang="en-US" dirty="0"/>
          </a:p>
        </p:txBody>
      </p:sp>
      <p:sp>
        <p:nvSpPr>
          <p:cNvPr id="15363" name="Rectangle 3">
            <a:extLst>
              <a:ext uri="{FF2B5EF4-FFF2-40B4-BE49-F238E27FC236}">
                <a16:creationId xmlns:a16="http://schemas.microsoft.com/office/drawing/2014/main" id="{B44E493E-6B44-4494-8DEF-4E4B8D31E1A5}"/>
              </a:ext>
            </a:extLst>
          </p:cNvPr>
          <p:cNvSpPr>
            <a:spLocks noGrp="1" noChangeArrowheads="1"/>
          </p:cNvSpPr>
          <p:nvPr>
            <p:ph idx="1"/>
          </p:nvPr>
        </p:nvSpPr>
        <p:spPr/>
        <p:txBody>
          <a:bodyPr>
            <a:normAutofit fontScale="85000" lnSpcReduction="10000"/>
          </a:bodyPr>
          <a:lstStyle/>
          <a:p>
            <a:pPr>
              <a:buFont typeface="Wingdings" panose="05000000000000000000" pitchFamily="2" charset="2"/>
              <a:buChar char="u"/>
            </a:pPr>
            <a:r>
              <a:rPr lang="en-US" altLang="zh-CN" dirty="0"/>
              <a:t>PN</a:t>
            </a:r>
            <a:r>
              <a:rPr lang="zh-CN" altLang="en-US" dirty="0"/>
              <a:t>结：</a:t>
            </a:r>
            <a:r>
              <a:rPr lang="en-US" altLang="zh-CN" dirty="0"/>
              <a:t>P</a:t>
            </a:r>
            <a:r>
              <a:rPr lang="zh-CN" altLang="en-US" dirty="0"/>
              <a:t>型半导体和</a:t>
            </a:r>
            <a:r>
              <a:rPr lang="en-US" altLang="zh-CN" dirty="0"/>
              <a:t>N</a:t>
            </a:r>
            <a:r>
              <a:rPr lang="zh-CN" altLang="en-US" dirty="0"/>
              <a:t>型半导体交界面发生着两种相反的运动</a:t>
            </a:r>
            <a:r>
              <a:rPr lang="en-US" altLang="zh-CN" dirty="0"/>
              <a:t>——</a:t>
            </a:r>
            <a:r>
              <a:rPr lang="zh-CN" altLang="en-US" dirty="0"/>
              <a:t>多子的扩散和少子的漂移。当两种运动达到动态平衡时，空间电荷不再变化，形成宽度稳定的空间电荷区</a:t>
            </a:r>
            <a:r>
              <a:rPr lang="en-US" altLang="zh-CN" dirty="0"/>
              <a:t>——PN</a:t>
            </a:r>
            <a:r>
              <a:rPr lang="zh-CN" altLang="en-US" dirty="0"/>
              <a:t>结。</a:t>
            </a:r>
          </a:p>
          <a:p>
            <a:pPr>
              <a:buFont typeface="Wingdings" panose="05000000000000000000" pitchFamily="2" charset="2"/>
              <a:buChar char="u"/>
            </a:pPr>
            <a:r>
              <a:rPr lang="zh-CN" altLang="en-US" dirty="0"/>
              <a:t>耗尽层：在</a:t>
            </a:r>
            <a:r>
              <a:rPr lang="en-US" altLang="zh-CN" dirty="0"/>
              <a:t>PN</a:t>
            </a:r>
            <a:r>
              <a:rPr lang="zh-CN" altLang="en-US" dirty="0"/>
              <a:t>结内，由于载流子已扩散到对方并复合掉了，或者说被耗尽了，所以空间电荷区又称耗尽层。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a:extLst>
              <a:ext uri="{FF2B5EF4-FFF2-40B4-BE49-F238E27FC236}">
                <a16:creationId xmlns:a16="http://schemas.microsoft.com/office/drawing/2014/main" id="{8FFB297E-4B18-4949-B5CD-A0B12761C2E1}"/>
              </a:ext>
            </a:extLst>
          </p:cNvPr>
          <p:cNvSpPr txBox="1">
            <a:spLocks noChangeArrowheads="1"/>
          </p:cNvSpPr>
          <p:nvPr/>
        </p:nvSpPr>
        <p:spPr bwMode="auto">
          <a:xfrm>
            <a:off x="914400" y="895350"/>
            <a:ext cx="533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3200" b="1"/>
          </a:p>
        </p:txBody>
      </p:sp>
      <p:sp>
        <p:nvSpPr>
          <p:cNvPr id="192515" name="Text Box 3">
            <a:extLst>
              <a:ext uri="{FF2B5EF4-FFF2-40B4-BE49-F238E27FC236}">
                <a16:creationId xmlns:a16="http://schemas.microsoft.com/office/drawing/2014/main" id="{5668FAF5-E5AD-4BE9-82D1-0CC70BD0127F}"/>
              </a:ext>
            </a:extLst>
          </p:cNvPr>
          <p:cNvSpPr txBox="1">
            <a:spLocks noChangeArrowheads="1"/>
          </p:cNvSpPr>
          <p:nvPr/>
        </p:nvSpPr>
        <p:spPr bwMode="auto">
          <a:xfrm>
            <a:off x="142875" y="201613"/>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4000" b="1">
              <a:solidFill>
                <a:srgbClr val="FF0000"/>
              </a:solidFill>
            </a:endParaRPr>
          </a:p>
        </p:txBody>
      </p:sp>
      <p:sp>
        <p:nvSpPr>
          <p:cNvPr id="192516" name="Rectangle 4">
            <a:extLst>
              <a:ext uri="{FF2B5EF4-FFF2-40B4-BE49-F238E27FC236}">
                <a16:creationId xmlns:a16="http://schemas.microsoft.com/office/drawing/2014/main" id="{41DE3C18-C14A-40FE-AB78-434573B49B25}"/>
              </a:ext>
            </a:extLst>
          </p:cNvPr>
          <p:cNvSpPr>
            <a:spLocks noGrp="1" noChangeArrowheads="1"/>
          </p:cNvSpPr>
          <p:nvPr>
            <p:ph type="title" idx="4294967295"/>
          </p:nvPr>
        </p:nvSpPr>
        <p:spPr>
          <a:xfrm>
            <a:off x="0" y="98425"/>
            <a:ext cx="7543800" cy="985838"/>
          </a:xfrm>
        </p:spPr>
        <p:txBody>
          <a:bodyPr/>
          <a:lstStyle/>
          <a:p>
            <a:r>
              <a:rPr lang="en-US" altLang="zh-CN"/>
              <a:t>PN </a:t>
            </a:r>
            <a:r>
              <a:rPr lang="zh-CN" altLang="en-US"/>
              <a:t>结的形成</a:t>
            </a:r>
            <a:endParaRPr lang="zh-CN" altLang="en-US" dirty="0"/>
          </a:p>
        </p:txBody>
      </p:sp>
      <p:grpSp>
        <p:nvGrpSpPr>
          <p:cNvPr id="192518" name="Group 6">
            <a:extLst>
              <a:ext uri="{FF2B5EF4-FFF2-40B4-BE49-F238E27FC236}">
                <a16:creationId xmlns:a16="http://schemas.microsoft.com/office/drawing/2014/main" id="{B45BBC4B-417F-47FA-AF69-2D26DD2C982C}"/>
              </a:ext>
            </a:extLst>
          </p:cNvPr>
          <p:cNvGrpSpPr>
            <a:grpSpLocks/>
          </p:cNvGrpSpPr>
          <p:nvPr/>
        </p:nvGrpSpPr>
        <p:grpSpPr bwMode="auto">
          <a:xfrm>
            <a:off x="1481138" y="885825"/>
            <a:ext cx="6810375" cy="5543550"/>
            <a:chOff x="797" y="236"/>
            <a:chExt cx="4290" cy="3492"/>
          </a:xfrm>
        </p:grpSpPr>
        <p:grpSp>
          <p:nvGrpSpPr>
            <p:cNvPr id="192519" name="Group 7">
              <a:extLst>
                <a:ext uri="{FF2B5EF4-FFF2-40B4-BE49-F238E27FC236}">
                  <a16:creationId xmlns:a16="http://schemas.microsoft.com/office/drawing/2014/main" id="{C482AB9E-C904-4944-B4AB-08ACA91D566D}"/>
                </a:ext>
              </a:extLst>
            </p:cNvPr>
            <p:cNvGrpSpPr>
              <a:grpSpLocks/>
            </p:cNvGrpSpPr>
            <p:nvPr/>
          </p:nvGrpSpPr>
          <p:grpSpPr bwMode="auto">
            <a:xfrm>
              <a:off x="2561" y="236"/>
              <a:ext cx="1092" cy="539"/>
              <a:chOff x="2556" y="276"/>
              <a:chExt cx="1092" cy="539"/>
            </a:xfrm>
          </p:grpSpPr>
          <p:grpSp>
            <p:nvGrpSpPr>
              <p:cNvPr id="192520" name="Group 8">
                <a:extLst>
                  <a:ext uri="{FF2B5EF4-FFF2-40B4-BE49-F238E27FC236}">
                    <a16:creationId xmlns:a16="http://schemas.microsoft.com/office/drawing/2014/main" id="{33C19C09-FDD3-4F7C-8DAE-EA461D8C1966}"/>
                  </a:ext>
                </a:extLst>
              </p:cNvPr>
              <p:cNvGrpSpPr>
                <a:grpSpLocks/>
              </p:cNvGrpSpPr>
              <p:nvPr/>
            </p:nvGrpSpPr>
            <p:grpSpPr bwMode="auto">
              <a:xfrm>
                <a:off x="2736" y="564"/>
                <a:ext cx="288" cy="251"/>
                <a:chOff x="624" y="3300"/>
                <a:chExt cx="288" cy="251"/>
              </a:xfrm>
            </p:grpSpPr>
            <p:sp>
              <p:nvSpPr>
                <p:cNvPr id="192521" name="Oval 9">
                  <a:extLst>
                    <a:ext uri="{FF2B5EF4-FFF2-40B4-BE49-F238E27FC236}">
                      <a16:creationId xmlns:a16="http://schemas.microsoft.com/office/drawing/2014/main" id="{5149EF37-D2B6-4B6C-BADF-9CD66064D4B3}"/>
                    </a:ext>
                  </a:extLst>
                </p:cNvPr>
                <p:cNvSpPr>
                  <a:spLocks noChangeArrowheads="1"/>
                </p:cNvSpPr>
                <p:nvPr/>
              </p:nvSpPr>
              <p:spPr bwMode="auto">
                <a:xfrm>
                  <a:off x="840" y="3300"/>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2" name="Line 10">
                  <a:extLst>
                    <a:ext uri="{FF2B5EF4-FFF2-40B4-BE49-F238E27FC236}">
                      <a16:creationId xmlns:a16="http://schemas.microsoft.com/office/drawing/2014/main" id="{85335C39-AEAE-4B21-B155-3E93A166159A}"/>
                    </a:ext>
                  </a:extLst>
                </p:cNvPr>
                <p:cNvSpPr>
                  <a:spLocks noChangeShapeType="1"/>
                </p:cNvSpPr>
                <p:nvPr/>
              </p:nvSpPr>
              <p:spPr bwMode="auto">
                <a:xfrm flipH="1">
                  <a:off x="624" y="3324"/>
                  <a:ext cx="2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3" name="Oval 11">
                  <a:extLst>
                    <a:ext uri="{FF2B5EF4-FFF2-40B4-BE49-F238E27FC236}">
                      <a16:creationId xmlns:a16="http://schemas.microsoft.com/office/drawing/2014/main" id="{7AF6017A-E3C1-493C-97ED-5BC72C7523F1}"/>
                    </a:ext>
                  </a:extLst>
                </p:cNvPr>
                <p:cNvSpPr>
                  <a:spLocks noChangeArrowheads="1"/>
                </p:cNvSpPr>
                <p:nvPr/>
              </p:nvSpPr>
              <p:spPr bwMode="auto">
                <a:xfrm>
                  <a:off x="636" y="350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4" name="Line 12">
                  <a:extLst>
                    <a:ext uri="{FF2B5EF4-FFF2-40B4-BE49-F238E27FC236}">
                      <a16:creationId xmlns:a16="http://schemas.microsoft.com/office/drawing/2014/main" id="{B0BA04B9-57AE-403C-9BAD-4B0CAAB09EAF}"/>
                    </a:ext>
                  </a:extLst>
                </p:cNvPr>
                <p:cNvSpPr>
                  <a:spLocks noChangeShapeType="1"/>
                </p:cNvSpPr>
                <p:nvPr/>
              </p:nvSpPr>
              <p:spPr bwMode="auto">
                <a:xfrm>
                  <a:off x="684" y="3528"/>
                  <a:ext cx="2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2525" name="Text Box 13">
                <a:extLst>
                  <a:ext uri="{FF2B5EF4-FFF2-40B4-BE49-F238E27FC236}">
                    <a16:creationId xmlns:a16="http://schemas.microsoft.com/office/drawing/2014/main" id="{557DDB81-5D5A-46FC-A081-C679574B7D3A}"/>
                  </a:ext>
                </a:extLst>
              </p:cNvPr>
              <p:cNvSpPr txBox="1">
                <a:spLocks noChangeArrowheads="1"/>
              </p:cNvSpPr>
              <p:nvPr/>
            </p:nvSpPr>
            <p:spPr bwMode="auto">
              <a:xfrm>
                <a:off x="2556" y="276"/>
                <a:ext cx="10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a:solidFill>
                      <a:srgbClr val="D60093"/>
                    </a:solidFill>
                    <a:ea typeface="宋体" panose="02010600030101010101" pitchFamily="2" charset="-122"/>
                  </a:rPr>
                  <a:t>漂移运动</a:t>
                </a:r>
                <a:endParaRPr lang="zh-CN" altLang="en-US">
                  <a:ea typeface="黑体" panose="02010609060101010101" pitchFamily="49" charset="-122"/>
                </a:endParaRPr>
              </a:p>
            </p:txBody>
          </p:sp>
        </p:grpSp>
        <p:sp>
          <p:nvSpPr>
            <p:cNvPr id="192526" name="Rectangle 14">
              <a:extLst>
                <a:ext uri="{FF2B5EF4-FFF2-40B4-BE49-F238E27FC236}">
                  <a16:creationId xmlns:a16="http://schemas.microsoft.com/office/drawing/2014/main" id="{5521F9AD-BAD2-461E-99EE-6F8A2BDA884E}"/>
                </a:ext>
              </a:extLst>
            </p:cNvPr>
            <p:cNvSpPr>
              <a:spLocks noChangeArrowheads="1"/>
            </p:cNvSpPr>
            <p:nvPr/>
          </p:nvSpPr>
          <p:spPr bwMode="auto">
            <a:xfrm>
              <a:off x="941" y="1112"/>
              <a:ext cx="1943" cy="17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7" name="Rectangle 15">
              <a:extLst>
                <a:ext uri="{FF2B5EF4-FFF2-40B4-BE49-F238E27FC236}">
                  <a16:creationId xmlns:a16="http://schemas.microsoft.com/office/drawing/2014/main" id="{95A0F940-06A5-4255-8A26-4DA1E40EC82E}"/>
                </a:ext>
              </a:extLst>
            </p:cNvPr>
            <p:cNvSpPr>
              <a:spLocks noChangeArrowheads="1"/>
            </p:cNvSpPr>
            <p:nvPr/>
          </p:nvSpPr>
          <p:spPr bwMode="auto">
            <a:xfrm>
              <a:off x="2886" y="1112"/>
              <a:ext cx="1907" cy="17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28" name="Text Box 16">
              <a:extLst>
                <a:ext uri="{FF2B5EF4-FFF2-40B4-BE49-F238E27FC236}">
                  <a16:creationId xmlns:a16="http://schemas.microsoft.com/office/drawing/2014/main" id="{7A94A750-AF88-47B2-8DD4-F8D1122DC206}"/>
                </a:ext>
              </a:extLst>
            </p:cNvPr>
            <p:cNvSpPr txBox="1">
              <a:spLocks noChangeArrowheads="1"/>
            </p:cNvSpPr>
            <p:nvPr/>
          </p:nvSpPr>
          <p:spPr bwMode="auto">
            <a:xfrm>
              <a:off x="797" y="644"/>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i="1">
                  <a:ea typeface="宋体" panose="02010600030101010101" pitchFamily="2" charset="-122"/>
                </a:rPr>
                <a:t>P</a:t>
              </a:r>
              <a:r>
                <a:rPr lang="zh-CN" altLang="en-US" b="1">
                  <a:latin typeface="宋体" panose="02010600030101010101" pitchFamily="2" charset="-122"/>
                  <a:ea typeface="宋体" panose="02010600030101010101" pitchFamily="2" charset="-122"/>
                </a:rPr>
                <a:t>型半导体</a:t>
              </a:r>
              <a:endParaRPr lang="zh-CN" altLang="en-US">
                <a:latin typeface="宋体" panose="02010600030101010101" pitchFamily="2" charset="-122"/>
                <a:ea typeface="宋体" panose="02010600030101010101" pitchFamily="2" charset="-122"/>
              </a:endParaRPr>
            </a:p>
          </p:txBody>
        </p:sp>
        <p:grpSp>
          <p:nvGrpSpPr>
            <p:cNvPr id="192529" name="Group 17">
              <a:extLst>
                <a:ext uri="{FF2B5EF4-FFF2-40B4-BE49-F238E27FC236}">
                  <a16:creationId xmlns:a16="http://schemas.microsoft.com/office/drawing/2014/main" id="{714946F2-6FA3-4C10-AFDA-5E1C29F10A0E}"/>
                </a:ext>
              </a:extLst>
            </p:cNvPr>
            <p:cNvGrpSpPr>
              <a:grpSpLocks/>
            </p:cNvGrpSpPr>
            <p:nvPr/>
          </p:nvGrpSpPr>
          <p:grpSpPr bwMode="auto">
            <a:xfrm>
              <a:off x="2525" y="1232"/>
              <a:ext cx="336" cy="1487"/>
              <a:chOff x="2520" y="1272"/>
              <a:chExt cx="336" cy="1487"/>
            </a:xfrm>
          </p:grpSpPr>
          <p:grpSp>
            <p:nvGrpSpPr>
              <p:cNvPr id="192530" name="Group 18">
                <a:extLst>
                  <a:ext uri="{FF2B5EF4-FFF2-40B4-BE49-F238E27FC236}">
                    <a16:creationId xmlns:a16="http://schemas.microsoft.com/office/drawing/2014/main" id="{77DCD11F-9325-4F3E-922A-D86486D704D1}"/>
                  </a:ext>
                </a:extLst>
              </p:cNvPr>
              <p:cNvGrpSpPr>
                <a:grpSpLocks/>
              </p:cNvGrpSpPr>
              <p:nvPr/>
            </p:nvGrpSpPr>
            <p:grpSpPr bwMode="auto">
              <a:xfrm>
                <a:off x="2520" y="1656"/>
                <a:ext cx="336" cy="311"/>
                <a:chOff x="2568" y="3360"/>
                <a:chExt cx="336" cy="311"/>
              </a:xfrm>
            </p:grpSpPr>
            <p:sp>
              <p:nvSpPr>
                <p:cNvPr id="192531" name="Oval 19">
                  <a:extLst>
                    <a:ext uri="{FF2B5EF4-FFF2-40B4-BE49-F238E27FC236}">
                      <a16:creationId xmlns:a16="http://schemas.microsoft.com/office/drawing/2014/main" id="{E91C36C4-FE4C-4E13-BE65-41277CCF90AA}"/>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32" name="Text Box 20">
                  <a:extLst>
                    <a:ext uri="{FF2B5EF4-FFF2-40B4-BE49-F238E27FC236}">
                      <a16:creationId xmlns:a16="http://schemas.microsoft.com/office/drawing/2014/main" id="{4205E9D5-07FF-418E-B68D-D6FC0DE04582}"/>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33" name="Oval 21">
                  <a:extLst>
                    <a:ext uri="{FF2B5EF4-FFF2-40B4-BE49-F238E27FC236}">
                      <a16:creationId xmlns:a16="http://schemas.microsoft.com/office/drawing/2014/main" id="{A08DD374-AAF5-4768-B8AA-AF3C51A35962}"/>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34" name="Group 22">
                <a:extLst>
                  <a:ext uri="{FF2B5EF4-FFF2-40B4-BE49-F238E27FC236}">
                    <a16:creationId xmlns:a16="http://schemas.microsoft.com/office/drawing/2014/main" id="{C9D431D7-14BB-4F6B-A317-8521BCA39EFD}"/>
                  </a:ext>
                </a:extLst>
              </p:cNvPr>
              <p:cNvGrpSpPr>
                <a:grpSpLocks/>
              </p:cNvGrpSpPr>
              <p:nvPr/>
            </p:nvGrpSpPr>
            <p:grpSpPr bwMode="auto">
              <a:xfrm>
                <a:off x="2520" y="1272"/>
                <a:ext cx="336" cy="311"/>
                <a:chOff x="2568" y="3360"/>
                <a:chExt cx="336" cy="311"/>
              </a:xfrm>
            </p:grpSpPr>
            <p:sp>
              <p:nvSpPr>
                <p:cNvPr id="192535" name="Oval 23">
                  <a:extLst>
                    <a:ext uri="{FF2B5EF4-FFF2-40B4-BE49-F238E27FC236}">
                      <a16:creationId xmlns:a16="http://schemas.microsoft.com/office/drawing/2014/main" id="{BFFA7203-DEED-44D9-ACD6-23C5678DFC4C}"/>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36" name="Text Box 24">
                  <a:extLst>
                    <a:ext uri="{FF2B5EF4-FFF2-40B4-BE49-F238E27FC236}">
                      <a16:creationId xmlns:a16="http://schemas.microsoft.com/office/drawing/2014/main" id="{DA323EB2-59FF-44B0-AACE-AF8B3139A212}"/>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37" name="Oval 25">
                  <a:extLst>
                    <a:ext uri="{FF2B5EF4-FFF2-40B4-BE49-F238E27FC236}">
                      <a16:creationId xmlns:a16="http://schemas.microsoft.com/office/drawing/2014/main" id="{AF4DC9E9-A317-45B4-979D-CBC4919BDCCE}"/>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38" name="Group 26">
                <a:extLst>
                  <a:ext uri="{FF2B5EF4-FFF2-40B4-BE49-F238E27FC236}">
                    <a16:creationId xmlns:a16="http://schemas.microsoft.com/office/drawing/2014/main" id="{51D4F138-FD7B-4228-A837-9FEC37B29A8D}"/>
                  </a:ext>
                </a:extLst>
              </p:cNvPr>
              <p:cNvGrpSpPr>
                <a:grpSpLocks/>
              </p:cNvGrpSpPr>
              <p:nvPr/>
            </p:nvGrpSpPr>
            <p:grpSpPr bwMode="auto">
              <a:xfrm>
                <a:off x="2520" y="2052"/>
                <a:ext cx="336" cy="311"/>
                <a:chOff x="2568" y="3360"/>
                <a:chExt cx="336" cy="311"/>
              </a:xfrm>
            </p:grpSpPr>
            <p:sp>
              <p:nvSpPr>
                <p:cNvPr id="192539" name="Oval 27">
                  <a:extLst>
                    <a:ext uri="{FF2B5EF4-FFF2-40B4-BE49-F238E27FC236}">
                      <a16:creationId xmlns:a16="http://schemas.microsoft.com/office/drawing/2014/main" id="{BE207D69-EF56-4200-8F78-AC6743BBEC6F}"/>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40" name="Text Box 28">
                  <a:extLst>
                    <a:ext uri="{FF2B5EF4-FFF2-40B4-BE49-F238E27FC236}">
                      <a16:creationId xmlns:a16="http://schemas.microsoft.com/office/drawing/2014/main" id="{130BC48D-9D54-4C73-9586-CD9D2FF94DFB}"/>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41" name="Oval 29">
                  <a:extLst>
                    <a:ext uri="{FF2B5EF4-FFF2-40B4-BE49-F238E27FC236}">
                      <a16:creationId xmlns:a16="http://schemas.microsoft.com/office/drawing/2014/main" id="{FAC6C7F8-742B-4613-B55D-AC2602AE20CC}"/>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42" name="Group 30">
                <a:extLst>
                  <a:ext uri="{FF2B5EF4-FFF2-40B4-BE49-F238E27FC236}">
                    <a16:creationId xmlns:a16="http://schemas.microsoft.com/office/drawing/2014/main" id="{EB7BCD5A-1245-4FCB-9561-F59D49D63027}"/>
                  </a:ext>
                </a:extLst>
              </p:cNvPr>
              <p:cNvGrpSpPr>
                <a:grpSpLocks/>
              </p:cNvGrpSpPr>
              <p:nvPr/>
            </p:nvGrpSpPr>
            <p:grpSpPr bwMode="auto">
              <a:xfrm>
                <a:off x="2520" y="2448"/>
                <a:ext cx="336" cy="311"/>
                <a:chOff x="2568" y="3360"/>
                <a:chExt cx="336" cy="311"/>
              </a:xfrm>
            </p:grpSpPr>
            <p:sp>
              <p:nvSpPr>
                <p:cNvPr id="192543" name="Oval 31">
                  <a:extLst>
                    <a:ext uri="{FF2B5EF4-FFF2-40B4-BE49-F238E27FC236}">
                      <a16:creationId xmlns:a16="http://schemas.microsoft.com/office/drawing/2014/main" id="{4433CDD4-E775-487C-A26D-51BA495D96A3}"/>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44" name="Text Box 32">
                  <a:extLst>
                    <a:ext uri="{FF2B5EF4-FFF2-40B4-BE49-F238E27FC236}">
                      <a16:creationId xmlns:a16="http://schemas.microsoft.com/office/drawing/2014/main" id="{5AD25CB0-9508-4A42-9BD6-AE379912FF46}"/>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45" name="Oval 33">
                  <a:extLst>
                    <a:ext uri="{FF2B5EF4-FFF2-40B4-BE49-F238E27FC236}">
                      <a16:creationId xmlns:a16="http://schemas.microsoft.com/office/drawing/2014/main" id="{FA056460-25BC-4BA4-9162-41A93413B69F}"/>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2546" name="Group 34">
              <a:extLst>
                <a:ext uri="{FF2B5EF4-FFF2-40B4-BE49-F238E27FC236}">
                  <a16:creationId xmlns:a16="http://schemas.microsoft.com/office/drawing/2014/main" id="{4AF52773-888C-4F45-91A6-E768BA2100AC}"/>
                </a:ext>
              </a:extLst>
            </p:cNvPr>
            <p:cNvGrpSpPr>
              <a:grpSpLocks/>
            </p:cNvGrpSpPr>
            <p:nvPr/>
          </p:nvGrpSpPr>
          <p:grpSpPr bwMode="auto">
            <a:xfrm>
              <a:off x="2201" y="1232"/>
              <a:ext cx="336" cy="1487"/>
              <a:chOff x="2520" y="1272"/>
              <a:chExt cx="336" cy="1487"/>
            </a:xfrm>
          </p:grpSpPr>
          <p:grpSp>
            <p:nvGrpSpPr>
              <p:cNvPr id="192547" name="Group 35">
                <a:extLst>
                  <a:ext uri="{FF2B5EF4-FFF2-40B4-BE49-F238E27FC236}">
                    <a16:creationId xmlns:a16="http://schemas.microsoft.com/office/drawing/2014/main" id="{B09EDE04-3C94-4F38-9F83-BB1194CBFA8E}"/>
                  </a:ext>
                </a:extLst>
              </p:cNvPr>
              <p:cNvGrpSpPr>
                <a:grpSpLocks/>
              </p:cNvGrpSpPr>
              <p:nvPr/>
            </p:nvGrpSpPr>
            <p:grpSpPr bwMode="auto">
              <a:xfrm>
                <a:off x="2520" y="1656"/>
                <a:ext cx="336" cy="311"/>
                <a:chOff x="2568" y="3360"/>
                <a:chExt cx="336" cy="311"/>
              </a:xfrm>
            </p:grpSpPr>
            <p:sp>
              <p:nvSpPr>
                <p:cNvPr id="192548" name="Oval 36">
                  <a:extLst>
                    <a:ext uri="{FF2B5EF4-FFF2-40B4-BE49-F238E27FC236}">
                      <a16:creationId xmlns:a16="http://schemas.microsoft.com/office/drawing/2014/main" id="{A3FA3C4F-60FF-44E7-9E7C-C67763795D21}"/>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49" name="Text Box 37">
                  <a:extLst>
                    <a:ext uri="{FF2B5EF4-FFF2-40B4-BE49-F238E27FC236}">
                      <a16:creationId xmlns:a16="http://schemas.microsoft.com/office/drawing/2014/main" id="{E030A4BE-31EE-499F-8EC9-ED9619AB65E6}"/>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50" name="Oval 38">
                  <a:extLst>
                    <a:ext uri="{FF2B5EF4-FFF2-40B4-BE49-F238E27FC236}">
                      <a16:creationId xmlns:a16="http://schemas.microsoft.com/office/drawing/2014/main" id="{7E5669C6-C326-4750-A00F-B50E4710149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51" name="Group 39">
                <a:extLst>
                  <a:ext uri="{FF2B5EF4-FFF2-40B4-BE49-F238E27FC236}">
                    <a16:creationId xmlns:a16="http://schemas.microsoft.com/office/drawing/2014/main" id="{FC35A003-80DB-4F33-80CB-D4DA5DFA71B6}"/>
                  </a:ext>
                </a:extLst>
              </p:cNvPr>
              <p:cNvGrpSpPr>
                <a:grpSpLocks/>
              </p:cNvGrpSpPr>
              <p:nvPr/>
            </p:nvGrpSpPr>
            <p:grpSpPr bwMode="auto">
              <a:xfrm>
                <a:off x="2520" y="1272"/>
                <a:ext cx="336" cy="311"/>
                <a:chOff x="2568" y="3360"/>
                <a:chExt cx="336" cy="311"/>
              </a:xfrm>
            </p:grpSpPr>
            <p:sp>
              <p:nvSpPr>
                <p:cNvPr id="192552" name="Oval 40">
                  <a:extLst>
                    <a:ext uri="{FF2B5EF4-FFF2-40B4-BE49-F238E27FC236}">
                      <a16:creationId xmlns:a16="http://schemas.microsoft.com/office/drawing/2014/main" id="{EC69B747-21BF-43D0-915A-436DABF2128C}"/>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53" name="Text Box 41">
                  <a:extLst>
                    <a:ext uri="{FF2B5EF4-FFF2-40B4-BE49-F238E27FC236}">
                      <a16:creationId xmlns:a16="http://schemas.microsoft.com/office/drawing/2014/main" id="{9FC7EE5F-B046-4AD4-8C87-E8A3A7F80893}"/>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54" name="Oval 42">
                  <a:extLst>
                    <a:ext uri="{FF2B5EF4-FFF2-40B4-BE49-F238E27FC236}">
                      <a16:creationId xmlns:a16="http://schemas.microsoft.com/office/drawing/2014/main" id="{0D78FE69-5759-4B94-82E3-DB6860FA0C5F}"/>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55" name="Group 43">
                <a:extLst>
                  <a:ext uri="{FF2B5EF4-FFF2-40B4-BE49-F238E27FC236}">
                    <a16:creationId xmlns:a16="http://schemas.microsoft.com/office/drawing/2014/main" id="{D4FFB5A6-78C5-493F-93FE-D68AFEFA76D1}"/>
                  </a:ext>
                </a:extLst>
              </p:cNvPr>
              <p:cNvGrpSpPr>
                <a:grpSpLocks/>
              </p:cNvGrpSpPr>
              <p:nvPr/>
            </p:nvGrpSpPr>
            <p:grpSpPr bwMode="auto">
              <a:xfrm>
                <a:off x="2520" y="2052"/>
                <a:ext cx="336" cy="311"/>
                <a:chOff x="2568" y="3360"/>
                <a:chExt cx="336" cy="311"/>
              </a:xfrm>
            </p:grpSpPr>
            <p:sp>
              <p:nvSpPr>
                <p:cNvPr id="192556" name="Oval 44">
                  <a:extLst>
                    <a:ext uri="{FF2B5EF4-FFF2-40B4-BE49-F238E27FC236}">
                      <a16:creationId xmlns:a16="http://schemas.microsoft.com/office/drawing/2014/main" id="{2F61B4FF-4363-43C5-9613-30C8CD50278B}"/>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57" name="Text Box 45">
                  <a:extLst>
                    <a:ext uri="{FF2B5EF4-FFF2-40B4-BE49-F238E27FC236}">
                      <a16:creationId xmlns:a16="http://schemas.microsoft.com/office/drawing/2014/main" id="{77A0FA34-DA8C-45A7-ADBB-0F2B0A901F95}"/>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58" name="Oval 46">
                  <a:extLst>
                    <a:ext uri="{FF2B5EF4-FFF2-40B4-BE49-F238E27FC236}">
                      <a16:creationId xmlns:a16="http://schemas.microsoft.com/office/drawing/2014/main" id="{CC4E4FF6-A0ED-44AC-A223-A42EDB531A9F}"/>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59" name="Group 47">
                <a:extLst>
                  <a:ext uri="{FF2B5EF4-FFF2-40B4-BE49-F238E27FC236}">
                    <a16:creationId xmlns:a16="http://schemas.microsoft.com/office/drawing/2014/main" id="{172B20A1-8891-4EB5-9BE5-412A7A819548}"/>
                  </a:ext>
                </a:extLst>
              </p:cNvPr>
              <p:cNvGrpSpPr>
                <a:grpSpLocks/>
              </p:cNvGrpSpPr>
              <p:nvPr/>
            </p:nvGrpSpPr>
            <p:grpSpPr bwMode="auto">
              <a:xfrm>
                <a:off x="2520" y="2448"/>
                <a:ext cx="336" cy="311"/>
                <a:chOff x="2568" y="3360"/>
                <a:chExt cx="336" cy="311"/>
              </a:xfrm>
            </p:grpSpPr>
            <p:sp>
              <p:nvSpPr>
                <p:cNvPr id="192560" name="Oval 48">
                  <a:extLst>
                    <a:ext uri="{FF2B5EF4-FFF2-40B4-BE49-F238E27FC236}">
                      <a16:creationId xmlns:a16="http://schemas.microsoft.com/office/drawing/2014/main" id="{031DBBF1-866A-4542-BB6F-5BAE66FBD0A5}"/>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61" name="Text Box 49">
                  <a:extLst>
                    <a:ext uri="{FF2B5EF4-FFF2-40B4-BE49-F238E27FC236}">
                      <a16:creationId xmlns:a16="http://schemas.microsoft.com/office/drawing/2014/main" id="{7CE87390-845B-4CFF-B60E-415B6A75F4EA}"/>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62" name="Oval 50">
                  <a:extLst>
                    <a:ext uri="{FF2B5EF4-FFF2-40B4-BE49-F238E27FC236}">
                      <a16:creationId xmlns:a16="http://schemas.microsoft.com/office/drawing/2014/main" id="{223525EA-A097-4784-9AB3-5DB1C330859A}"/>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2563" name="Group 51">
              <a:extLst>
                <a:ext uri="{FF2B5EF4-FFF2-40B4-BE49-F238E27FC236}">
                  <a16:creationId xmlns:a16="http://schemas.microsoft.com/office/drawing/2014/main" id="{CB0DA351-DCC4-4491-97F1-CBA274D29568}"/>
                </a:ext>
              </a:extLst>
            </p:cNvPr>
            <p:cNvGrpSpPr>
              <a:grpSpLocks/>
            </p:cNvGrpSpPr>
            <p:nvPr/>
          </p:nvGrpSpPr>
          <p:grpSpPr bwMode="auto">
            <a:xfrm>
              <a:off x="1889" y="1232"/>
              <a:ext cx="336" cy="1487"/>
              <a:chOff x="2520" y="1272"/>
              <a:chExt cx="336" cy="1487"/>
            </a:xfrm>
          </p:grpSpPr>
          <p:grpSp>
            <p:nvGrpSpPr>
              <p:cNvPr id="192564" name="Group 52">
                <a:extLst>
                  <a:ext uri="{FF2B5EF4-FFF2-40B4-BE49-F238E27FC236}">
                    <a16:creationId xmlns:a16="http://schemas.microsoft.com/office/drawing/2014/main" id="{2991C361-CC63-4F39-AFF7-2D892CED0F16}"/>
                  </a:ext>
                </a:extLst>
              </p:cNvPr>
              <p:cNvGrpSpPr>
                <a:grpSpLocks/>
              </p:cNvGrpSpPr>
              <p:nvPr/>
            </p:nvGrpSpPr>
            <p:grpSpPr bwMode="auto">
              <a:xfrm>
                <a:off x="2520" y="1656"/>
                <a:ext cx="336" cy="311"/>
                <a:chOff x="2568" y="3360"/>
                <a:chExt cx="336" cy="311"/>
              </a:xfrm>
            </p:grpSpPr>
            <p:sp>
              <p:nvSpPr>
                <p:cNvPr id="192565" name="Oval 53">
                  <a:extLst>
                    <a:ext uri="{FF2B5EF4-FFF2-40B4-BE49-F238E27FC236}">
                      <a16:creationId xmlns:a16="http://schemas.microsoft.com/office/drawing/2014/main" id="{C77BD690-04FE-4FA6-98F4-9BD4A7174DE1}"/>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66" name="Text Box 54">
                  <a:extLst>
                    <a:ext uri="{FF2B5EF4-FFF2-40B4-BE49-F238E27FC236}">
                      <a16:creationId xmlns:a16="http://schemas.microsoft.com/office/drawing/2014/main" id="{F7EE8E21-7E2D-4457-BE54-776822BDA6B1}"/>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67" name="Oval 55">
                  <a:extLst>
                    <a:ext uri="{FF2B5EF4-FFF2-40B4-BE49-F238E27FC236}">
                      <a16:creationId xmlns:a16="http://schemas.microsoft.com/office/drawing/2014/main" id="{7CA6B77B-FB05-4ECB-8E39-A927861FBFAD}"/>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68" name="Group 56">
                <a:extLst>
                  <a:ext uri="{FF2B5EF4-FFF2-40B4-BE49-F238E27FC236}">
                    <a16:creationId xmlns:a16="http://schemas.microsoft.com/office/drawing/2014/main" id="{269DC783-8F17-4806-95A0-71E1AAE506F7}"/>
                  </a:ext>
                </a:extLst>
              </p:cNvPr>
              <p:cNvGrpSpPr>
                <a:grpSpLocks/>
              </p:cNvGrpSpPr>
              <p:nvPr/>
            </p:nvGrpSpPr>
            <p:grpSpPr bwMode="auto">
              <a:xfrm>
                <a:off x="2520" y="1272"/>
                <a:ext cx="336" cy="311"/>
                <a:chOff x="2568" y="3360"/>
                <a:chExt cx="336" cy="311"/>
              </a:xfrm>
            </p:grpSpPr>
            <p:sp>
              <p:nvSpPr>
                <p:cNvPr id="192569" name="Oval 57">
                  <a:extLst>
                    <a:ext uri="{FF2B5EF4-FFF2-40B4-BE49-F238E27FC236}">
                      <a16:creationId xmlns:a16="http://schemas.microsoft.com/office/drawing/2014/main" id="{252F17C6-9C96-420F-BD45-1C2346BB81A4}"/>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70" name="Text Box 58">
                  <a:extLst>
                    <a:ext uri="{FF2B5EF4-FFF2-40B4-BE49-F238E27FC236}">
                      <a16:creationId xmlns:a16="http://schemas.microsoft.com/office/drawing/2014/main" id="{204134D1-91D9-43A7-8BC3-5C3294F4D206}"/>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71" name="Oval 59">
                  <a:extLst>
                    <a:ext uri="{FF2B5EF4-FFF2-40B4-BE49-F238E27FC236}">
                      <a16:creationId xmlns:a16="http://schemas.microsoft.com/office/drawing/2014/main" id="{B31BED38-EE08-4528-9C7C-19A9924C81EB}"/>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72" name="Group 60">
                <a:extLst>
                  <a:ext uri="{FF2B5EF4-FFF2-40B4-BE49-F238E27FC236}">
                    <a16:creationId xmlns:a16="http://schemas.microsoft.com/office/drawing/2014/main" id="{E59B1C50-DAD0-45A1-95C1-D132CB4905B4}"/>
                  </a:ext>
                </a:extLst>
              </p:cNvPr>
              <p:cNvGrpSpPr>
                <a:grpSpLocks/>
              </p:cNvGrpSpPr>
              <p:nvPr/>
            </p:nvGrpSpPr>
            <p:grpSpPr bwMode="auto">
              <a:xfrm>
                <a:off x="2520" y="2052"/>
                <a:ext cx="336" cy="311"/>
                <a:chOff x="2568" y="3360"/>
                <a:chExt cx="336" cy="311"/>
              </a:xfrm>
            </p:grpSpPr>
            <p:sp>
              <p:nvSpPr>
                <p:cNvPr id="192573" name="Oval 61">
                  <a:extLst>
                    <a:ext uri="{FF2B5EF4-FFF2-40B4-BE49-F238E27FC236}">
                      <a16:creationId xmlns:a16="http://schemas.microsoft.com/office/drawing/2014/main" id="{A66B966B-5DF2-4F44-B407-57E04517ED68}"/>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74" name="Text Box 62">
                  <a:extLst>
                    <a:ext uri="{FF2B5EF4-FFF2-40B4-BE49-F238E27FC236}">
                      <a16:creationId xmlns:a16="http://schemas.microsoft.com/office/drawing/2014/main" id="{F9180EE6-C966-4BE8-BB79-4E485165E065}"/>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75" name="Oval 63">
                  <a:extLst>
                    <a:ext uri="{FF2B5EF4-FFF2-40B4-BE49-F238E27FC236}">
                      <a16:creationId xmlns:a16="http://schemas.microsoft.com/office/drawing/2014/main" id="{F8DD6C70-0CFA-4E33-A18D-83307F07EF0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76" name="Group 64">
                <a:extLst>
                  <a:ext uri="{FF2B5EF4-FFF2-40B4-BE49-F238E27FC236}">
                    <a16:creationId xmlns:a16="http://schemas.microsoft.com/office/drawing/2014/main" id="{9D557967-B40F-4AE1-9521-68E1172E4069}"/>
                  </a:ext>
                </a:extLst>
              </p:cNvPr>
              <p:cNvGrpSpPr>
                <a:grpSpLocks/>
              </p:cNvGrpSpPr>
              <p:nvPr/>
            </p:nvGrpSpPr>
            <p:grpSpPr bwMode="auto">
              <a:xfrm>
                <a:off x="2520" y="2448"/>
                <a:ext cx="336" cy="311"/>
                <a:chOff x="2568" y="3360"/>
                <a:chExt cx="336" cy="311"/>
              </a:xfrm>
            </p:grpSpPr>
            <p:sp>
              <p:nvSpPr>
                <p:cNvPr id="192577" name="Oval 65">
                  <a:extLst>
                    <a:ext uri="{FF2B5EF4-FFF2-40B4-BE49-F238E27FC236}">
                      <a16:creationId xmlns:a16="http://schemas.microsoft.com/office/drawing/2014/main" id="{B52595F3-CFB6-4F3B-BC1A-2BEF4F1F000B}"/>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78" name="Text Box 66">
                  <a:extLst>
                    <a:ext uri="{FF2B5EF4-FFF2-40B4-BE49-F238E27FC236}">
                      <a16:creationId xmlns:a16="http://schemas.microsoft.com/office/drawing/2014/main" id="{6E8C009D-3848-4198-A05B-F50F00136F77}"/>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79" name="Oval 67">
                  <a:extLst>
                    <a:ext uri="{FF2B5EF4-FFF2-40B4-BE49-F238E27FC236}">
                      <a16:creationId xmlns:a16="http://schemas.microsoft.com/office/drawing/2014/main" id="{4BBBCFF0-5DB6-4BA7-8F4F-2BFFF52F5F2F}"/>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2580" name="Group 68">
              <a:extLst>
                <a:ext uri="{FF2B5EF4-FFF2-40B4-BE49-F238E27FC236}">
                  <a16:creationId xmlns:a16="http://schemas.microsoft.com/office/drawing/2014/main" id="{1A311380-6E56-4CF7-B1DC-9EC4B4DF00FC}"/>
                </a:ext>
              </a:extLst>
            </p:cNvPr>
            <p:cNvGrpSpPr>
              <a:grpSpLocks/>
            </p:cNvGrpSpPr>
            <p:nvPr/>
          </p:nvGrpSpPr>
          <p:grpSpPr bwMode="auto">
            <a:xfrm>
              <a:off x="1601" y="1220"/>
              <a:ext cx="336" cy="1487"/>
              <a:chOff x="2520" y="1272"/>
              <a:chExt cx="336" cy="1487"/>
            </a:xfrm>
          </p:grpSpPr>
          <p:grpSp>
            <p:nvGrpSpPr>
              <p:cNvPr id="192581" name="Group 69">
                <a:extLst>
                  <a:ext uri="{FF2B5EF4-FFF2-40B4-BE49-F238E27FC236}">
                    <a16:creationId xmlns:a16="http://schemas.microsoft.com/office/drawing/2014/main" id="{6753C8B2-D08E-4FE6-B849-4D8FAA756A04}"/>
                  </a:ext>
                </a:extLst>
              </p:cNvPr>
              <p:cNvGrpSpPr>
                <a:grpSpLocks/>
              </p:cNvGrpSpPr>
              <p:nvPr/>
            </p:nvGrpSpPr>
            <p:grpSpPr bwMode="auto">
              <a:xfrm>
                <a:off x="2520" y="1656"/>
                <a:ext cx="336" cy="311"/>
                <a:chOff x="2568" y="3360"/>
                <a:chExt cx="336" cy="311"/>
              </a:xfrm>
            </p:grpSpPr>
            <p:sp>
              <p:nvSpPr>
                <p:cNvPr id="192582" name="Oval 70">
                  <a:extLst>
                    <a:ext uri="{FF2B5EF4-FFF2-40B4-BE49-F238E27FC236}">
                      <a16:creationId xmlns:a16="http://schemas.microsoft.com/office/drawing/2014/main" id="{38E6B9D2-CDBD-4BB0-A23D-527857E5668B}"/>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83" name="Text Box 71">
                  <a:extLst>
                    <a:ext uri="{FF2B5EF4-FFF2-40B4-BE49-F238E27FC236}">
                      <a16:creationId xmlns:a16="http://schemas.microsoft.com/office/drawing/2014/main" id="{B123FA29-03F5-4093-9D79-A875D3C5903F}"/>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84" name="Oval 72">
                  <a:extLst>
                    <a:ext uri="{FF2B5EF4-FFF2-40B4-BE49-F238E27FC236}">
                      <a16:creationId xmlns:a16="http://schemas.microsoft.com/office/drawing/2014/main" id="{DE932D58-C3FF-4E7A-94C8-550D6E4689E6}"/>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85" name="Group 73">
                <a:extLst>
                  <a:ext uri="{FF2B5EF4-FFF2-40B4-BE49-F238E27FC236}">
                    <a16:creationId xmlns:a16="http://schemas.microsoft.com/office/drawing/2014/main" id="{238C717F-CFD4-4207-9AF9-1DA49976BD4D}"/>
                  </a:ext>
                </a:extLst>
              </p:cNvPr>
              <p:cNvGrpSpPr>
                <a:grpSpLocks/>
              </p:cNvGrpSpPr>
              <p:nvPr/>
            </p:nvGrpSpPr>
            <p:grpSpPr bwMode="auto">
              <a:xfrm>
                <a:off x="2520" y="1272"/>
                <a:ext cx="336" cy="311"/>
                <a:chOff x="2568" y="3360"/>
                <a:chExt cx="336" cy="311"/>
              </a:xfrm>
            </p:grpSpPr>
            <p:sp>
              <p:nvSpPr>
                <p:cNvPr id="192586" name="Oval 74">
                  <a:extLst>
                    <a:ext uri="{FF2B5EF4-FFF2-40B4-BE49-F238E27FC236}">
                      <a16:creationId xmlns:a16="http://schemas.microsoft.com/office/drawing/2014/main" id="{782E2E7D-A5DA-42D0-A6EF-41F2272EC54D}"/>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87" name="Text Box 75">
                  <a:extLst>
                    <a:ext uri="{FF2B5EF4-FFF2-40B4-BE49-F238E27FC236}">
                      <a16:creationId xmlns:a16="http://schemas.microsoft.com/office/drawing/2014/main" id="{C522309B-C4C8-495B-9631-136D6291C25E}"/>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88" name="Oval 76">
                  <a:extLst>
                    <a:ext uri="{FF2B5EF4-FFF2-40B4-BE49-F238E27FC236}">
                      <a16:creationId xmlns:a16="http://schemas.microsoft.com/office/drawing/2014/main" id="{24FE2F9F-3FEF-46B0-958F-0CD1C8B39B82}"/>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89" name="Group 77">
                <a:extLst>
                  <a:ext uri="{FF2B5EF4-FFF2-40B4-BE49-F238E27FC236}">
                    <a16:creationId xmlns:a16="http://schemas.microsoft.com/office/drawing/2014/main" id="{2428699F-7554-46F6-BE7B-72C04003CFA0}"/>
                  </a:ext>
                </a:extLst>
              </p:cNvPr>
              <p:cNvGrpSpPr>
                <a:grpSpLocks/>
              </p:cNvGrpSpPr>
              <p:nvPr/>
            </p:nvGrpSpPr>
            <p:grpSpPr bwMode="auto">
              <a:xfrm>
                <a:off x="2520" y="2052"/>
                <a:ext cx="336" cy="311"/>
                <a:chOff x="2568" y="3360"/>
                <a:chExt cx="336" cy="311"/>
              </a:xfrm>
            </p:grpSpPr>
            <p:sp>
              <p:nvSpPr>
                <p:cNvPr id="192590" name="Oval 78">
                  <a:extLst>
                    <a:ext uri="{FF2B5EF4-FFF2-40B4-BE49-F238E27FC236}">
                      <a16:creationId xmlns:a16="http://schemas.microsoft.com/office/drawing/2014/main" id="{2A9B824B-E026-4DE8-A059-308A642019FB}"/>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91" name="Text Box 79">
                  <a:extLst>
                    <a:ext uri="{FF2B5EF4-FFF2-40B4-BE49-F238E27FC236}">
                      <a16:creationId xmlns:a16="http://schemas.microsoft.com/office/drawing/2014/main" id="{8EE82B6D-878C-4F5F-996F-CEA7ECA967AD}"/>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92" name="Oval 80">
                  <a:extLst>
                    <a:ext uri="{FF2B5EF4-FFF2-40B4-BE49-F238E27FC236}">
                      <a16:creationId xmlns:a16="http://schemas.microsoft.com/office/drawing/2014/main" id="{4724F584-DF2D-4229-8C7D-62B7AE7A7161}"/>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593" name="Group 81">
                <a:extLst>
                  <a:ext uri="{FF2B5EF4-FFF2-40B4-BE49-F238E27FC236}">
                    <a16:creationId xmlns:a16="http://schemas.microsoft.com/office/drawing/2014/main" id="{A8DA8AF4-1106-40D2-83CF-5093C62BD3F4}"/>
                  </a:ext>
                </a:extLst>
              </p:cNvPr>
              <p:cNvGrpSpPr>
                <a:grpSpLocks/>
              </p:cNvGrpSpPr>
              <p:nvPr/>
            </p:nvGrpSpPr>
            <p:grpSpPr bwMode="auto">
              <a:xfrm>
                <a:off x="2520" y="2448"/>
                <a:ext cx="336" cy="311"/>
                <a:chOff x="2568" y="3360"/>
                <a:chExt cx="336" cy="311"/>
              </a:xfrm>
            </p:grpSpPr>
            <p:sp>
              <p:nvSpPr>
                <p:cNvPr id="192594" name="Oval 82">
                  <a:extLst>
                    <a:ext uri="{FF2B5EF4-FFF2-40B4-BE49-F238E27FC236}">
                      <a16:creationId xmlns:a16="http://schemas.microsoft.com/office/drawing/2014/main" id="{644246DD-1B72-4EA1-B266-2896DA94DF74}"/>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595" name="Text Box 83">
                  <a:extLst>
                    <a:ext uri="{FF2B5EF4-FFF2-40B4-BE49-F238E27FC236}">
                      <a16:creationId xmlns:a16="http://schemas.microsoft.com/office/drawing/2014/main" id="{9481495F-8CC0-4A08-9877-304EAF54AC3B}"/>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596" name="Oval 84">
                  <a:extLst>
                    <a:ext uri="{FF2B5EF4-FFF2-40B4-BE49-F238E27FC236}">
                      <a16:creationId xmlns:a16="http://schemas.microsoft.com/office/drawing/2014/main" id="{00FBE201-2953-4976-87A3-BC0730CEF89E}"/>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2597" name="Group 85">
              <a:extLst>
                <a:ext uri="{FF2B5EF4-FFF2-40B4-BE49-F238E27FC236}">
                  <a16:creationId xmlns:a16="http://schemas.microsoft.com/office/drawing/2014/main" id="{C0F4966D-2950-4912-AA74-A17E72F89DE1}"/>
                </a:ext>
              </a:extLst>
            </p:cNvPr>
            <p:cNvGrpSpPr>
              <a:grpSpLocks/>
            </p:cNvGrpSpPr>
            <p:nvPr/>
          </p:nvGrpSpPr>
          <p:grpSpPr bwMode="auto">
            <a:xfrm>
              <a:off x="1325" y="1232"/>
              <a:ext cx="336" cy="1487"/>
              <a:chOff x="2520" y="1272"/>
              <a:chExt cx="336" cy="1487"/>
            </a:xfrm>
          </p:grpSpPr>
          <p:grpSp>
            <p:nvGrpSpPr>
              <p:cNvPr id="192598" name="Group 86">
                <a:extLst>
                  <a:ext uri="{FF2B5EF4-FFF2-40B4-BE49-F238E27FC236}">
                    <a16:creationId xmlns:a16="http://schemas.microsoft.com/office/drawing/2014/main" id="{0AA22ED2-472A-4D4D-97D6-DC96E509F467}"/>
                  </a:ext>
                </a:extLst>
              </p:cNvPr>
              <p:cNvGrpSpPr>
                <a:grpSpLocks/>
              </p:cNvGrpSpPr>
              <p:nvPr/>
            </p:nvGrpSpPr>
            <p:grpSpPr bwMode="auto">
              <a:xfrm>
                <a:off x="2520" y="1656"/>
                <a:ext cx="336" cy="311"/>
                <a:chOff x="2568" y="3360"/>
                <a:chExt cx="336" cy="311"/>
              </a:xfrm>
            </p:grpSpPr>
            <p:sp>
              <p:nvSpPr>
                <p:cNvPr id="192599" name="Oval 87">
                  <a:extLst>
                    <a:ext uri="{FF2B5EF4-FFF2-40B4-BE49-F238E27FC236}">
                      <a16:creationId xmlns:a16="http://schemas.microsoft.com/office/drawing/2014/main" id="{6E8C63F4-7B1C-4A25-A8A1-205B793644EF}"/>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00" name="Text Box 88">
                  <a:extLst>
                    <a:ext uri="{FF2B5EF4-FFF2-40B4-BE49-F238E27FC236}">
                      <a16:creationId xmlns:a16="http://schemas.microsoft.com/office/drawing/2014/main" id="{5C74F0C6-8F03-47C3-A3AD-1B5F11682F50}"/>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601" name="Oval 89">
                  <a:extLst>
                    <a:ext uri="{FF2B5EF4-FFF2-40B4-BE49-F238E27FC236}">
                      <a16:creationId xmlns:a16="http://schemas.microsoft.com/office/drawing/2014/main" id="{32D93F11-13B8-4D56-B69C-E9EB484BDDF9}"/>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02" name="Group 90">
                <a:extLst>
                  <a:ext uri="{FF2B5EF4-FFF2-40B4-BE49-F238E27FC236}">
                    <a16:creationId xmlns:a16="http://schemas.microsoft.com/office/drawing/2014/main" id="{43271A23-1CD1-49A6-9EA4-8CD465B1BC93}"/>
                  </a:ext>
                </a:extLst>
              </p:cNvPr>
              <p:cNvGrpSpPr>
                <a:grpSpLocks/>
              </p:cNvGrpSpPr>
              <p:nvPr/>
            </p:nvGrpSpPr>
            <p:grpSpPr bwMode="auto">
              <a:xfrm>
                <a:off x="2520" y="1272"/>
                <a:ext cx="336" cy="311"/>
                <a:chOff x="2568" y="3360"/>
                <a:chExt cx="336" cy="311"/>
              </a:xfrm>
            </p:grpSpPr>
            <p:sp>
              <p:nvSpPr>
                <p:cNvPr id="192603" name="Oval 91">
                  <a:extLst>
                    <a:ext uri="{FF2B5EF4-FFF2-40B4-BE49-F238E27FC236}">
                      <a16:creationId xmlns:a16="http://schemas.microsoft.com/office/drawing/2014/main" id="{462EFF29-EDB8-4EAA-A109-3B03794CCED7}"/>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04" name="Text Box 92">
                  <a:extLst>
                    <a:ext uri="{FF2B5EF4-FFF2-40B4-BE49-F238E27FC236}">
                      <a16:creationId xmlns:a16="http://schemas.microsoft.com/office/drawing/2014/main" id="{67D7D028-5473-4AD1-B790-20380D55BA98}"/>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605" name="Oval 93">
                  <a:extLst>
                    <a:ext uri="{FF2B5EF4-FFF2-40B4-BE49-F238E27FC236}">
                      <a16:creationId xmlns:a16="http://schemas.microsoft.com/office/drawing/2014/main" id="{5392EECE-8878-44C2-9916-26AE13A24B07}"/>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06" name="Group 94">
                <a:extLst>
                  <a:ext uri="{FF2B5EF4-FFF2-40B4-BE49-F238E27FC236}">
                    <a16:creationId xmlns:a16="http://schemas.microsoft.com/office/drawing/2014/main" id="{5891EF3A-DBC2-4EC8-A68A-7BFE7CC48AA7}"/>
                  </a:ext>
                </a:extLst>
              </p:cNvPr>
              <p:cNvGrpSpPr>
                <a:grpSpLocks/>
              </p:cNvGrpSpPr>
              <p:nvPr/>
            </p:nvGrpSpPr>
            <p:grpSpPr bwMode="auto">
              <a:xfrm>
                <a:off x="2520" y="2052"/>
                <a:ext cx="336" cy="311"/>
                <a:chOff x="2568" y="3360"/>
                <a:chExt cx="336" cy="311"/>
              </a:xfrm>
            </p:grpSpPr>
            <p:sp>
              <p:nvSpPr>
                <p:cNvPr id="192607" name="Oval 95">
                  <a:extLst>
                    <a:ext uri="{FF2B5EF4-FFF2-40B4-BE49-F238E27FC236}">
                      <a16:creationId xmlns:a16="http://schemas.microsoft.com/office/drawing/2014/main" id="{46D02DDF-9A92-462A-B780-FF49965B7A3A}"/>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08" name="Text Box 96">
                  <a:extLst>
                    <a:ext uri="{FF2B5EF4-FFF2-40B4-BE49-F238E27FC236}">
                      <a16:creationId xmlns:a16="http://schemas.microsoft.com/office/drawing/2014/main" id="{5C232510-B02C-4345-A50B-9AB7587A6579}"/>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609" name="Oval 97">
                  <a:extLst>
                    <a:ext uri="{FF2B5EF4-FFF2-40B4-BE49-F238E27FC236}">
                      <a16:creationId xmlns:a16="http://schemas.microsoft.com/office/drawing/2014/main" id="{36D28DFF-DA78-4E77-88DE-276CB9D87A99}"/>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10" name="Group 98">
                <a:extLst>
                  <a:ext uri="{FF2B5EF4-FFF2-40B4-BE49-F238E27FC236}">
                    <a16:creationId xmlns:a16="http://schemas.microsoft.com/office/drawing/2014/main" id="{8E2D39E2-0E45-4958-84D1-1A4452F40CDE}"/>
                  </a:ext>
                </a:extLst>
              </p:cNvPr>
              <p:cNvGrpSpPr>
                <a:grpSpLocks/>
              </p:cNvGrpSpPr>
              <p:nvPr/>
            </p:nvGrpSpPr>
            <p:grpSpPr bwMode="auto">
              <a:xfrm>
                <a:off x="2520" y="2448"/>
                <a:ext cx="336" cy="311"/>
                <a:chOff x="2568" y="3360"/>
                <a:chExt cx="336" cy="311"/>
              </a:xfrm>
            </p:grpSpPr>
            <p:sp>
              <p:nvSpPr>
                <p:cNvPr id="192611" name="Oval 99">
                  <a:extLst>
                    <a:ext uri="{FF2B5EF4-FFF2-40B4-BE49-F238E27FC236}">
                      <a16:creationId xmlns:a16="http://schemas.microsoft.com/office/drawing/2014/main" id="{B1E6B634-D750-4F96-B6DF-8BEC77957E2F}"/>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12" name="Text Box 100">
                  <a:extLst>
                    <a:ext uri="{FF2B5EF4-FFF2-40B4-BE49-F238E27FC236}">
                      <a16:creationId xmlns:a16="http://schemas.microsoft.com/office/drawing/2014/main" id="{FC078AA7-B546-4758-8F6A-6DAC289D05EA}"/>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613" name="Oval 101">
                  <a:extLst>
                    <a:ext uri="{FF2B5EF4-FFF2-40B4-BE49-F238E27FC236}">
                      <a16:creationId xmlns:a16="http://schemas.microsoft.com/office/drawing/2014/main" id="{D42BDD40-F0AF-466F-B2AD-F922E70A1630}"/>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2614" name="Group 102">
              <a:extLst>
                <a:ext uri="{FF2B5EF4-FFF2-40B4-BE49-F238E27FC236}">
                  <a16:creationId xmlns:a16="http://schemas.microsoft.com/office/drawing/2014/main" id="{A0C014B0-144A-45F9-AFD7-A1C63EE47DBB}"/>
                </a:ext>
              </a:extLst>
            </p:cNvPr>
            <p:cNvGrpSpPr>
              <a:grpSpLocks/>
            </p:cNvGrpSpPr>
            <p:nvPr/>
          </p:nvGrpSpPr>
          <p:grpSpPr bwMode="auto">
            <a:xfrm>
              <a:off x="1049" y="1232"/>
              <a:ext cx="336" cy="1487"/>
              <a:chOff x="2520" y="1272"/>
              <a:chExt cx="336" cy="1487"/>
            </a:xfrm>
          </p:grpSpPr>
          <p:grpSp>
            <p:nvGrpSpPr>
              <p:cNvPr id="192615" name="Group 103">
                <a:extLst>
                  <a:ext uri="{FF2B5EF4-FFF2-40B4-BE49-F238E27FC236}">
                    <a16:creationId xmlns:a16="http://schemas.microsoft.com/office/drawing/2014/main" id="{A0BB5A05-C724-4814-B4AB-ECAF4B4FA5EF}"/>
                  </a:ext>
                </a:extLst>
              </p:cNvPr>
              <p:cNvGrpSpPr>
                <a:grpSpLocks/>
              </p:cNvGrpSpPr>
              <p:nvPr/>
            </p:nvGrpSpPr>
            <p:grpSpPr bwMode="auto">
              <a:xfrm>
                <a:off x="2520" y="1656"/>
                <a:ext cx="336" cy="311"/>
                <a:chOff x="2568" y="3360"/>
                <a:chExt cx="336" cy="311"/>
              </a:xfrm>
            </p:grpSpPr>
            <p:sp>
              <p:nvSpPr>
                <p:cNvPr id="192616" name="Oval 104">
                  <a:extLst>
                    <a:ext uri="{FF2B5EF4-FFF2-40B4-BE49-F238E27FC236}">
                      <a16:creationId xmlns:a16="http://schemas.microsoft.com/office/drawing/2014/main" id="{78EFB36A-306C-4827-8FA0-0D02058C18EC}"/>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17" name="Text Box 105">
                  <a:extLst>
                    <a:ext uri="{FF2B5EF4-FFF2-40B4-BE49-F238E27FC236}">
                      <a16:creationId xmlns:a16="http://schemas.microsoft.com/office/drawing/2014/main" id="{5940B4B5-2FD8-4EAD-9A21-57375FA41A33}"/>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618" name="Oval 106">
                  <a:extLst>
                    <a:ext uri="{FF2B5EF4-FFF2-40B4-BE49-F238E27FC236}">
                      <a16:creationId xmlns:a16="http://schemas.microsoft.com/office/drawing/2014/main" id="{4B488E4D-44A1-44DC-8EB8-0239BE94FC28}"/>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19" name="Group 107">
                <a:extLst>
                  <a:ext uri="{FF2B5EF4-FFF2-40B4-BE49-F238E27FC236}">
                    <a16:creationId xmlns:a16="http://schemas.microsoft.com/office/drawing/2014/main" id="{134C7C07-3694-4129-9EB9-5AB02AA5404F}"/>
                  </a:ext>
                </a:extLst>
              </p:cNvPr>
              <p:cNvGrpSpPr>
                <a:grpSpLocks/>
              </p:cNvGrpSpPr>
              <p:nvPr/>
            </p:nvGrpSpPr>
            <p:grpSpPr bwMode="auto">
              <a:xfrm>
                <a:off x="2520" y="1272"/>
                <a:ext cx="336" cy="311"/>
                <a:chOff x="2568" y="3360"/>
                <a:chExt cx="336" cy="311"/>
              </a:xfrm>
            </p:grpSpPr>
            <p:sp>
              <p:nvSpPr>
                <p:cNvPr id="192620" name="Oval 108">
                  <a:extLst>
                    <a:ext uri="{FF2B5EF4-FFF2-40B4-BE49-F238E27FC236}">
                      <a16:creationId xmlns:a16="http://schemas.microsoft.com/office/drawing/2014/main" id="{A714D087-201F-4001-8246-40442206E42B}"/>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21" name="Text Box 109">
                  <a:extLst>
                    <a:ext uri="{FF2B5EF4-FFF2-40B4-BE49-F238E27FC236}">
                      <a16:creationId xmlns:a16="http://schemas.microsoft.com/office/drawing/2014/main" id="{F11AA047-E81A-4DAC-877C-2780F630B3A2}"/>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622" name="Oval 110">
                  <a:extLst>
                    <a:ext uri="{FF2B5EF4-FFF2-40B4-BE49-F238E27FC236}">
                      <a16:creationId xmlns:a16="http://schemas.microsoft.com/office/drawing/2014/main" id="{42FF4FCB-DB9B-4060-AC3B-8B622D3457DE}"/>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23" name="Group 111">
                <a:extLst>
                  <a:ext uri="{FF2B5EF4-FFF2-40B4-BE49-F238E27FC236}">
                    <a16:creationId xmlns:a16="http://schemas.microsoft.com/office/drawing/2014/main" id="{0CA418AF-4168-487A-8E41-582F975990A0}"/>
                  </a:ext>
                </a:extLst>
              </p:cNvPr>
              <p:cNvGrpSpPr>
                <a:grpSpLocks/>
              </p:cNvGrpSpPr>
              <p:nvPr/>
            </p:nvGrpSpPr>
            <p:grpSpPr bwMode="auto">
              <a:xfrm>
                <a:off x="2520" y="2052"/>
                <a:ext cx="336" cy="311"/>
                <a:chOff x="2568" y="3360"/>
                <a:chExt cx="336" cy="311"/>
              </a:xfrm>
            </p:grpSpPr>
            <p:sp>
              <p:nvSpPr>
                <p:cNvPr id="192624" name="Oval 112">
                  <a:extLst>
                    <a:ext uri="{FF2B5EF4-FFF2-40B4-BE49-F238E27FC236}">
                      <a16:creationId xmlns:a16="http://schemas.microsoft.com/office/drawing/2014/main" id="{4EDC2969-B331-4934-BF07-8CF0E1A17044}"/>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25" name="Text Box 113">
                  <a:extLst>
                    <a:ext uri="{FF2B5EF4-FFF2-40B4-BE49-F238E27FC236}">
                      <a16:creationId xmlns:a16="http://schemas.microsoft.com/office/drawing/2014/main" id="{7FDD6560-BF83-4000-B914-1DD0BA166163}"/>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626" name="Oval 114">
                  <a:extLst>
                    <a:ext uri="{FF2B5EF4-FFF2-40B4-BE49-F238E27FC236}">
                      <a16:creationId xmlns:a16="http://schemas.microsoft.com/office/drawing/2014/main" id="{20957AB1-A403-4499-8301-24BA288FAB3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27" name="Group 115">
                <a:extLst>
                  <a:ext uri="{FF2B5EF4-FFF2-40B4-BE49-F238E27FC236}">
                    <a16:creationId xmlns:a16="http://schemas.microsoft.com/office/drawing/2014/main" id="{B1D968DE-A204-460C-BAAA-B89BA532B6D5}"/>
                  </a:ext>
                </a:extLst>
              </p:cNvPr>
              <p:cNvGrpSpPr>
                <a:grpSpLocks/>
              </p:cNvGrpSpPr>
              <p:nvPr/>
            </p:nvGrpSpPr>
            <p:grpSpPr bwMode="auto">
              <a:xfrm>
                <a:off x="2520" y="2448"/>
                <a:ext cx="336" cy="311"/>
                <a:chOff x="2568" y="3360"/>
                <a:chExt cx="336" cy="311"/>
              </a:xfrm>
            </p:grpSpPr>
            <p:sp>
              <p:nvSpPr>
                <p:cNvPr id="192628" name="Oval 116">
                  <a:extLst>
                    <a:ext uri="{FF2B5EF4-FFF2-40B4-BE49-F238E27FC236}">
                      <a16:creationId xmlns:a16="http://schemas.microsoft.com/office/drawing/2014/main" id="{4C8A7FEC-8B5E-465D-8E0E-079D19B0E43A}"/>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29" name="Text Box 117">
                  <a:extLst>
                    <a:ext uri="{FF2B5EF4-FFF2-40B4-BE49-F238E27FC236}">
                      <a16:creationId xmlns:a16="http://schemas.microsoft.com/office/drawing/2014/main" id="{EE389D93-D003-40A0-8B76-0064B6D9C0AE}"/>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宋体" panose="02010600030101010101" pitchFamily="2" charset="-122"/>
                      <a:ea typeface="宋体" panose="02010600030101010101" pitchFamily="2" charset="-122"/>
                    </a:rPr>
                    <a:t>－</a:t>
                  </a:r>
                </a:p>
              </p:txBody>
            </p:sp>
            <p:sp>
              <p:nvSpPr>
                <p:cNvPr id="192630" name="Oval 118">
                  <a:extLst>
                    <a:ext uri="{FF2B5EF4-FFF2-40B4-BE49-F238E27FC236}">
                      <a16:creationId xmlns:a16="http://schemas.microsoft.com/office/drawing/2014/main" id="{F02E5F2F-12AC-4563-BE8D-C692883A2635}"/>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92631" name="Text Box 119">
              <a:extLst>
                <a:ext uri="{FF2B5EF4-FFF2-40B4-BE49-F238E27FC236}">
                  <a16:creationId xmlns:a16="http://schemas.microsoft.com/office/drawing/2014/main" id="{AF06DAF5-A910-4DDB-B690-44508AE7EF83}"/>
                </a:ext>
              </a:extLst>
            </p:cNvPr>
            <p:cNvSpPr txBox="1">
              <a:spLocks noChangeArrowheads="1"/>
            </p:cNvSpPr>
            <p:nvPr/>
          </p:nvSpPr>
          <p:spPr bwMode="auto">
            <a:xfrm>
              <a:off x="3917" y="632"/>
              <a:ext cx="11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b="1" i="1">
                  <a:ea typeface="宋体" panose="02010600030101010101" pitchFamily="2" charset="-122"/>
                </a:rPr>
                <a:t>N</a:t>
              </a:r>
              <a:r>
                <a:rPr lang="zh-CN" altLang="en-US" b="1">
                  <a:latin typeface="宋体" panose="02010600030101010101" pitchFamily="2" charset="-122"/>
                  <a:ea typeface="宋体" panose="02010600030101010101" pitchFamily="2" charset="-122"/>
                </a:rPr>
                <a:t>型半导体</a:t>
              </a:r>
              <a:endParaRPr lang="zh-CN" altLang="en-US">
                <a:latin typeface="宋体" panose="02010600030101010101" pitchFamily="2" charset="-122"/>
                <a:ea typeface="宋体" panose="02010600030101010101" pitchFamily="2" charset="-122"/>
              </a:endParaRPr>
            </a:p>
          </p:txBody>
        </p:sp>
        <p:grpSp>
          <p:nvGrpSpPr>
            <p:cNvPr id="192632" name="Group 120">
              <a:extLst>
                <a:ext uri="{FF2B5EF4-FFF2-40B4-BE49-F238E27FC236}">
                  <a16:creationId xmlns:a16="http://schemas.microsoft.com/office/drawing/2014/main" id="{C51FA32C-88D3-4D93-8D88-E9E3C960EE53}"/>
                </a:ext>
              </a:extLst>
            </p:cNvPr>
            <p:cNvGrpSpPr>
              <a:grpSpLocks/>
            </p:cNvGrpSpPr>
            <p:nvPr/>
          </p:nvGrpSpPr>
          <p:grpSpPr bwMode="auto">
            <a:xfrm>
              <a:off x="2993" y="1256"/>
              <a:ext cx="240" cy="1499"/>
              <a:chOff x="2988" y="1272"/>
              <a:chExt cx="240" cy="1499"/>
            </a:xfrm>
          </p:grpSpPr>
          <p:grpSp>
            <p:nvGrpSpPr>
              <p:cNvPr id="192633" name="Group 121">
                <a:extLst>
                  <a:ext uri="{FF2B5EF4-FFF2-40B4-BE49-F238E27FC236}">
                    <a16:creationId xmlns:a16="http://schemas.microsoft.com/office/drawing/2014/main" id="{44ED3A6D-ED5C-42AD-AB01-2893B7CFEC95}"/>
                  </a:ext>
                </a:extLst>
              </p:cNvPr>
              <p:cNvGrpSpPr>
                <a:grpSpLocks/>
              </p:cNvGrpSpPr>
              <p:nvPr/>
            </p:nvGrpSpPr>
            <p:grpSpPr bwMode="auto">
              <a:xfrm>
                <a:off x="2988" y="1272"/>
                <a:ext cx="240" cy="311"/>
                <a:chOff x="1380" y="3360"/>
                <a:chExt cx="240" cy="311"/>
              </a:xfrm>
            </p:grpSpPr>
            <p:sp>
              <p:nvSpPr>
                <p:cNvPr id="192634" name="Oval 122">
                  <a:extLst>
                    <a:ext uri="{FF2B5EF4-FFF2-40B4-BE49-F238E27FC236}">
                      <a16:creationId xmlns:a16="http://schemas.microsoft.com/office/drawing/2014/main" id="{5B49754D-1DC8-4C48-BCA0-FDB0465A84DC}"/>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35" name="Text Box 123">
                  <a:extLst>
                    <a:ext uri="{FF2B5EF4-FFF2-40B4-BE49-F238E27FC236}">
                      <a16:creationId xmlns:a16="http://schemas.microsoft.com/office/drawing/2014/main" id="{A5DE8EE9-A196-4399-A588-B58E89336D8E}"/>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36" name="Oval 124">
                  <a:extLst>
                    <a:ext uri="{FF2B5EF4-FFF2-40B4-BE49-F238E27FC236}">
                      <a16:creationId xmlns:a16="http://schemas.microsoft.com/office/drawing/2014/main" id="{30512341-804D-4CD4-A855-3E553125074E}"/>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37" name="Group 125">
                <a:extLst>
                  <a:ext uri="{FF2B5EF4-FFF2-40B4-BE49-F238E27FC236}">
                    <a16:creationId xmlns:a16="http://schemas.microsoft.com/office/drawing/2014/main" id="{A32EF133-9439-4EB5-8ED4-88843F1BC0CF}"/>
                  </a:ext>
                </a:extLst>
              </p:cNvPr>
              <p:cNvGrpSpPr>
                <a:grpSpLocks/>
              </p:cNvGrpSpPr>
              <p:nvPr/>
            </p:nvGrpSpPr>
            <p:grpSpPr bwMode="auto">
              <a:xfrm>
                <a:off x="2988" y="1656"/>
                <a:ext cx="240" cy="311"/>
                <a:chOff x="1380" y="3360"/>
                <a:chExt cx="240" cy="311"/>
              </a:xfrm>
            </p:grpSpPr>
            <p:sp>
              <p:nvSpPr>
                <p:cNvPr id="192638" name="Oval 126">
                  <a:extLst>
                    <a:ext uri="{FF2B5EF4-FFF2-40B4-BE49-F238E27FC236}">
                      <a16:creationId xmlns:a16="http://schemas.microsoft.com/office/drawing/2014/main" id="{0A5A1004-60CA-4F96-90FE-76FDF43F2D64}"/>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39" name="Text Box 127">
                  <a:extLst>
                    <a:ext uri="{FF2B5EF4-FFF2-40B4-BE49-F238E27FC236}">
                      <a16:creationId xmlns:a16="http://schemas.microsoft.com/office/drawing/2014/main" id="{647F2DC0-5CD2-404F-B36D-36BB07E6378B}"/>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40" name="Oval 128">
                  <a:extLst>
                    <a:ext uri="{FF2B5EF4-FFF2-40B4-BE49-F238E27FC236}">
                      <a16:creationId xmlns:a16="http://schemas.microsoft.com/office/drawing/2014/main" id="{14F68901-B22C-4708-8F23-DF13120A9D1A}"/>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41" name="Group 129">
                <a:extLst>
                  <a:ext uri="{FF2B5EF4-FFF2-40B4-BE49-F238E27FC236}">
                    <a16:creationId xmlns:a16="http://schemas.microsoft.com/office/drawing/2014/main" id="{A709D004-F079-400B-89C2-032BE988F3DB}"/>
                  </a:ext>
                </a:extLst>
              </p:cNvPr>
              <p:cNvGrpSpPr>
                <a:grpSpLocks/>
              </p:cNvGrpSpPr>
              <p:nvPr/>
            </p:nvGrpSpPr>
            <p:grpSpPr bwMode="auto">
              <a:xfrm>
                <a:off x="2988" y="2052"/>
                <a:ext cx="240" cy="311"/>
                <a:chOff x="1380" y="3360"/>
                <a:chExt cx="240" cy="311"/>
              </a:xfrm>
            </p:grpSpPr>
            <p:sp>
              <p:nvSpPr>
                <p:cNvPr id="192642" name="Oval 130">
                  <a:extLst>
                    <a:ext uri="{FF2B5EF4-FFF2-40B4-BE49-F238E27FC236}">
                      <a16:creationId xmlns:a16="http://schemas.microsoft.com/office/drawing/2014/main" id="{91FC52C0-F1A5-42A3-B3BB-594FAA8CB0B5}"/>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43" name="Text Box 131">
                  <a:extLst>
                    <a:ext uri="{FF2B5EF4-FFF2-40B4-BE49-F238E27FC236}">
                      <a16:creationId xmlns:a16="http://schemas.microsoft.com/office/drawing/2014/main" id="{635AC5B8-9F0A-4469-9FFC-F84D906D3B7C}"/>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44" name="Oval 132">
                  <a:extLst>
                    <a:ext uri="{FF2B5EF4-FFF2-40B4-BE49-F238E27FC236}">
                      <a16:creationId xmlns:a16="http://schemas.microsoft.com/office/drawing/2014/main" id="{555D8055-0A0F-436B-938F-24422519D514}"/>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45" name="Group 133">
                <a:extLst>
                  <a:ext uri="{FF2B5EF4-FFF2-40B4-BE49-F238E27FC236}">
                    <a16:creationId xmlns:a16="http://schemas.microsoft.com/office/drawing/2014/main" id="{3D46F5F9-41F1-4AF8-ACE1-5272CEACE89A}"/>
                  </a:ext>
                </a:extLst>
              </p:cNvPr>
              <p:cNvGrpSpPr>
                <a:grpSpLocks/>
              </p:cNvGrpSpPr>
              <p:nvPr/>
            </p:nvGrpSpPr>
            <p:grpSpPr bwMode="auto">
              <a:xfrm>
                <a:off x="2988" y="2460"/>
                <a:ext cx="240" cy="311"/>
                <a:chOff x="1380" y="3360"/>
                <a:chExt cx="240" cy="311"/>
              </a:xfrm>
            </p:grpSpPr>
            <p:sp>
              <p:nvSpPr>
                <p:cNvPr id="192646" name="Oval 134">
                  <a:extLst>
                    <a:ext uri="{FF2B5EF4-FFF2-40B4-BE49-F238E27FC236}">
                      <a16:creationId xmlns:a16="http://schemas.microsoft.com/office/drawing/2014/main" id="{B03134A3-ACDD-4DA3-82A9-C93B03D15354}"/>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47" name="Text Box 135">
                  <a:extLst>
                    <a:ext uri="{FF2B5EF4-FFF2-40B4-BE49-F238E27FC236}">
                      <a16:creationId xmlns:a16="http://schemas.microsoft.com/office/drawing/2014/main" id="{F82E584C-9B58-4B90-BBE8-966C1E03D384}"/>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48" name="Oval 136">
                  <a:extLst>
                    <a:ext uri="{FF2B5EF4-FFF2-40B4-BE49-F238E27FC236}">
                      <a16:creationId xmlns:a16="http://schemas.microsoft.com/office/drawing/2014/main" id="{1D8C234E-312F-4A95-8C02-F7611DEAD8DF}"/>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2649" name="Group 137">
              <a:extLst>
                <a:ext uri="{FF2B5EF4-FFF2-40B4-BE49-F238E27FC236}">
                  <a16:creationId xmlns:a16="http://schemas.microsoft.com/office/drawing/2014/main" id="{8FD1CD87-DBCB-4C4B-A237-6192861AEE1F}"/>
                </a:ext>
              </a:extLst>
            </p:cNvPr>
            <p:cNvGrpSpPr>
              <a:grpSpLocks/>
            </p:cNvGrpSpPr>
            <p:nvPr/>
          </p:nvGrpSpPr>
          <p:grpSpPr bwMode="auto">
            <a:xfrm>
              <a:off x="3293" y="1244"/>
              <a:ext cx="240" cy="1499"/>
              <a:chOff x="2988" y="1272"/>
              <a:chExt cx="240" cy="1499"/>
            </a:xfrm>
          </p:grpSpPr>
          <p:grpSp>
            <p:nvGrpSpPr>
              <p:cNvPr id="192650" name="Group 138">
                <a:extLst>
                  <a:ext uri="{FF2B5EF4-FFF2-40B4-BE49-F238E27FC236}">
                    <a16:creationId xmlns:a16="http://schemas.microsoft.com/office/drawing/2014/main" id="{327E1416-FA38-4667-A1CA-219AA91FDE04}"/>
                  </a:ext>
                </a:extLst>
              </p:cNvPr>
              <p:cNvGrpSpPr>
                <a:grpSpLocks/>
              </p:cNvGrpSpPr>
              <p:nvPr/>
            </p:nvGrpSpPr>
            <p:grpSpPr bwMode="auto">
              <a:xfrm>
                <a:off x="2988" y="1272"/>
                <a:ext cx="240" cy="311"/>
                <a:chOff x="1380" y="3360"/>
                <a:chExt cx="240" cy="311"/>
              </a:xfrm>
            </p:grpSpPr>
            <p:sp>
              <p:nvSpPr>
                <p:cNvPr id="192651" name="Oval 139">
                  <a:extLst>
                    <a:ext uri="{FF2B5EF4-FFF2-40B4-BE49-F238E27FC236}">
                      <a16:creationId xmlns:a16="http://schemas.microsoft.com/office/drawing/2014/main" id="{D7E45554-32C6-4502-A836-D904872E588F}"/>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52" name="Text Box 140">
                  <a:extLst>
                    <a:ext uri="{FF2B5EF4-FFF2-40B4-BE49-F238E27FC236}">
                      <a16:creationId xmlns:a16="http://schemas.microsoft.com/office/drawing/2014/main" id="{162D3E19-D9F6-463A-B38E-D227B2E95C43}"/>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53" name="Oval 141">
                  <a:extLst>
                    <a:ext uri="{FF2B5EF4-FFF2-40B4-BE49-F238E27FC236}">
                      <a16:creationId xmlns:a16="http://schemas.microsoft.com/office/drawing/2014/main" id="{86036FE1-5588-4CEA-90CD-BAE4B7E7008C}"/>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54" name="Group 142">
                <a:extLst>
                  <a:ext uri="{FF2B5EF4-FFF2-40B4-BE49-F238E27FC236}">
                    <a16:creationId xmlns:a16="http://schemas.microsoft.com/office/drawing/2014/main" id="{E03AFE58-F8D4-4992-8225-3C5979E4973B}"/>
                  </a:ext>
                </a:extLst>
              </p:cNvPr>
              <p:cNvGrpSpPr>
                <a:grpSpLocks/>
              </p:cNvGrpSpPr>
              <p:nvPr/>
            </p:nvGrpSpPr>
            <p:grpSpPr bwMode="auto">
              <a:xfrm>
                <a:off x="2988" y="1656"/>
                <a:ext cx="240" cy="311"/>
                <a:chOff x="1380" y="3360"/>
                <a:chExt cx="240" cy="311"/>
              </a:xfrm>
            </p:grpSpPr>
            <p:sp>
              <p:nvSpPr>
                <p:cNvPr id="192655" name="Oval 143">
                  <a:extLst>
                    <a:ext uri="{FF2B5EF4-FFF2-40B4-BE49-F238E27FC236}">
                      <a16:creationId xmlns:a16="http://schemas.microsoft.com/office/drawing/2014/main" id="{02748FF3-66D1-470F-8E00-2F79CF773D41}"/>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56" name="Text Box 144">
                  <a:extLst>
                    <a:ext uri="{FF2B5EF4-FFF2-40B4-BE49-F238E27FC236}">
                      <a16:creationId xmlns:a16="http://schemas.microsoft.com/office/drawing/2014/main" id="{86F7D312-419F-4CBD-9F75-1D056D479B2B}"/>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57" name="Oval 145">
                  <a:extLst>
                    <a:ext uri="{FF2B5EF4-FFF2-40B4-BE49-F238E27FC236}">
                      <a16:creationId xmlns:a16="http://schemas.microsoft.com/office/drawing/2014/main" id="{EE1D02C4-217A-4C30-B808-E4F3F491466D}"/>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58" name="Group 146">
                <a:extLst>
                  <a:ext uri="{FF2B5EF4-FFF2-40B4-BE49-F238E27FC236}">
                    <a16:creationId xmlns:a16="http://schemas.microsoft.com/office/drawing/2014/main" id="{C87786D2-66A3-4789-88AE-D4FF6F517925}"/>
                  </a:ext>
                </a:extLst>
              </p:cNvPr>
              <p:cNvGrpSpPr>
                <a:grpSpLocks/>
              </p:cNvGrpSpPr>
              <p:nvPr/>
            </p:nvGrpSpPr>
            <p:grpSpPr bwMode="auto">
              <a:xfrm>
                <a:off x="2988" y="2052"/>
                <a:ext cx="240" cy="311"/>
                <a:chOff x="1380" y="3360"/>
                <a:chExt cx="240" cy="311"/>
              </a:xfrm>
            </p:grpSpPr>
            <p:sp>
              <p:nvSpPr>
                <p:cNvPr id="192659" name="Oval 147">
                  <a:extLst>
                    <a:ext uri="{FF2B5EF4-FFF2-40B4-BE49-F238E27FC236}">
                      <a16:creationId xmlns:a16="http://schemas.microsoft.com/office/drawing/2014/main" id="{F988BBF4-B536-4C21-9767-F77A7E9639A2}"/>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60" name="Text Box 148">
                  <a:extLst>
                    <a:ext uri="{FF2B5EF4-FFF2-40B4-BE49-F238E27FC236}">
                      <a16:creationId xmlns:a16="http://schemas.microsoft.com/office/drawing/2014/main" id="{E564D96E-7EF0-4218-81FE-AF89DD0C8B7A}"/>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61" name="Oval 149">
                  <a:extLst>
                    <a:ext uri="{FF2B5EF4-FFF2-40B4-BE49-F238E27FC236}">
                      <a16:creationId xmlns:a16="http://schemas.microsoft.com/office/drawing/2014/main" id="{7FB51608-133E-4F89-9CAA-3BE0CAA52A8B}"/>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62" name="Group 150">
                <a:extLst>
                  <a:ext uri="{FF2B5EF4-FFF2-40B4-BE49-F238E27FC236}">
                    <a16:creationId xmlns:a16="http://schemas.microsoft.com/office/drawing/2014/main" id="{E6F66BDF-75F1-4C76-A423-02468E798752}"/>
                  </a:ext>
                </a:extLst>
              </p:cNvPr>
              <p:cNvGrpSpPr>
                <a:grpSpLocks/>
              </p:cNvGrpSpPr>
              <p:nvPr/>
            </p:nvGrpSpPr>
            <p:grpSpPr bwMode="auto">
              <a:xfrm>
                <a:off x="2988" y="2460"/>
                <a:ext cx="240" cy="311"/>
                <a:chOff x="1380" y="3360"/>
                <a:chExt cx="240" cy="311"/>
              </a:xfrm>
            </p:grpSpPr>
            <p:sp>
              <p:nvSpPr>
                <p:cNvPr id="192663" name="Oval 151">
                  <a:extLst>
                    <a:ext uri="{FF2B5EF4-FFF2-40B4-BE49-F238E27FC236}">
                      <a16:creationId xmlns:a16="http://schemas.microsoft.com/office/drawing/2014/main" id="{4945AC2D-D237-4559-8EAB-57E1F3FB2964}"/>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64" name="Text Box 152">
                  <a:extLst>
                    <a:ext uri="{FF2B5EF4-FFF2-40B4-BE49-F238E27FC236}">
                      <a16:creationId xmlns:a16="http://schemas.microsoft.com/office/drawing/2014/main" id="{CA952FC3-C364-4EA7-BD8C-8C99FAE1C24C}"/>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65" name="Oval 153">
                  <a:extLst>
                    <a:ext uri="{FF2B5EF4-FFF2-40B4-BE49-F238E27FC236}">
                      <a16:creationId xmlns:a16="http://schemas.microsoft.com/office/drawing/2014/main" id="{BFAA0323-9EBD-412A-BBAF-1742C807D0BA}"/>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2666" name="Group 154">
              <a:extLst>
                <a:ext uri="{FF2B5EF4-FFF2-40B4-BE49-F238E27FC236}">
                  <a16:creationId xmlns:a16="http://schemas.microsoft.com/office/drawing/2014/main" id="{F5BE2DD0-9232-4A61-84DD-114E5699CD29}"/>
                </a:ext>
              </a:extLst>
            </p:cNvPr>
            <p:cNvGrpSpPr>
              <a:grpSpLocks/>
            </p:cNvGrpSpPr>
            <p:nvPr/>
          </p:nvGrpSpPr>
          <p:grpSpPr bwMode="auto">
            <a:xfrm>
              <a:off x="3569" y="1244"/>
              <a:ext cx="240" cy="1499"/>
              <a:chOff x="2988" y="1272"/>
              <a:chExt cx="240" cy="1499"/>
            </a:xfrm>
          </p:grpSpPr>
          <p:grpSp>
            <p:nvGrpSpPr>
              <p:cNvPr id="192667" name="Group 155">
                <a:extLst>
                  <a:ext uri="{FF2B5EF4-FFF2-40B4-BE49-F238E27FC236}">
                    <a16:creationId xmlns:a16="http://schemas.microsoft.com/office/drawing/2014/main" id="{5C895B22-52C1-40ED-BE2B-39CF5FE64544}"/>
                  </a:ext>
                </a:extLst>
              </p:cNvPr>
              <p:cNvGrpSpPr>
                <a:grpSpLocks/>
              </p:cNvGrpSpPr>
              <p:nvPr/>
            </p:nvGrpSpPr>
            <p:grpSpPr bwMode="auto">
              <a:xfrm>
                <a:off x="2988" y="1272"/>
                <a:ext cx="240" cy="311"/>
                <a:chOff x="1380" y="3360"/>
                <a:chExt cx="240" cy="311"/>
              </a:xfrm>
            </p:grpSpPr>
            <p:sp>
              <p:nvSpPr>
                <p:cNvPr id="192668" name="Oval 156">
                  <a:extLst>
                    <a:ext uri="{FF2B5EF4-FFF2-40B4-BE49-F238E27FC236}">
                      <a16:creationId xmlns:a16="http://schemas.microsoft.com/office/drawing/2014/main" id="{542FA50F-7A4F-4692-838A-33D6415AF566}"/>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69" name="Text Box 157">
                  <a:extLst>
                    <a:ext uri="{FF2B5EF4-FFF2-40B4-BE49-F238E27FC236}">
                      <a16:creationId xmlns:a16="http://schemas.microsoft.com/office/drawing/2014/main" id="{D68BBFC1-1054-4E34-A81B-A8A0029B0B73}"/>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70" name="Oval 158">
                  <a:extLst>
                    <a:ext uri="{FF2B5EF4-FFF2-40B4-BE49-F238E27FC236}">
                      <a16:creationId xmlns:a16="http://schemas.microsoft.com/office/drawing/2014/main" id="{4F79BD7B-5F24-4354-961C-4AA5F22FB3F3}"/>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71" name="Group 159">
                <a:extLst>
                  <a:ext uri="{FF2B5EF4-FFF2-40B4-BE49-F238E27FC236}">
                    <a16:creationId xmlns:a16="http://schemas.microsoft.com/office/drawing/2014/main" id="{29150558-7023-4DF8-B3D7-A19D023D7A8F}"/>
                  </a:ext>
                </a:extLst>
              </p:cNvPr>
              <p:cNvGrpSpPr>
                <a:grpSpLocks/>
              </p:cNvGrpSpPr>
              <p:nvPr/>
            </p:nvGrpSpPr>
            <p:grpSpPr bwMode="auto">
              <a:xfrm>
                <a:off x="2988" y="1656"/>
                <a:ext cx="240" cy="311"/>
                <a:chOff x="1380" y="3360"/>
                <a:chExt cx="240" cy="311"/>
              </a:xfrm>
            </p:grpSpPr>
            <p:sp>
              <p:nvSpPr>
                <p:cNvPr id="192672" name="Oval 160">
                  <a:extLst>
                    <a:ext uri="{FF2B5EF4-FFF2-40B4-BE49-F238E27FC236}">
                      <a16:creationId xmlns:a16="http://schemas.microsoft.com/office/drawing/2014/main" id="{8475E662-EE2E-4355-A1A5-DFBC4D91BC14}"/>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73" name="Text Box 161">
                  <a:extLst>
                    <a:ext uri="{FF2B5EF4-FFF2-40B4-BE49-F238E27FC236}">
                      <a16:creationId xmlns:a16="http://schemas.microsoft.com/office/drawing/2014/main" id="{D7D16F58-D17A-46B8-8E89-927DC088DFFE}"/>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74" name="Oval 162">
                  <a:extLst>
                    <a:ext uri="{FF2B5EF4-FFF2-40B4-BE49-F238E27FC236}">
                      <a16:creationId xmlns:a16="http://schemas.microsoft.com/office/drawing/2014/main" id="{D35515CE-E789-4497-93ED-65A74790FD04}"/>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75" name="Group 163">
                <a:extLst>
                  <a:ext uri="{FF2B5EF4-FFF2-40B4-BE49-F238E27FC236}">
                    <a16:creationId xmlns:a16="http://schemas.microsoft.com/office/drawing/2014/main" id="{C112D5C7-E726-47ED-883D-6F090CBB7CF0}"/>
                  </a:ext>
                </a:extLst>
              </p:cNvPr>
              <p:cNvGrpSpPr>
                <a:grpSpLocks/>
              </p:cNvGrpSpPr>
              <p:nvPr/>
            </p:nvGrpSpPr>
            <p:grpSpPr bwMode="auto">
              <a:xfrm>
                <a:off x="2988" y="2052"/>
                <a:ext cx="240" cy="311"/>
                <a:chOff x="1380" y="3360"/>
                <a:chExt cx="240" cy="311"/>
              </a:xfrm>
            </p:grpSpPr>
            <p:sp>
              <p:nvSpPr>
                <p:cNvPr id="192676" name="Oval 164">
                  <a:extLst>
                    <a:ext uri="{FF2B5EF4-FFF2-40B4-BE49-F238E27FC236}">
                      <a16:creationId xmlns:a16="http://schemas.microsoft.com/office/drawing/2014/main" id="{92A54A60-085A-46EC-8092-912EAB8D5432}"/>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77" name="Text Box 165">
                  <a:extLst>
                    <a:ext uri="{FF2B5EF4-FFF2-40B4-BE49-F238E27FC236}">
                      <a16:creationId xmlns:a16="http://schemas.microsoft.com/office/drawing/2014/main" id="{5665B92D-0B54-4916-81A3-D75BFFFA34EA}"/>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78" name="Oval 166">
                  <a:extLst>
                    <a:ext uri="{FF2B5EF4-FFF2-40B4-BE49-F238E27FC236}">
                      <a16:creationId xmlns:a16="http://schemas.microsoft.com/office/drawing/2014/main" id="{C404EE65-A1A9-44B8-B174-9A49A3DE7A4B}"/>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79" name="Group 167">
                <a:extLst>
                  <a:ext uri="{FF2B5EF4-FFF2-40B4-BE49-F238E27FC236}">
                    <a16:creationId xmlns:a16="http://schemas.microsoft.com/office/drawing/2014/main" id="{33BF411D-1018-4CC8-8D09-9CCEF81D5377}"/>
                  </a:ext>
                </a:extLst>
              </p:cNvPr>
              <p:cNvGrpSpPr>
                <a:grpSpLocks/>
              </p:cNvGrpSpPr>
              <p:nvPr/>
            </p:nvGrpSpPr>
            <p:grpSpPr bwMode="auto">
              <a:xfrm>
                <a:off x="2988" y="2460"/>
                <a:ext cx="240" cy="311"/>
                <a:chOff x="1380" y="3360"/>
                <a:chExt cx="240" cy="311"/>
              </a:xfrm>
            </p:grpSpPr>
            <p:sp>
              <p:nvSpPr>
                <p:cNvPr id="192680" name="Oval 168">
                  <a:extLst>
                    <a:ext uri="{FF2B5EF4-FFF2-40B4-BE49-F238E27FC236}">
                      <a16:creationId xmlns:a16="http://schemas.microsoft.com/office/drawing/2014/main" id="{9E160D24-8B24-44AE-B259-AF648C3EDDF9}"/>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81" name="Text Box 169">
                  <a:extLst>
                    <a:ext uri="{FF2B5EF4-FFF2-40B4-BE49-F238E27FC236}">
                      <a16:creationId xmlns:a16="http://schemas.microsoft.com/office/drawing/2014/main" id="{9969129E-53E7-4896-826C-DC29FE7B4AA3}"/>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82" name="Oval 170">
                  <a:extLst>
                    <a:ext uri="{FF2B5EF4-FFF2-40B4-BE49-F238E27FC236}">
                      <a16:creationId xmlns:a16="http://schemas.microsoft.com/office/drawing/2014/main" id="{A6581D46-3559-4FDA-8CD8-63D492EC61E3}"/>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2683" name="Group 171">
              <a:extLst>
                <a:ext uri="{FF2B5EF4-FFF2-40B4-BE49-F238E27FC236}">
                  <a16:creationId xmlns:a16="http://schemas.microsoft.com/office/drawing/2014/main" id="{6FA7AE4C-3864-41F8-BFE1-CD99186D5836}"/>
                </a:ext>
              </a:extLst>
            </p:cNvPr>
            <p:cNvGrpSpPr>
              <a:grpSpLocks/>
            </p:cNvGrpSpPr>
            <p:nvPr/>
          </p:nvGrpSpPr>
          <p:grpSpPr bwMode="auto">
            <a:xfrm>
              <a:off x="3845" y="1244"/>
              <a:ext cx="240" cy="1499"/>
              <a:chOff x="2988" y="1272"/>
              <a:chExt cx="240" cy="1499"/>
            </a:xfrm>
          </p:grpSpPr>
          <p:grpSp>
            <p:nvGrpSpPr>
              <p:cNvPr id="192684" name="Group 172">
                <a:extLst>
                  <a:ext uri="{FF2B5EF4-FFF2-40B4-BE49-F238E27FC236}">
                    <a16:creationId xmlns:a16="http://schemas.microsoft.com/office/drawing/2014/main" id="{65A2F43C-92D9-4419-985E-E5BC67D88A0F}"/>
                  </a:ext>
                </a:extLst>
              </p:cNvPr>
              <p:cNvGrpSpPr>
                <a:grpSpLocks/>
              </p:cNvGrpSpPr>
              <p:nvPr/>
            </p:nvGrpSpPr>
            <p:grpSpPr bwMode="auto">
              <a:xfrm>
                <a:off x="2988" y="1272"/>
                <a:ext cx="240" cy="311"/>
                <a:chOff x="1380" y="3360"/>
                <a:chExt cx="240" cy="311"/>
              </a:xfrm>
            </p:grpSpPr>
            <p:sp>
              <p:nvSpPr>
                <p:cNvPr id="192685" name="Oval 173">
                  <a:extLst>
                    <a:ext uri="{FF2B5EF4-FFF2-40B4-BE49-F238E27FC236}">
                      <a16:creationId xmlns:a16="http://schemas.microsoft.com/office/drawing/2014/main" id="{0A350135-DF7E-4B27-BC42-28A21091D49B}"/>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86" name="Text Box 174">
                  <a:extLst>
                    <a:ext uri="{FF2B5EF4-FFF2-40B4-BE49-F238E27FC236}">
                      <a16:creationId xmlns:a16="http://schemas.microsoft.com/office/drawing/2014/main" id="{97C80C16-DFD6-4586-ADBE-D10DF2C81A59}"/>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87" name="Oval 175">
                  <a:extLst>
                    <a:ext uri="{FF2B5EF4-FFF2-40B4-BE49-F238E27FC236}">
                      <a16:creationId xmlns:a16="http://schemas.microsoft.com/office/drawing/2014/main" id="{AA551F37-EE2D-40D6-9868-9FD06B6E9B2A}"/>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88" name="Group 176">
                <a:extLst>
                  <a:ext uri="{FF2B5EF4-FFF2-40B4-BE49-F238E27FC236}">
                    <a16:creationId xmlns:a16="http://schemas.microsoft.com/office/drawing/2014/main" id="{9A88AAFD-1DE3-45E5-B830-224DBE698217}"/>
                  </a:ext>
                </a:extLst>
              </p:cNvPr>
              <p:cNvGrpSpPr>
                <a:grpSpLocks/>
              </p:cNvGrpSpPr>
              <p:nvPr/>
            </p:nvGrpSpPr>
            <p:grpSpPr bwMode="auto">
              <a:xfrm>
                <a:off x="2988" y="1656"/>
                <a:ext cx="240" cy="311"/>
                <a:chOff x="1380" y="3360"/>
                <a:chExt cx="240" cy="311"/>
              </a:xfrm>
            </p:grpSpPr>
            <p:sp>
              <p:nvSpPr>
                <p:cNvPr id="192689" name="Oval 177">
                  <a:extLst>
                    <a:ext uri="{FF2B5EF4-FFF2-40B4-BE49-F238E27FC236}">
                      <a16:creationId xmlns:a16="http://schemas.microsoft.com/office/drawing/2014/main" id="{CEDD6ED5-8441-4B67-8997-435887CE4D35}"/>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90" name="Text Box 178">
                  <a:extLst>
                    <a:ext uri="{FF2B5EF4-FFF2-40B4-BE49-F238E27FC236}">
                      <a16:creationId xmlns:a16="http://schemas.microsoft.com/office/drawing/2014/main" id="{B03AA56D-A70E-4DB2-A051-3EA42D28002C}"/>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91" name="Oval 179">
                  <a:extLst>
                    <a:ext uri="{FF2B5EF4-FFF2-40B4-BE49-F238E27FC236}">
                      <a16:creationId xmlns:a16="http://schemas.microsoft.com/office/drawing/2014/main" id="{E96152C7-809B-4F32-8C25-9BC75BB74A3F}"/>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92" name="Group 180">
                <a:extLst>
                  <a:ext uri="{FF2B5EF4-FFF2-40B4-BE49-F238E27FC236}">
                    <a16:creationId xmlns:a16="http://schemas.microsoft.com/office/drawing/2014/main" id="{E67C883F-39AA-45D4-87EF-51A3DC064E1C}"/>
                  </a:ext>
                </a:extLst>
              </p:cNvPr>
              <p:cNvGrpSpPr>
                <a:grpSpLocks/>
              </p:cNvGrpSpPr>
              <p:nvPr/>
            </p:nvGrpSpPr>
            <p:grpSpPr bwMode="auto">
              <a:xfrm>
                <a:off x="2988" y="2052"/>
                <a:ext cx="240" cy="311"/>
                <a:chOff x="1380" y="3360"/>
                <a:chExt cx="240" cy="311"/>
              </a:xfrm>
            </p:grpSpPr>
            <p:sp>
              <p:nvSpPr>
                <p:cNvPr id="192693" name="Oval 181">
                  <a:extLst>
                    <a:ext uri="{FF2B5EF4-FFF2-40B4-BE49-F238E27FC236}">
                      <a16:creationId xmlns:a16="http://schemas.microsoft.com/office/drawing/2014/main" id="{D84A0EE1-E0B9-4745-99E1-F58F520DAFC5}"/>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94" name="Text Box 182">
                  <a:extLst>
                    <a:ext uri="{FF2B5EF4-FFF2-40B4-BE49-F238E27FC236}">
                      <a16:creationId xmlns:a16="http://schemas.microsoft.com/office/drawing/2014/main" id="{699BEDEB-65CC-4812-89AA-30352356EB18}"/>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95" name="Oval 183">
                  <a:extLst>
                    <a:ext uri="{FF2B5EF4-FFF2-40B4-BE49-F238E27FC236}">
                      <a16:creationId xmlns:a16="http://schemas.microsoft.com/office/drawing/2014/main" id="{4113847F-7678-4930-8CFE-E538A6DBACF7}"/>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696" name="Group 184">
                <a:extLst>
                  <a:ext uri="{FF2B5EF4-FFF2-40B4-BE49-F238E27FC236}">
                    <a16:creationId xmlns:a16="http://schemas.microsoft.com/office/drawing/2014/main" id="{3B37E5CB-64A4-49EB-875D-51595CEC6306}"/>
                  </a:ext>
                </a:extLst>
              </p:cNvPr>
              <p:cNvGrpSpPr>
                <a:grpSpLocks/>
              </p:cNvGrpSpPr>
              <p:nvPr/>
            </p:nvGrpSpPr>
            <p:grpSpPr bwMode="auto">
              <a:xfrm>
                <a:off x="2988" y="2460"/>
                <a:ext cx="240" cy="311"/>
                <a:chOff x="1380" y="3360"/>
                <a:chExt cx="240" cy="311"/>
              </a:xfrm>
            </p:grpSpPr>
            <p:sp>
              <p:nvSpPr>
                <p:cNvPr id="192697" name="Oval 185">
                  <a:extLst>
                    <a:ext uri="{FF2B5EF4-FFF2-40B4-BE49-F238E27FC236}">
                      <a16:creationId xmlns:a16="http://schemas.microsoft.com/office/drawing/2014/main" id="{FF30D282-0B7D-4BA9-9C6E-28D5581CC722}"/>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698" name="Text Box 186">
                  <a:extLst>
                    <a:ext uri="{FF2B5EF4-FFF2-40B4-BE49-F238E27FC236}">
                      <a16:creationId xmlns:a16="http://schemas.microsoft.com/office/drawing/2014/main" id="{AB714E2B-8A49-4D55-9CAE-ACAE014D947E}"/>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699" name="Oval 187">
                  <a:extLst>
                    <a:ext uri="{FF2B5EF4-FFF2-40B4-BE49-F238E27FC236}">
                      <a16:creationId xmlns:a16="http://schemas.microsoft.com/office/drawing/2014/main" id="{DDC2253A-5128-4696-8C5D-5B3EBDAA9F9C}"/>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2700" name="Group 188">
              <a:extLst>
                <a:ext uri="{FF2B5EF4-FFF2-40B4-BE49-F238E27FC236}">
                  <a16:creationId xmlns:a16="http://schemas.microsoft.com/office/drawing/2014/main" id="{761B9B2C-A51F-4610-AC3A-AF34E4AE62B5}"/>
                </a:ext>
              </a:extLst>
            </p:cNvPr>
            <p:cNvGrpSpPr>
              <a:grpSpLocks/>
            </p:cNvGrpSpPr>
            <p:nvPr/>
          </p:nvGrpSpPr>
          <p:grpSpPr bwMode="auto">
            <a:xfrm>
              <a:off x="4133" y="1256"/>
              <a:ext cx="240" cy="1499"/>
              <a:chOff x="2988" y="1272"/>
              <a:chExt cx="240" cy="1499"/>
            </a:xfrm>
          </p:grpSpPr>
          <p:grpSp>
            <p:nvGrpSpPr>
              <p:cNvPr id="192701" name="Group 189">
                <a:extLst>
                  <a:ext uri="{FF2B5EF4-FFF2-40B4-BE49-F238E27FC236}">
                    <a16:creationId xmlns:a16="http://schemas.microsoft.com/office/drawing/2014/main" id="{2D322F46-9370-4872-BBEB-18F8159613F3}"/>
                  </a:ext>
                </a:extLst>
              </p:cNvPr>
              <p:cNvGrpSpPr>
                <a:grpSpLocks/>
              </p:cNvGrpSpPr>
              <p:nvPr/>
            </p:nvGrpSpPr>
            <p:grpSpPr bwMode="auto">
              <a:xfrm>
                <a:off x="2988" y="1272"/>
                <a:ext cx="240" cy="311"/>
                <a:chOff x="1380" y="3360"/>
                <a:chExt cx="240" cy="311"/>
              </a:xfrm>
            </p:grpSpPr>
            <p:sp>
              <p:nvSpPr>
                <p:cNvPr id="192702" name="Oval 190">
                  <a:extLst>
                    <a:ext uri="{FF2B5EF4-FFF2-40B4-BE49-F238E27FC236}">
                      <a16:creationId xmlns:a16="http://schemas.microsoft.com/office/drawing/2014/main" id="{A6C80D22-5A22-4EE6-BA34-B7945EB2C41C}"/>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03" name="Text Box 191">
                  <a:extLst>
                    <a:ext uri="{FF2B5EF4-FFF2-40B4-BE49-F238E27FC236}">
                      <a16:creationId xmlns:a16="http://schemas.microsoft.com/office/drawing/2014/main" id="{427CD715-B015-44CC-A1DB-F91B595FEDB7}"/>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704" name="Oval 192">
                  <a:extLst>
                    <a:ext uri="{FF2B5EF4-FFF2-40B4-BE49-F238E27FC236}">
                      <a16:creationId xmlns:a16="http://schemas.microsoft.com/office/drawing/2014/main" id="{C21FC272-6556-4E6E-8C0E-8B8F3405BC5E}"/>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705" name="Group 193">
                <a:extLst>
                  <a:ext uri="{FF2B5EF4-FFF2-40B4-BE49-F238E27FC236}">
                    <a16:creationId xmlns:a16="http://schemas.microsoft.com/office/drawing/2014/main" id="{A439AB1E-C2E5-45BE-9456-072539FDB4C8}"/>
                  </a:ext>
                </a:extLst>
              </p:cNvPr>
              <p:cNvGrpSpPr>
                <a:grpSpLocks/>
              </p:cNvGrpSpPr>
              <p:nvPr/>
            </p:nvGrpSpPr>
            <p:grpSpPr bwMode="auto">
              <a:xfrm>
                <a:off x="2988" y="1656"/>
                <a:ext cx="240" cy="311"/>
                <a:chOff x="1380" y="3360"/>
                <a:chExt cx="240" cy="311"/>
              </a:xfrm>
            </p:grpSpPr>
            <p:sp>
              <p:nvSpPr>
                <p:cNvPr id="192706" name="Oval 194">
                  <a:extLst>
                    <a:ext uri="{FF2B5EF4-FFF2-40B4-BE49-F238E27FC236}">
                      <a16:creationId xmlns:a16="http://schemas.microsoft.com/office/drawing/2014/main" id="{1AB1DED0-38AF-43F0-AD2C-9232E659287D}"/>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07" name="Text Box 195">
                  <a:extLst>
                    <a:ext uri="{FF2B5EF4-FFF2-40B4-BE49-F238E27FC236}">
                      <a16:creationId xmlns:a16="http://schemas.microsoft.com/office/drawing/2014/main" id="{107EE0C0-2209-44B9-BB99-7C8FE1DF7354}"/>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708" name="Oval 196">
                  <a:extLst>
                    <a:ext uri="{FF2B5EF4-FFF2-40B4-BE49-F238E27FC236}">
                      <a16:creationId xmlns:a16="http://schemas.microsoft.com/office/drawing/2014/main" id="{F8DCA05E-10AF-446B-9334-A83548B97713}"/>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709" name="Group 197">
                <a:extLst>
                  <a:ext uri="{FF2B5EF4-FFF2-40B4-BE49-F238E27FC236}">
                    <a16:creationId xmlns:a16="http://schemas.microsoft.com/office/drawing/2014/main" id="{5A0C7DCD-6AF7-492D-895D-DB6F9A4B4D70}"/>
                  </a:ext>
                </a:extLst>
              </p:cNvPr>
              <p:cNvGrpSpPr>
                <a:grpSpLocks/>
              </p:cNvGrpSpPr>
              <p:nvPr/>
            </p:nvGrpSpPr>
            <p:grpSpPr bwMode="auto">
              <a:xfrm>
                <a:off x="2988" y="2052"/>
                <a:ext cx="240" cy="311"/>
                <a:chOff x="1380" y="3360"/>
                <a:chExt cx="240" cy="311"/>
              </a:xfrm>
            </p:grpSpPr>
            <p:sp>
              <p:nvSpPr>
                <p:cNvPr id="192710" name="Oval 198">
                  <a:extLst>
                    <a:ext uri="{FF2B5EF4-FFF2-40B4-BE49-F238E27FC236}">
                      <a16:creationId xmlns:a16="http://schemas.microsoft.com/office/drawing/2014/main" id="{74BC532D-A82A-41D0-A62E-1E0AE4F03E3B}"/>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11" name="Text Box 199">
                  <a:extLst>
                    <a:ext uri="{FF2B5EF4-FFF2-40B4-BE49-F238E27FC236}">
                      <a16:creationId xmlns:a16="http://schemas.microsoft.com/office/drawing/2014/main" id="{18A04918-7373-42ED-AAD0-B92B0F98AF94}"/>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712" name="Oval 200">
                  <a:extLst>
                    <a:ext uri="{FF2B5EF4-FFF2-40B4-BE49-F238E27FC236}">
                      <a16:creationId xmlns:a16="http://schemas.microsoft.com/office/drawing/2014/main" id="{CAD1A6BF-5862-48F2-A20D-D1ECF59245BA}"/>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713" name="Group 201">
                <a:extLst>
                  <a:ext uri="{FF2B5EF4-FFF2-40B4-BE49-F238E27FC236}">
                    <a16:creationId xmlns:a16="http://schemas.microsoft.com/office/drawing/2014/main" id="{81D8DE68-D10A-4239-907C-329CA714BDE6}"/>
                  </a:ext>
                </a:extLst>
              </p:cNvPr>
              <p:cNvGrpSpPr>
                <a:grpSpLocks/>
              </p:cNvGrpSpPr>
              <p:nvPr/>
            </p:nvGrpSpPr>
            <p:grpSpPr bwMode="auto">
              <a:xfrm>
                <a:off x="2988" y="2460"/>
                <a:ext cx="240" cy="311"/>
                <a:chOff x="1380" y="3360"/>
                <a:chExt cx="240" cy="311"/>
              </a:xfrm>
            </p:grpSpPr>
            <p:sp>
              <p:nvSpPr>
                <p:cNvPr id="192714" name="Oval 202">
                  <a:extLst>
                    <a:ext uri="{FF2B5EF4-FFF2-40B4-BE49-F238E27FC236}">
                      <a16:creationId xmlns:a16="http://schemas.microsoft.com/office/drawing/2014/main" id="{A9DC5D7F-B949-4D35-B8F1-359810607E79}"/>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15" name="Text Box 203">
                  <a:extLst>
                    <a:ext uri="{FF2B5EF4-FFF2-40B4-BE49-F238E27FC236}">
                      <a16:creationId xmlns:a16="http://schemas.microsoft.com/office/drawing/2014/main" id="{2D977F89-B5E7-4322-A8CC-66B5972F8EE9}"/>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716" name="Oval 204">
                  <a:extLst>
                    <a:ext uri="{FF2B5EF4-FFF2-40B4-BE49-F238E27FC236}">
                      <a16:creationId xmlns:a16="http://schemas.microsoft.com/office/drawing/2014/main" id="{2E34F5F9-9EBF-424C-AAA9-8B75971CA3F6}"/>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2717" name="Group 205">
              <a:extLst>
                <a:ext uri="{FF2B5EF4-FFF2-40B4-BE49-F238E27FC236}">
                  <a16:creationId xmlns:a16="http://schemas.microsoft.com/office/drawing/2014/main" id="{8879C4EE-559B-4E61-9FC6-48F79E09CA42}"/>
                </a:ext>
              </a:extLst>
            </p:cNvPr>
            <p:cNvGrpSpPr>
              <a:grpSpLocks/>
            </p:cNvGrpSpPr>
            <p:nvPr/>
          </p:nvGrpSpPr>
          <p:grpSpPr bwMode="auto">
            <a:xfrm>
              <a:off x="4421" y="1256"/>
              <a:ext cx="240" cy="1499"/>
              <a:chOff x="2988" y="1272"/>
              <a:chExt cx="240" cy="1499"/>
            </a:xfrm>
          </p:grpSpPr>
          <p:grpSp>
            <p:nvGrpSpPr>
              <p:cNvPr id="192718" name="Group 206">
                <a:extLst>
                  <a:ext uri="{FF2B5EF4-FFF2-40B4-BE49-F238E27FC236}">
                    <a16:creationId xmlns:a16="http://schemas.microsoft.com/office/drawing/2014/main" id="{E2ADA758-F953-46B2-A46A-88C966404928}"/>
                  </a:ext>
                </a:extLst>
              </p:cNvPr>
              <p:cNvGrpSpPr>
                <a:grpSpLocks/>
              </p:cNvGrpSpPr>
              <p:nvPr/>
            </p:nvGrpSpPr>
            <p:grpSpPr bwMode="auto">
              <a:xfrm>
                <a:off x="2988" y="1272"/>
                <a:ext cx="240" cy="311"/>
                <a:chOff x="1380" y="3360"/>
                <a:chExt cx="240" cy="311"/>
              </a:xfrm>
            </p:grpSpPr>
            <p:sp>
              <p:nvSpPr>
                <p:cNvPr id="192719" name="Oval 207">
                  <a:extLst>
                    <a:ext uri="{FF2B5EF4-FFF2-40B4-BE49-F238E27FC236}">
                      <a16:creationId xmlns:a16="http://schemas.microsoft.com/office/drawing/2014/main" id="{9EDC0A23-38F5-44E2-A8EC-894ACF8C8641}"/>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20" name="Text Box 208">
                  <a:extLst>
                    <a:ext uri="{FF2B5EF4-FFF2-40B4-BE49-F238E27FC236}">
                      <a16:creationId xmlns:a16="http://schemas.microsoft.com/office/drawing/2014/main" id="{41C34A61-4421-4B19-B694-5D8D14ECF13E}"/>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721" name="Oval 209">
                  <a:extLst>
                    <a:ext uri="{FF2B5EF4-FFF2-40B4-BE49-F238E27FC236}">
                      <a16:creationId xmlns:a16="http://schemas.microsoft.com/office/drawing/2014/main" id="{A0B2C741-5459-4E1A-8829-0EB70FE79C98}"/>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722" name="Group 210">
                <a:extLst>
                  <a:ext uri="{FF2B5EF4-FFF2-40B4-BE49-F238E27FC236}">
                    <a16:creationId xmlns:a16="http://schemas.microsoft.com/office/drawing/2014/main" id="{18B1830F-56F7-4DCE-A2F6-C1D0B97B5CE4}"/>
                  </a:ext>
                </a:extLst>
              </p:cNvPr>
              <p:cNvGrpSpPr>
                <a:grpSpLocks/>
              </p:cNvGrpSpPr>
              <p:nvPr/>
            </p:nvGrpSpPr>
            <p:grpSpPr bwMode="auto">
              <a:xfrm>
                <a:off x="2988" y="1656"/>
                <a:ext cx="240" cy="311"/>
                <a:chOff x="1380" y="3360"/>
                <a:chExt cx="240" cy="311"/>
              </a:xfrm>
            </p:grpSpPr>
            <p:sp>
              <p:nvSpPr>
                <p:cNvPr id="192723" name="Oval 211">
                  <a:extLst>
                    <a:ext uri="{FF2B5EF4-FFF2-40B4-BE49-F238E27FC236}">
                      <a16:creationId xmlns:a16="http://schemas.microsoft.com/office/drawing/2014/main" id="{9D4A9682-32B1-403F-B02F-59D16E640190}"/>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24" name="Text Box 212">
                  <a:extLst>
                    <a:ext uri="{FF2B5EF4-FFF2-40B4-BE49-F238E27FC236}">
                      <a16:creationId xmlns:a16="http://schemas.microsoft.com/office/drawing/2014/main" id="{0C918D50-00C5-4B22-A6EC-86E9528822D2}"/>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725" name="Oval 213">
                  <a:extLst>
                    <a:ext uri="{FF2B5EF4-FFF2-40B4-BE49-F238E27FC236}">
                      <a16:creationId xmlns:a16="http://schemas.microsoft.com/office/drawing/2014/main" id="{A67F421B-28D3-4315-9D3E-B59785B5EB29}"/>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726" name="Group 214">
                <a:extLst>
                  <a:ext uri="{FF2B5EF4-FFF2-40B4-BE49-F238E27FC236}">
                    <a16:creationId xmlns:a16="http://schemas.microsoft.com/office/drawing/2014/main" id="{BDDDCB4D-1E81-4D21-94C1-0E5C5FB9438F}"/>
                  </a:ext>
                </a:extLst>
              </p:cNvPr>
              <p:cNvGrpSpPr>
                <a:grpSpLocks/>
              </p:cNvGrpSpPr>
              <p:nvPr/>
            </p:nvGrpSpPr>
            <p:grpSpPr bwMode="auto">
              <a:xfrm>
                <a:off x="2988" y="2052"/>
                <a:ext cx="240" cy="311"/>
                <a:chOff x="1380" y="3360"/>
                <a:chExt cx="240" cy="311"/>
              </a:xfrm>
            </p:grpSpPr>
            <p:sp>
              <p:nvSpPr>
                <p:cNvPr id="192727" name="Oval 215">
                  <a:extLst>
                    <a:ext uri="{FF2B5EF4-FFF2-40B4-BE49-F238E27FC236}">
                      <a16:creationId xmlns:a16="http://schemas.microsoft.com/office/drawing/2014/main" id="{026358DE-037C-42CF-A062-CC4C0166FEC4}"/>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28" name="Text Box 216">
                  <a:extLst>
                    <a:ext uri="{FF2B5EF4-FFF2-40B4-BE49-F238E27FC236}">
                      <a16:creationId xmlns:a16="http://schemas.microsoft.com/office/drawing/2014/main" id="{7A338956-F9C1-416C-A76C-F222617C0DA7}"/>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729" name="Oval 217">
                  <a:extLst>
                    <a:ext uri="{FF2B5EF4-FFF2-40B4-BE49-F238E27FC236}">
                      <a16:creationId xmlns:a16="http://schemas.microsoft.com/office/drawing/2014/main" id="{2313250D-64BF-43AF-8A6F-E61BB7136D9B}"/>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730" name="Group 218">
                <a:extLst>
                  <a:ext uri="{FF2B5EF4-FFF2-40B4-BE49-F238E27FC236}">
                    <a16:creationId xmlns:a16="http://schemas.microsoft.com/office/drawing/2014/main" id="{03EE04AB-0EAE-4CCF-B841-C26E8F1F085C}"/>
                  </a:ext>
                </a:extLst>
              </p:cNvPr>
              <p:cNvGrpSpPr>
                <a:grpSpLocks/>
              </p:cNvGrpSpPr>
              <p:nvPr/>
            </p:nvGrpSpPr>
            <p:grpSpPr bwMode="auto">
              <a:xfrm>
                <a:off x="2988" y="2460"/>
                <a:ext cx="240" cy="311"/>
                <a:chOff x="1380" y="3360"/>
                <a:chExt cx="240" cy="311"/>
              </a:xfrm>
            </p:grpSpPr>
            <p:sp>
              <p:nvSpPr>
                <p:cNvPr id="192731" name="Oval 219">
                  <a:extLst>
                    <a:ext uri="{FF2B5EF4-FFF2-40B4-BE49-F238E27FC236}">
                      <a16:creationId xmlns:a16="http://schemas.microsoft.com/office/drawing/2014/main" id="{D6011E4C-62D7-415C-B67E-146AF0F17E51}"/>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32" name="Text Box 220">
                  <a:extLst>
                    <a:ext uri="{FF2B5EF4-FFF2-40B4-BE49-F238E27FC236}">
                      <a16:creationId xmlns:a16="http://schemas.microsoft.com/office/drawing/2014/main" id="{FF9CCEB5-C795-4826-90F2-491DCE8EE4C6}"/>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宋体" panose="02010600030101010101" pitchFamily="2" charset="-122"/>
                      <a:ea typeface="宋体" panose="02010600030101010101" pitchFamily="2" charset="-122"/>
                    </a:rPr>
                    <a:t>+</a:t>
                  </a:r>
                </a:p>
              </p:txBody>
            </p:sp>
            <p:sp>
              <p:nvSpPr>
                <p:cNvPr id="192733" name="Oval 221">
                  <a:extLst>
                    <a:ext uri="{FF2B5EF4-FFF2-40B4-BE49-F238E27FC236}">
                      <a16:creationId xmlns:a16="http://schemas.microsoft.com/office/drawing/2014/main" id="{4B89A18A-05E6-4830-A5B5-671923F63BD1}"/>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2734" name="Group 222">
              <a:extLst>
                <a:ext uri="{FF2B5EF4-FFF2-40B4-BE49-F238E27FC236}">
                  <a16:creationId xmlns:a16="http://schemas.microsoft.com/office/drawing/2014/main" id="{D543D60B-5DC3-4871-A49D-AA7E1E656AF3}"/>
                </a:ext>
              </a:extLst>
            </p:cNvPr>
            <p:cNvGrpSpPr>
              <a:grpSpLocks/>
            </p:cNvGrpSpPr>
            <p:nvPr/>
          </p:nvGrpSpPr>
          <p:grpSpPr bwMode="auto">
            <a:xfrm>
              <a:off x="2525" y="3092"/>
              <a:ext cx="1056" cy="636"/>
              <a:chOff x="2520" y="3132"/>
              <a:chExt cx="1056" cy="636"/>
            </a:xfrm>
          </p:grpSpPr>
          <p:grpSp>
            <p:nvGrpSpPr>
              <p:cNvPr id="192735" name="Group 223">
                <a:extLst>
                  <a:ext uri="{FF2B5EF4-FFF2-40B4-BE49-F238E27FC236}">
                    <a16:creationId xmlns:a16="http://schemas.microsoft.com/office/drawing/2014/main" id="{8C954B1B-F21D-4D0C-B5BB-4B26273E7BF9}"/>
                  </a:ext>
                </a:extLst>
              </p:cNvPr>
              <p:cNvGrpSpPr>
                <a:grpSpLocks/>
              </p:cNvGrpSpPr>
              <p:nvPr/>
            </p:nvGrpSpPr>
            <p:grpSpPr bwMode="auto">
              <a:xfrm>
                <a:off x="2688" y="3132"/>
                <a:ext cx="443" cy="288"/>
                <a:chOff x="2688" y="3132"/>
                <a:chExt cx="443" cy="288"/>
              </a:xfrm>
            </p:grpSpPr>
            <p:sp>
              <p:nvSpPr>
                <p:cNvPr id="192736" name="Oval 224">
                  <a:extLst>
                    <a:ext uri="{FF2B5EF4-FFF2-40B4-BE49-F238E27FC236}">
                      <a16:creationId xmlns:a16="http://schemas.microsoft.com/office/drawing/2014/main" id="{23CE068A-D45E-459C-9275-886F224DC619}"/>
                    </a:ext>
                  </a:extLst>
                </p:cNvPr>
                <p:cNvSpPr>
                  <a:spLocks noChangeArrowheads="1"/>
                </p:cNvSpPr>
                <p:nvPr/>
              </p:nvSpPr>
              <p:spPr bwMode="auto">
                <a:xfrm>
                  <a:off x="2688" y="3372"/>
                  <a:ext cx="47" cy="4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37" name="Oval 225">
                  <a:extLst>
                    <a:ext uri="{FF2B5EF4-FFF2-40B4-BE49-F238E27FC236}">
                      <a16:creationId xmlns:a16="http://schemas.microsoft.com/office/drawing/2014/main" id="{0CAC0A17-0ACB-49EB-B323-7148460EDA70}"/>
                    </a:ext>
                  </a:extLst>
                </p:cNvPr>
                <p:cNvSpPr>
                  <a:spLocks noChangeArrowheads="1"/>
                </p:cNvSpPr>
                <p:nvPr/>
              </p:nvSpPr>
              <p:spPr bwMode="auto">
                <a:xfrm>
                  <a:off x="3084" y="3132"/>
                  <a:ext cx="47"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38" name="Line 226">
                  <a:extLst>
                    <a:ext uri="{FF2B5EF4-FFF2-40B4-BE49-F238E27FC236}">
                      <a16:creationId xmlns:a16="http://schemas.microsoft.com/office/drawing/2014/main" id="{1A494CD0-1890-4BB0-BB8E-BD92043AE7FC}"/>
                    </a:ext>
                  </a:extLst>
                </p:cNvPr>
                <p:cNvSpPr>
                  <a:spLocks noChangeShapeType="1"/>
                </p:cNvSpPr>
                <p:nvPr/>
              </p:nvSpPr>
              <p:spPr bwMode="auto">
                <a:xfrm>
                  <a:off x="2748" y="3396"/>
                  <a:ext cx="34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39" name="Line 227">
                  <a:extLst>
                    <a:ext uri="{FF2B5EF4-FFF2-40B4-BE49-F238E27FC236}">
                      <a16:creationId xmlns:a16="http://schemas.microsoft.com/office/drawing/2014/main" id="{E164FFE8-926B-4E70-AF00-319E713BB5C7}"/>
                    </a:ext>
                  </a:extLst>
                </p:cNvPr>
                <p:cNvSpPr>
                  <a:spLocks noChangeShapeType="1"/>
                </p:cNvSpPr>
                <p:nvPr/>
              </p:nvSpPr>
              <p:spPr bwMode="auto">
                <a:xfrm flipH="1">
                  <a:off x="2760" y="3156"/>
                  <a:ext cx="32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2740" name="Text Box 228">
                <a:extLst>
                  <a:ext uri="{FF2B5EF4-FFF2-40B4-BE49-F238E27FC236}">
                    <a16:creationId xmlns:a16="http://schemas.microsoft.com/office/drawing/2014/main" id="{69B0C89C-C615-4F69-8FA2-057989E4A1F8}"/>
                  </a:ext>
                </a:extLst>
              </p:cNvPr>
              <p:cNvSpPr txBox="1">
                <a:spLocks noChangeArrowheads="1"/>
              </p:cNvSpPr>
              <p:nvPr/>
            </p:nvSpPr>
            <p:spPr bwMode="auto">
              <a:xfrm>
                <a:off x="2520" y="3480"/>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a:solidFill>
                      <a:srgbClr val="D60093"/>
                    </a:solidFill>
                    <a:latin typeface="宋体" panose="02010600030101010101" pitchFamily="2" charset="-122"/>
                    <a:ea typeface="宋体" panose="02010600030101010101" pitchFamily="2" charset="-122"/>
                  </a:rPr>
                  <a:t>扩散运动</a:t>
                </a:r>
                <a:endParaRPr lang="zh-CN" altLang="en-US" sz="2000" b="1">
                  <a:solidFill>
                    <a:srgbClr val="D60093"/>
                  </a:solidFill>
                  <a:latin typeface="宋体" panose="02010600030101010101" pitchFamily="2" charset="-122"/>
                  <a:ea typeface="宋体" panose="02010600030101010101" pitchFamily="2" charset="-122"/>
                </a:endParaRPr>
              </a:p>
            </p:txBody>
          </p:sp>
        </p:grpSp>
        <p:grpSp>
          <p:nvGrpSpPr>
            <p:cNvPr id="192741" name="Group 229">
              <a:extLst>
                <a:ext uri="{FF2B5EF4-FFF2-40B4-BE49-F238E27FC236}">
                  <a16:creationId xmlns:a16="http://schemas.microsoft.com/office/drawing/2014/main" id="{DB116B02-796A-4B7C-BDBE-12F556F0EB38}"/>
                </a:ext>
              </a:extLst>
            </p:cNvPr>
            <p:cNvGrpSpPr>
              <a:grpSpLocks/>
            </p:cNvGrpSpPr>
            <p:nvPr/>
          </p:nvGrpSpPr>
          <p:grpSpPr bwMode="auto">
            <a:xfrm>
              <a:off x="2657" y="1496"/>
              <a:ext cx="47" cy="1223"/>
              <a:chOff x="324" y="696"/>
              <a:chExt cx="47" cy="1223"/>
            </a:xfrm>
          </p:grpSpPr>
          <p:sp>
            <p:nvSpPr>
              <p:cNvPr id="192742" name="Oval 230">
                <a:extLst>
                  <a:ext uri="{FF2B5EF4-FFF2-40B4-BE49-F238E27FC236}">
                    <a16:creationId xmlns:a16="http://schemas.microsoft.com/office/drawing/2014/main" id="{DA0A5E58-F712-4CF2-9EDA-D3F73F01316F}"/>
                  </a:ext>
                </a:extLst>
              </p:cNvPr>
              <p:cNvSpPr>
                <a:spLocks noChangeArrowheads="1"/>
              </p:cNvSpPr>
              <p:nvPr/>
            </p:nvSpPr>
            <p:spPr bwMode="auto">
              <a:xfrm>
                <a:off x="324" y="69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43" name="Oval 231">
                <a:extLst>
                  <a:ext uri="{FF2B5EF4-FFF2-40B4-BE49-F238E27FC236}">
                    <a16:creationId xmlns:a16="http://schemas.microsoft.com/office/drawing/2014/main" id="{781D1229-EFD6-4322-8852-5F1E1695BC90}"/>
                  </a:ext>
                </a:extLst>
              </p:cNvPr>
              <p:cNvSpPr>
                <a:spLocks noChangeArrowheads="1"/>
              </p:cNvSpPr>
              <p:nvPr/>
            </p:nvSpPr>
            <p:spPr bwMode="auto">
              <a:xfrm>
                <a:off x="324" y="1080"/>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44" name="Oval 232">
                <a:extLst>
                  <a:ext uri="{FF2B5EF4-FFF2-40B4-BE49-F238E27FC236}">
                    <a16:creationId xmlns:a16="http://schemas.microsoft.com/office/drawing/2014/main" id="{F545C28B-6B04-4D6A-B08E-507060F0FCEB}"/>
                  </a:ext>
                </a:extLst>
              </p:cNvPr>
              <p:cNvSpPr>
                <a:spLocks noChangeArrowheads="1"/>
              </p:cNvSpPr>
              <p:nvPr/>
            </p:nvSpPr>
            <p:spPr bwMode="auto">
              <a:xfrm>
                <a:off x="324" y="147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45" name="Oval 233">
                <a:extLst>
                  <a:ext uri="{FF2B5EF4-FFF2-40B4-BE49-F238E27FC236}">
                    <a16:creationId xmlns:a16="http://schemas.microsoft.com/office/drawing/2014/main" id="{1879079D-FDB8-46DC-9213-5837EC54DB29}"/>
                  </a:ext>
                </a:extLst>
              </p:cNvPr>
              <p:cNvSpPr>
                <a:spLocks noChangeArrowheads="1"/>
              </p:cNvSpPr>
              <p:nvPr/>
            </p:nvSpPr>
            <p:spPr bwMode="auto">
              <a:xfrm>
                <a:off x="324" y="1872"/>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2746" name="Group 234">
              <a:extLst>
                <a:ext uri="{FF2B5EF4-FFF2-40B4-BE49-F238E27FC236}">
                  <a16:creationId xmlns:a16="http://schemas.microsoft.com/office/drawing/2014/main" id="{9196A6CA-DBF4-44B4-8B3A-E870A6BB9E44}"/>
                </a:ext>
              </a:extLst>
            </p:cNvPr>
            <p:cNvGrpSpPr>
              <a:grpSpLocks/>
            </p:cNvGrpSpPr>
            <p:nvPr/>
          </p:nvGrpSpPr>
          <p:grpSpPr bwMode="auto">
            <a:xfrm>
              <a:off x="2621" y="788"/>
              <a:ext cx="1368" cy="288"/>
              <a:chOff x="2616" y="828"/>
              <a:chExt cx="1368" cy="288"/>
            </a:xfrm>
          </p:grpSpPr>
          <p:sp>
            <p:nvSpPr>
              <p:cNvPr id="192747" name="Line 235">
                <a:extLst>
                  <a:ext uri="{FF2B5EF4-FFF2-40B4-BE49-F238E27FC236}">
                    <a16:creationId xmlns:a16="http://schemas.microsoft.com/office/drawing/2014/main" id="{3DA18498-54BB-4CE4-81BA-CE6C4B91C5D1}"/>
                  </a:ext>
                </a:extLst>
              </p:cNvPr>
              <p:cNvSpPr>
                <a:spLocks noChangeShapeType="1"/>
              </p:cNvSpPr>
              <p:nvPr/>
            </p:nvSpPr>
            <p:spPr bwMode="auto">
              <a:xfrm flipH="1">
                <a:off x="2616" y="972"/>
                <a:ext cx="4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48" name="Text Box 236">
                <a:extLst>
                  <a:ext uri="{FF2B5EF4-FFF2-40B4-BE49-F238E27FC236}">
                    <a16:creationId xmlns:a16="http://schemas.microsoft.com/office/drawing/2014/main" id="{DD4CA820-12F7-4373-AC2C-35E3F6641B1F}"/>
                  </a:ext>
                </a:extLst>
              </p:cNvPr>
              <p:cNvSpPr txBox="1">
                <a:spLocks noChangeArrowheads="1"/>
              </p:cNvSpPr>
              <p:nvPr/>
            </p:nvSpPr>
            <p:spPr bwMode="auto">
              <a:xfrm>
                <a:off x="3108" y="828"/>
                <a:ext cx="8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a:solidFill>
                      <a:srgbClr val="D60093"/>
                    </a:solidFill>
                    <a:latin typeface="宋体" panose="02010600030101010101" pitchFamily="2" charset="-122"/>
                    <a:ea typeface="宋体" panose="02010600030101010101" pitchFamily="2" charset="-122"/>
                  </a:rPr>
                  <a:t>内电场</a:t>
                </a:r>
                <a:r>
                  <a:rPr lang="en-US" altLang="zh-CN" b="1" i="1">
                    <a:solidFill>
                      <a:srgbClr val="D60093"/>
                    </a:solidFill>
                    <a:ea typeface="宋体" panose="02010600030101010101" pitchFamily="2" charset="-122"/>
                  </a:rPr>
                  <a:t>E</a:t>
                </a:r>
                <a:endParaRPr lang="en-US" altLang="zh-CN" sz="2000" b="1">
                  <a:solidFill>
                    <a:srgbClr val="D60093"/>
                  </a:solidFill>
                  <a:latin typeface="宋体" panose="02010600030101010101" pitchFamily="2" charset="-122"/>
                  <a:ea typeface="宋体" panose="02010600030101010101" pitchFamily="2" charset="-122"/>
                </a:endParaRPr>
              </a:p>
            </p:txBody>
          </p:sp>
        </p:grpSp>
        <p:grpSp>
          <p:nvGrpSpPr>
            <p:cNvPr id="192749" name="Group 237">
              <a:extLst>
                <a:ext uri="{FF2B5EF4-FFF2-40B4-BE49-F238E27FC236}">
                  <a16:creationId xmlns:a16="http://schemas.microsoft.com/office/drawing/2014/main" id="{ADEFEFEB-AACB-49F2-9350-05AE33001B9B}"/>
                </a:ext>
              </a:extLst>
            </p:cNvPr>
            <p:cNvGrpSpPr>
              <a:grpSpLocks/>
            </p:cNvGrpSpPr>
            <p:nvPr/>
          </p:nvGrpSpPr>
          <p:grpSpPr bwMode="auto">
            <a:xfrm>
              <a:off x="3087" y="1521"/>
              <a:ext cx="47" cy="1235"/>
              <a:chOff x="5275" y="2178"/>
              <a:chExt cx="47" cy="1235"/>
            </a:xfrm>
          </p:grpSpPr>
          <p:sp>
            <p:nvSpPr>
              <p:cNvPr id="192750" name="Oval 238">
                <a:extLst>
                  <a:ext uri="{FF2B5EF4-FFF2-40B4-BE49-F238E27FC236}">
                    <a16:creationId xmlns:a16="http://schemas.microsoft.com/office/drawing/2014/main" id="{AD117FDC-628E-42FA-9808-A51A87B23556}"/>
                  </a:ext>
                </a:extLst>
              </p:cNvPr>
              <p:cNvSpPr>
                <a:spLocks noChangeArrowheads="1"/>
              </p:cNvSpPr>
              <p:nvPr/>
            </p:nvSpPr>
            <p:spPr bwMode="auto">
              <a:xfrm>
                <a:off x="5275" y="2178"/>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51" name="Oval 239">
                <a:extLst>
                  <a:ext uri="{FF2B5EF4-FFF2-40B4-BE49-F238E27FC236}">
                    <a16:creationId xmlns:a16="http://schemas.microsoft.com/office/drawing/2014/main" id="{D698406C-5D89-4446-8F16-0CFC80445677}"/>
                  </a:ext>
                </a:extLst>
              </p:cNvPr>
              <p:cNvSpPr>
                <a:spLocks noChangeArrowheads="1"/>
              </p:cNvSpPr>
              <p:nvPr/>
            </p:nvSpPr>
            <p:spPr bwMode="auto">
              <a:xfrm>
                <a:off x="5275" y="2562"/>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52" name="Oval 240">
                <a:extLst>
                  <a:ext uri="{FF2B5EF4-FFF2-40B4-BE49-F238E27FC236}">
                    <a16:creationId xmlns:a16="http://schemas.microsoft.com/office/drawing/2014/main" id="{11BEC29B-4098-44DC-8E0B-12C918CA42B1}"/>
                  </a:ext>
                </a:extLst>
              </p:cNvPr>
              <p:cNvSpPr>
                <a:spLocks noChangeArrowheads="1"/>
              </p:cNvSpPr>
              <p:nvPr/>
            </p:nvSpPr>
            <p:spPr bwMode="auto">
              <a:xfrm>
                <a:off x="5275" y="2958"/>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753" name="Oval 241">
                <a:extLst>
                  <a:ext uri="{FF2B5EF4-FFF2-40B4-BE49-F238E27FC236}">
                    <a16:creationId xmlns:a16="http://schemas.microsoft.com/office/drawing/2014/main" id="{36A917A8-7038-4891-8587-9B2E4FCCEE9D}"/>
                  </a:ext>
                </a:extLst>
              </p:cNvPr>
              <p:cNvSpPr>
                <a:spLocks noChangeArrowheads="1"/>
              </p:cNvSpPr>
              <p:nvPr/>
            </p:nvSpPr>
            <p:spPr bwMode="auto">
              <a:xfrm>
                <a:off x="5275" y="3366"/>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2754" name="Oval 242">
              <a:extLst>
                <a:ext uri="{FF2B5EF4-FFF2-40B4-BE49-F238E27FC236}">
                  <a16:creationId xmlns:a16="http://schemas.microsoft.com/office/drawing/2014/main" id="{B018F1B4-75D4-41F9-94AA-290CA76CC2E2}"/>
                </a:ext>
              </a:extLst>
            </p:cNvPr>
            <p:cNvSpPr>
              <a:spLocks noChangeArrowheads="1"/>
            </p:cNvSpPr>
            <p:nvPr/>
          </p:nvSpPr>
          <p:spPr bwMode="auto">
            <a:xfrm>
              <a:off x="3833" y="1915"/>
              <a:ext cx="47" cy="61"/>
            </a:xfrm>
            <a:prstGeom prst="ellipse">
              <a:avLst/>
            </a:prstGeom>
            <a:noFill/>
            <a:ln w="1905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2755" name="Oval 243">
              <a:extLst>
                <a:ext uri="{FF2B5EF4-FFF2-40B4-BE49-F238E27FC236}">
                  <a16:creationId xmlns:a16="http://schemas.microsoft.com/office/drawing/2014/main" id="{28D827AD-3FBA-4785-92A0-60B7CD49F29B}"/>
                </a:ext>
              </a:extLst>
            </p:cNvPr>
            <p:cNvSpPr>
              <a:spLocks noChangeArrowheads="1"/>
            </p:cNvSpPr>
            <p:nvPr/>
          </p:nvSpPr>
          <p:spPr bwMode="auto">
            <a:xfrm>
              <a:off x="1577" y="1964"/>
              <a:ext cx="48" cy="51"/>
            </a:xfrm>
            <a:prstGeom prst="ellipse">
              <a:avLst/>
            </a:prstGeom>
            <a:solidFill>
              <a:schemeClr val="tx1"/>
            </a:solidFill>
            <a:ln w="952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sp>
        <p:nvSpPr>
          <p:cNvPr id="192756" name="AutoShape 244">
            <a:extLst>
              <a:ext uri="{FF2B5EF4-FFF2-40B4-BE49-F238E27FC236}">
                <a16:creationId xmlns:a16="http://schemas.microsoft.com/office/drawing/2014/main" id="{DB682EF1-FFF9-4DD6-9498-D9B6611F1B9D}"/>
              </a:ext>
            </a:extLst>
          </p:cNvPr>
          <p:cNvSpPr>
            <a:spLocks noChangeArrowheads="1"/>
          </p:cNvSpPr>
          <p:nvPr/>
        </p:nvSpPr>
        <p:spPr bwMode="auto">
          <a:xfrm>
            <a:off x="530225" y="5210165"/>
            <a:ext cx="8283575" cy="858857"/>
          </a:xfrm>
          <a:prstGeom prst="horizontalScroll">
            <a:avLst>
              <a:gd name="adj" fmla="val 12500"/>
            </a:avLst>
          </a:prstGeom>
          <a:solidFill>
            <a:srgbClr val="99FF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spcBef>
                <a:spcPct val="50000"/>
              </a:spcBef>
            </a:pPr>
            <a:r>
              <a:rPr lang="zh-CN" altLang="en-US">
                <a:latin typeface="幼圆" panose="02010509060101010101" pitchFamily="49" charset="-122"/>
                <a:ea typeface="幼圆" panose="02010509060101010101" pitchFamily="49" charset="-122"/>
              </a:rPr>
              <a:t>所以扩散和漂移这一对相反的运动最终达到平衡，相当于两个区之间没有电荷运动，空间电荷区的厚度固定不变。</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756"/>
                                        </p:tgtEl>
                                        <p:attrNameLst>
                                          <p:attrName>style.visibility</p:attrName>
                                        </p:attrNameLst>
                                      </p:cBhvr>
                                      <p:to>
                                        <p:strVal val="visible"/>
                                      </p:to>
                                    </p:set>
                                    <p:animEffect transition="in" filter="wipe(left)">
                                      <p:cBhvr>
                                        <p:cTn id="7" dur="500"/>
                                        <p:tgtEl>
                                          <p:spTgt spid="192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756"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a:extLst>
              <a:ext uri="{FF2B5EF4-FFF2-40B4-BE49-F238E27FC236}">
                <a16:creationId xmlns:a16="http://schemas.microsoft.com/office/drawing/2014/main" id="{D18D5216-0251-40E3-B83D-F83A00A7D45A}"/>
              </a:ext>
            </a:extLst>
          </p:cNvPr>
          <p:cNvSpPr txBox="1">
            <a:spLocks noChangeArrowheads="1"/>
          </p:cNvSpPr>
          <p:nvPr/>
        </p:nvSpPr>
        <p:spPr bwMode="auto">
          <a:xfrm>
            <a:off x="914400" y="895350"/>
            <a:ext cx="533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3200" b="1"/>
          </a:p>
        </p:txBody>
      </p:sp>
      <p:sp>
        <p:nvSpPr>
          <p:cNvPr id="193539" name="Text Box 3">
            <a:extLst>
              <a:ext uri="{FF2B5EF4-FFF2-40B4-BE49-F238E27FC236}">
                <a16:creationId xmlns:a16="http://schemas.microsoft.com/office/drawing/2014/main" id="{35016421-C899-4423-B75A-E169E328FF9B}"/>
              </a:ext>
            </a:extLst>
          </p:cNvPr>
          <p:cNvSpPr txBox="1">
            <a:spLocks noChangeArrowheads="1"/>
          </p:cNvSpPr>
          <p:nvPr/>
        </p:nvSpPr>
        <p:spPr bwMode="auto">
          <a:xfrm>
            <a:off x="142875" y="201613"/>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4000" b="1">
              <a:solidFill>
                <a:srgbClr val="FF0000"/>
              </a:solidFill>
            </a:endParaRPr>
          </a:p>
        </p:txBody>
      </p:sp>
      <p:sp>
        <p:nvSpPr>
          <p:cNvPr id="193540" name="Rectangle 4">
            <a:extLst>
              <a:ext uri="{FF2B5EF4-FFF2-40B4-BE49-F238E27FC236}">
                <a16:creationId xmlns:a16="http://schemas.microsoft.com/office/drawing/2014/main" id="{713211E6-6F04-4695-A6F8-452BCDF39F7A}"/>
              </a:ext>
            </a:extLst>
          </p:cNvPr>
          <p:cNvSpPr>
            <a:spLocks noGrp="1" noChangeArrowheads="1"/>
          </p:cNvSpPr>
          <p:nvPr>
            <p:ph type="title" idx="4294967295"/>
          </p:nvPr>
        </p:nvSpPr>
        <p:spPr>
          <a:xfrm>
            <a:off x="46038" y="-145510"/>
            <a:ext cx="7543800" cy="985837"/>
          </a:xfrm>
        </p:spPr>
        <p:txBody>
          <a:bodyPr>
            <a:normAutofit/>
          </a:bodyPr>
          <a:lstStyle/>
          <a:p>
            <a:r>
              <a:rPr lang="en-US" altLang="zh-CN" sz="3600" dirty="0"/>
              <a:t>PN </a:t>
            </a:r>
            <a:r>
              <a:rPr lang="zh-CN" altLang="en-US" sz="3600" dirty="0"/>
              <a:t>结的形成</a:t>
            </a:r>
          </a:p>
        </p:txBody>
      </p:sp>
      <p:grpSp>
        <p:nvGrpSpPr>
          <p:cNvPr id="193542" name="Group 6">
            <a:extLst>
              <a:ext uri="{FF2B5EF4-FFF2-40B4-BE49-F238E27FC236}">
                <a16:creationId xmlns:a16="http://schemas.microsoft.com/office/drawing/2014/main" id="{054304EB-90EB-41A8-B555-3B0AE34C7F0F}"/>
              </a:ext>
            </a:extLst>
          </p:cNvPr>
          <p:cNvGrpSpPr>
            <a:grpSpLocks/>
          </p:cNvGrpSpPr>
          <p:nvPr/>
        </p:nvGrpSpPr>
        <p:grpSpPr bwMode="auto">
          <a:xfrm>
            <a:off x="1684338" y="2351088"/>
            <a:ext cx="6115050" cy="2817812"/>
            <a:chOff x="925" y="1485"/>
            <a:chExt cx="3852" cy="1775"/>
          </a:xfrm>
        </p:grpSpPr>
        <p:sp>
          <p:nvSpPr>
            <p:cNvPr id="193543" name="Rectangle 7">
              <a:extLst>
                <a:ext uri="{FF2B5EF4-FFF2-40B4-BE49-F238E27FC236}">
                  <a16:creationId xmlns:a16="http://schemas.microsoft.com/office/drawing/2014/main" id="{B0B7B7B4-B165-4DC1-971A-C894D3C73679}"/>
                </a:ext>
              </a:extLst>
            </p:cNvPr>
            <p:cNvSpPr>
              <a:spLocks noChangeArrowheads="1"/>
            </p:cNvSpPr>
            <p:nvPr/>
          </p:nvSpPr>
          <p:spPr bwMode="auto">
            <a:xfrm>
              <a:off x="925" y="1485"/>
              <a:ext cx="1943" cy="17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4" name="Rectangle 8">
              <a:extLst>
                <a:ext uri="{FF2B5EF4-FFF2-40B4-BE49-F238E27FC236}">
                  <a16:creationId xmlns:a16="http://schemas.microsoft.com/office/drawing/2014/main" id="{5F2D0F11-88FE-46D9-8FC4-3CD5DA30500B}"/>
                </a:ext>
              </a:extLst>
            </p:cNvPr>
            <p:cNvSpPr>
              <a:spLocks noChangeArrowheads="1"/>
            </p:cNvSpPr>
            <p:nvPr/>
          </p:nvSpPr>
          <p:spPr bwMode="auto">
            <a:xfrm>
              <a:off x="2870" y="1485"/>
              <a:ext cx="1907" cy="17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3545" name="Group 9">
              <a:extLst>
                <a:ext uri="{FF2B5EF4-FFF2-40B4-BE49-F238E27FC236}">
                  <a16:creationId xmlns:a16="http://schemas.microsoft.com/office/drawing/2014/main" id="{2E6F4333-6193-40CD-8BB3-5F0A793378A8}"/>
                </a:ext>
              </a:extLst>
            </p:cNvPr>
            <p:cNvGrpSpPr>
              <a:grpSpLocks/>
            </p:cNvGrpSpPr>
            <p:nvPr/>
          </p:nvGrpSpPr>
          <p:grpSpPr bwMode="auto">
            <a:xfrm>
              <a:off x="2509" y="1605"/>
              <a:ext cx="336" cy="1487"/>
              <a:chOff x="2520" y="1272"/>
              <a:chExt cx="336" cy="1487"/>
            </a:xfrm>
          </p:grpSpPr>
          <p:grpSp>
            <p:nvGrpSpPr>
              <p:cNvPr id="193546" name="Group 10">
                <a:extLst>
                  <a:ext uri="{FF2B5EF4-FFF2-40B4-BE49-F238E27FC236}">
                    <a16:creationId xmlns:a16="http://schemas.microsoft.com/office/drawing/2014/main" id="{5B4D8966-59E5-456A-8893-C56053A127C2}"/>
                  </a:ext>
                </a:extLst>
              </p:cNvPr>
              <p:cNvGrpSpPr>
                <a:grpSpLocks/>
              </p:cNvGrpSpPr>
              <p:nvPr/>
            </p:nvGrpSpPr>
            <p:grpSpPr bwMode="auto">
              <a:xfrm>
                <a:off x="2520" y="1656"/>
                <a:ext cx="336" cy="311"/>
                <a:chOff x="2568" y="3360"/>
                <a:chExt cx="336" cy="311"/>
              </a:xfrm>
            </p:grpSpPr>
            <p:sp>
              <p:nvSpPr>
                <p:cNvPr id="193547" name="Oval 11">
                  <a:extLst>
                    <a:ext uri="{FF2B5EF4-FFF2-40B4-BE49-F238E27FC236}">
                      <a16:creationId xmlns:a16="http://schemas.microsoft.com/office/drawing/2014/main" id="{0EAB07C4-2DDA-4BA2-A404-232522ADDF78}"/>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8" name="Text Box 12">
                  <a:extLst>
                    <a:ext uri="{FF2B5EF4-FFF2-40B4-BE49-F238E27FC236}">
                      <a16:creationId xmlns:a16="http://schemas.microsoft.com/office/drawing/2014/main" id="{CB8FBDF2-3FDB-4393-BE6E-698F35ADA296}"/>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49" name="Oval 13">
                  <a:extLst>
                    <a:ext uri="{FF2B5EF4-FFF2-40B4-BE49-F238E27FC236}">
                      <a16:creationId xmlns:a16="http://schemas.microsoft.com/office/drawing/2014/main" id="{11EAEC8D-B463-490A-9033-DB35105B7B49}"/>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550" name="Group 14">
                <a:extLst>
                  <a:ext uri="{FF2B5EF4-FFF2-40B4-BE49-F238E27FC236}">
                    <a16:creationId xmlns:a16="http://schemas.microsoft.com/office/drawing/2014/main" id="{9668EE3C-CEA0-4741-BC7B-A5C0AF159D7E}"/>
                  </a:ext>
                </a:extLst>
              </p:cNvPr>
              <p:cNvGrpSpPr>
                <a:grpSpLocks/>
              </p:cNvGrpSpPr>
              <p:nvPr/>
            </p:nvGrpSpPr>
            <p:grpSpPr bwMode="auto">
              <a:xfrm>
                <a:off x="2520" y="1272"/>
                <a:ext cx="336" cy="311"/>
                <a:chOff x="2568" y="3360"/>
                <a:chExt cx="336" cy="311"/>
              </a:xfrm>
            </p:grpSpPr>
            <p:sp>
              <p:nvSpPr>
                <p:cNvPr id="193551" name="Oval 15">
                  <a:extLst>
                    <a:ext uri="{FF2B5EF4-FFF2-40B4-BE49-F238E27FC236}">
                      <a16:creationId xmlns:a16="http://schemas.microsoft.com/office/drawing/2014/main" id="{848D611D-96B2-4345-8A41-C31CC61E823B}"/>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52" name="Text Box 16">
                  <a:extLst>
                    <a:ext uri="{FF2B5EF4-FFF2-40B4-BE49-F238E27FC236}">
                      <a16:creationId xmlns:a16="http://schemas.microsoft.com/office/drawing/2014/main" id="{5178529B-3B3C-4A0F-90DB-BE5389E62D98}"/>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53" name="Oval 17">
                  <a:extLst>
                    <a:ext uri="{FF2B5EF4-FFF2-40B4-BE49-F238E27FC236}">
                      <a16:creationId xmlns:a16="http://schemas.microsoft.com/office/drawing/2014/main" id="{93764D59-57CF-4891-A218-D895A404930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554" name="Group 18">
                <a:extLst>
                  <a:ext uri="{FF2B5EF4-FFF2-40B4-BE49-F238E27FC236}">
                    <a16:creationId xmlns:a16="http://schemas.microsoft.com/office/drawing/2014/main" id="{629DAD3D-D73E-473B-8D0A-3A96D44BB1D3}"/>
                  </a:ext>
                </a:extLst>
              </p:cNvPr>
              <p:cNvGrpSpPr>
                <a:grpSpLocks/>
              </p:cNvGrpSpPr>
              <p:nvPr/>
            </p:nvGrpSpPr>
            <p:grpSpPr bwMode="auto">
              <a:xfrm>
                <a:off x="2520" y="2052"/>
                <a:ext cx="336" cy="311"/>
                <a:chOff x="2568" y="3360"/>
                <a:chExt cx="336" cy="311"/>
              </a:xfrm>
            </p:grpSpPr>
            <p:sp>
              <p:nvSpPr>
                <p:cNvPr id="193555" name="Oval 19">
                  <a:extLst>
                    <a:ext uri="{FF2B5EF4-FFF2-40B4-BE49-F238E27FC236}">
                      <a16:creationId xmlns:a16="http://schemas.microsoft.com/office/drawing/2014/main" id="{A654F832-64C2-4DDE-A8CF-9FDCA947490C}"/>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56" name="Text Box 20">
                  <a:extLst>
                    <a:ext uri="{FF2B5EF4-FFF2-40B4-BE49-F238E27FC236}">
                      <a16:creationId xmlns:a16="http://schemas.microsoft.com/office/drawing/2014/main" id="{EBA6F019-F29E-40F5-8505-14530F96A5EB}"/>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57" name="Oval 21">
                  <a:extLst>
                    <a:ext uri="{FF2B5EF4-FFF2-40B4-BE49-F238E27FC236}">
                      <a16:creationId xmlns:a16="http://schemas.microsoft.com/office/drawing/2014/main" id="{ADCDA4A2-96DD-474E-9605-67F2AEE930C3}"/>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558" name="Group 22">
                <a:extLst>
                  <a:ext uri="{FF2B5EF4-FFF2-40B4-BE49-F238E27FC236}">
                    <a16:creationId xmlns:a16="http://schemas.microsoft.com/office/drawing/2014/main" id="{BCF5AEAF-DEF1-41D5-A999-C07312A8D555}"/>
                  </a:ext>
                </a:extLst>
              </p:cNvPr>
              <p:cNvGrpSpPr>
                <a:grpSpLocks/>
              </p:cNvGrpSpPr>
              <p:nvPr/>
            </p:nvGrpSpPr>
            <p:grpSpPr bwMode="auto">
              <a:xfrm>
                <a:off x="2520" y="2448"/>
                <a:ext cx="336" cy="311"/>
                <a:chOff x="2568" y="3360"/>
                <a:chExt cx="336" cy="311"/>
              </a:xfrm>
            </p:grpSpPr>
            <p:sp>
              <p:nvSpPr>
                <p:cNvPr id="193559" name="Oval 23">
                  <a:extLst>
                    <a:ext uri="{FF2B5EF4-FFF2-40B4-BE49-F238E27FC236}">
                      <a16:creationId xmlns:a16="http://schemas.microsoft.com/office/drawing/2014/main" id="{7D775EEA-114E-49B0-8D2F-A98688C58A87}"/>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0" name="Text Box 24">
                  <a:extLst>
                    <a:ext uri="{FF2B5EF4-FFF2-40B4-BE49-F238E27FC236}">
                      <a16:creationId xmlns:a16="http://schemas.microsoft.com/office/drawing/2014/main" id="{25F60D39-058B-4581-B59C-78D9189994D4}"/>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61" name="Oval 25">
                  <a:extLst>
                    <a:ext uri="{FF2B5EF4-FFF2-40B4-BE49-F238E27FC236}">
                      <a16:creationId xmlns:a16="http://schemas.microsoft.com/office/drawing/2014/main" id="{855CEBC4-4FAF-4D36-87DB-E2BAB9A368A7}"/>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562" name="Group 26">
              <a:extLst>
                <a:ext uri="{FF2B5EF4-FFF2-40B4-BE49-F238E27FC236}">
                  <a16:creationId xmlns:a16="http://schemas.microsoft.com/office/drawing/2014/main" id="{F85C8F3D-3303-4359-9A6E-1C188D5767D4}"/>
                </a:ext>
              </a:extLst>
            </p:cNvPr>
            <p:cNvGrpSpPr>
              <a:grpSpLocks/>
            </p:cNvGrpSpPr>
            <p:nvPr/>
          </p:nvGrpSpPr>
          <p:grpSpPr bwMode="auto">
            <a:xfrm>
              <a:off x="2185" y="1605"/>
              <a:ext cx="336" cy="1487"/>
              <a:chOff x="2520" y="1272"/>
              <a:chExt cx="336" cy="1487"/>
            </a:xfrm>
          </p:grpSpPr>
          <p:grpSp>
            <p:nvGrpSpPr>
              <p:cNvPr id="193563" name="Group 27">
                <a:extLst>
                  <a:ext uri="{FF2B5EF4-FFF2-40B4-BE49-F238E27FC236}">
                    <a16:creationId xmlns:a16="http://schemas.microsoft.com/office/drawing/2014/main" id="{84C1150E-41D0-4F15-85D4-017E1860F2F4}"/>
                  </a:ext>
                </a:extLst>
              </p:cNvPr>
              <p:cNvGrpSpPr>
                <a:grpSpLocks/>
              </p:cNvGrpSpPr>
              <p:nvPr/>
            </p:nvGrpSpPr>
            <p:grpSpPr bwMode="auto">
              <a:xfrm>
                <a:off x="2520" y="1656"/>
                <a:ext cx="336" cy="311"/>
                <a:chOff x="2568" y="3360"/>
                <a:chExt cx="336" cy="311"/>
              </a:xfrm>
            </p:grpSpPr>
            <p:sp>
              <p:nvSpPr>
                <p:cNvPr id="193564" name="Oval 28">
                  <a:extLst>
                    <a:ext uri="{FF2B5EF4-FFF2-40B4-BE49-F238E27FC236}">
                      <a16:creationId xmlns:a16="http://schemas.microsoft.com/office/drawing/2014/main" id="{D5EAE1FC-EF08-46C2-A7AD-97341CB0B665}"/>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5" name="Text Box 29">
                  <a:extLst>
                    <a:ext uri="{FF2B5EF4-FFF2-40B4-BE49-F238E27FC236}">
                      <a16:creationId xmlns:a16="http://schemas.microsoft.com/office/drawing/2014/main" id="{514A9143-0C6C-46F0-9A7B-044B9F79527E}"/>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66" name="Oval 30">
                  <a:extLst>
                    <a:ext uri="{FF2B5EF4-FFF2-40B4-BE49-F238E27FC236}">
                      <a16:creationId xmlns:a16="http://schemas.microsoft.com/office/drawing/2014/main" id="{BB6C63D1-DB3C-495B-842C-F89A9C84FB56}"/>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567" name="Group 31">
                <a:extLst>
                  <a:ext uri="{FF2B5EF4-FFF2-40B4-BE49-F238E27FC236}">
                    <a16:creationId xmlns:a16="http://schemas.microsoft.com/office/drawing/2014/main" id="{40BF7836-1F65-41EC-9F27-078123DF9899}"/>
                  </a:ext>
                </a:extLst>
              </p:cNvPr>
              <p:cNvGrpSpPr>
                <a:grpSpLocks/>
              </p:cNvGrpSpPr>
              <p:nvPr/>
            </p:nvGrpSpPr>
            <p:grpSpPr bwMode="auto">
              <a:xfrm>
                <a:off x="2520" y="1272"/>
                <a:ext cx="336" cy="311"/>
                <a:chOff x="2568" y="3360"/>
                <a:chExt cx="336" cy="311"/>
              </a:xfrm>
            </p:grpSpPr>
            <p:sp>
              <p:nvSpPr>
                <p:cNvPr id="193568" name="Oval 32">
                  <a:extLst>
                    <a:ext uri="{FF2B5EF4-FFF2-40B4-BE49-F238E27FC236}">
                      <a16:creationId xmlns:a16="http://schemas.microsoft.com/office/drawing/2014/main" id="{EDC9ED5D-509D-49D4-BF7E-ECE18EA1218E}"/>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9" name="Text Box 33">
                  <a:extLst>
                    <a:ext uri="{FF2B5EF4-FFF2-40B4-BE49-F238E27FC236}">
                      <a16:creationId xmlns:a16="http://schemas.microsoft.com/office/drawing/2014/main" id="{180E7ED8-777C-4B90-9EAA-B4FC4F546ED2}"/>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70" name="Oval 34">
                  <a:extLst>
                    <a:ext uri="{FF2B5EF4-FFF2-40B4-BE49-F238E27FC236}">
                      <a16:creationId xmlns:a16="http://schemas.microsoft.com/office/drawing/2014/main" id="{6849585E-515E-421E-A48E-3AEF8DFD8871}"/>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571" name="Group 35">
                <a:extLst>
                  <a:ext uri="{FF2B5EF4-FFF2-40B4-BE49-F238E27FC236}">
                    <a16:creationId xmlns:a16="http://schemas.microsoft.com/office/drawing/2014/main" id="{36E6ADF2-7F32-4656-B092-0A7DA260738C}"/>
                  </a:ext>
                </a:extLst>
              </p:cNvPr>
              <p:cNvGrpSpPr>
                <a:grpSpLocks/>
              </p:cNvGrpSpPr>
              <p:nvPr/>
            </p:nvGrpSpPr>
            <p:grpSpPr bwMode="auto">
              <a:xfrm>
                <a:off x="2520" y="2052"/>
                <a:ext cx="336" cy="311"/>
                <a:chOff x="2568" y="3360"/>
                <a:chExt cx="336" cy="311"/>
              </a:xfrm>
            </p:grpSpPr>
            <p:sp>
              <p:nvSpPr>
                <p:cNvPr id="193572" name="Oval 36">
                  <a:extLst>
                    <a:ext uri="{FF2B5EF4-FFF2-40B4-BE49-F238E27FC236}">
                      <a16:creationId xmlns:a16="http://schemas.microsoft.com/office/drawing/2014/main" id="{50D36D01-FA33-467B-8FB1-9738C923A144}"/>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73" name="Text Box 37">
                  <a:extLst>
                    <a:ext uri="{FF2B5EF4-FFF2-40B4-BE49-F238E27FC236}">
                      <a16:creationId xmlns:a16="http://schemas.microsoft.com/office/drawing/2014/main" id="{5DF263E6-02CA-4F96-838C-923CA25B0149}"/>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74" name="Oval 38">
                  <a:extLst>
                    <a:ext uri="{FF2B5EF4-FFF2-40B4-BE49-F238E27FC236}">
                      <a16:creationId xmlns:a16="http://schemas.microsoft.com/office/drawing/2014/main" id="{2DF85C9B-C023-4FDE-9FBE-551D86612E4B}"/>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575" name="Group 39">
                <a:extLst>
                  <a:ext uri="{FF2B5EF4-FFF2-40B4-BE49-F238E27FC236}">
                    <a16:creationId xmlns:a16="http://schemas.microsoft.com/office/drawing/2014/main" id="{1AF3B04C-E8E3-4787-9BA9-9FB6B5EB3401}"/>
                  </a:ext>
                </a:extLst>
              </p:cNvPr>
              <p:cNvGrpSpPr>
                <a:grpSpLocks/>
              </p:cNvGrpSpPr>
              <p:nvPr/>
            </p:nvGrpSpPr>
            <p:grpSpPr bwMode="auto">
              <a:xfrm>
                <a:off x="2520" y="2448"/>
                <a:ext cx="336" cy="311"/>
                <a:chOff x="2568" y="3360"/>
                <a:chExt cx="336" cy="311"/>
              </a:xfrm>
            </p:grpSpPr>
            <p:sp>
              <p:nvSpPr>
                <p:cNvPr id="193576" name="Oval 40">
                  <a:extLst>
                    <a:ext uri="{FF2B5EF4-FFF2-40B4-BE49-F238E27FC236}">
                      <a16:creationId xmlns:a16="http://schemas.microsoft.com/office/drawing/2014/main" id="{557ADF06-BE6A-49B5-8472-CF3341152AA1}"/>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77" name="Text Box 41">
                  <a:extLst>
                    <a:ext uri="{FF2B5EF4-FFF2-40B4-BE49-F238E27FC236}">
                      <a16:creationId xmlns:a16="http://schemas.microsoft.com/office/drawing/2014/main" id="{FA535778-3D9A-4D5B-9433-D95744B1E9F0}"/>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78" name="Oval 42">
                  <a:extLst>
                    <a:ext uri="{FF2B5EF4-FFF2-40B4-BE49-F238E27FC236}">
                      <a16:creationId xmlns:a16="http://schemas.microsoft.com/office/drawing/2014/main" id="{D5C225D1-A802-4CB4-9234-1CFDC8298CE3}"/>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579" name="Group 43">
              <a:extLst>
                <a:ext uri="{FF2B5EF4-FFF2-40B4-BE49-F238E27FC236}">
                  <a16:creationId xmlns:a16="http://schemas.microsoft.com/office/drawing/2014/main" id="{3BE25A84-DA72-4F6D-BA2B-0E7D74628373}"/>
                </a:ext>
              </a:extLst>
            </p:cNvPr>
            <p:cNvGrpSpPr>
              <a:grpSpLocks/>
            </p:cNvGrpSpPr>
            <p:nvPr/>
          </p:nvGrpSpPr>
          <p:grpSpPr bwMode="auto">
            <a:xfrm>
              <a:off x="1873" y="1605"/>
              <a:ext cx="336" cy="1487"/>
              <a:chOff x="2520" y="1272"/>
              <a:chExt cx="336" cy="1487"/>
            </a:xfrm>
          </p:grpSpPr>
          <p:grpSp>
            <p:nvGrpSpPr>
              <p:cNvPr id="193580" name="Group 44">
                <a:extLst>
                  <a:ext uri="{FF2B5EF4-FFF2-40B4-BE49-F238E27FC236}">
                    <a16:creationId xmlns:a16="http://schemas.microsoft.com/office/drawing/2014/main" id="{D59B6D71-8168-4F03-86FE-CBBBC1AA291C}"/>
                  </a:ext>
                </a:extLst>
              </p:cNvPr>
              <p:cNvGrpSpPr>
                <a:grpSpLocks/>
              </p:cNvGrpSpPr>
              <p:nvPr/>
            </p:nvGrpSpPr>
            <p:grpSpPr bwMode="auto">
              <a:xfrm>
                <a:off x="2520" y="1656"/>
                <a:ext cx="336" cy="311"/>
                <a:chOff x="2568" y="3360"/>
                <a:chExt cx="336" cy="311"/>
              </a:xfrm>
            </p:grpSpPr>
            <p:sp>
              <p:nvSpPr>
                <p:cNvPr id="193581" name="Oval 45">
                  <a:extLst>
                    <a:ext uri="{FF2B5EF4-FFF2-40B4-BE49-F238E27FC236}">
                      <a16:creationId xmlns:a16="http://schemas.microsoft.com/office/drawing/2014/main" id="{D58347C0-4A4A-44E1-86B3-A4D36ABDD602}"/>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2" name="Text Box 46">
                  <a:extLst>
                    <a:ext uri="{FF2B5EF4-FFF2-40B4-BE49-F238E27FC236}">
                      <a16:creationId xmlns:a16="http://schemas.microsoft.com/office/drawing/2014/main" id="{1684BB2C-A874-47C7-8295-212656FEFC85}"/>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83" name="Oval 47">
                  <a:extLst>
                    <a:ext uri="{FF2B5EF4-FFF2-40B4-BE49-F238E27FC236}">
                      <a16:creationId xmlns:a16="http://schemas.microsoft.com/office/drawing/2014/main" id="{2A0E0D8D-3A74-4CFC-8A88-056593D80FF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584" name="Group 48">
                <a:extLst>
                  <a:ext uri="{FF2B5EF4-FFF2-40B4-BE49-F238E27FC236}">
                    <a16:creationId xmlns:a16="http://schemas.microsoft.com/office/drawing/2014/main" id="{74075D62-55E2-42C9-A31C-D4723A3AB467}"/>
                  </a:ext>
                </a:extLst>
              </p:cNvPr>
              <p:cNvGrpSpPr>
                <a:grpSpLocks/>
              </p:cNvGrpSpPr>
              <p:nvPr/>
            </p:nvGrpSpPr>
            <p:grpSpPr bwMode="auto">
              <a:xfrm>
                <a:off x="2520" y="1272"/>
                <a:ext cx="336" cy="311"/>
                <a:chOff x="2568" y="3360"/>
                <a:chExt cx="336" cy="311"/>
              </a:xfrm>
            </p:grpSpPr>
            <p:sp>
              <p:nvSpPr>
                <p:cNvPr id="193585" name="Oval 49">
                  <a:extLst>
                    <a:ext uri="{FF2B5EF4-FFF2-40B4-BE49-F238E27FC236}">
                      <a16:creationId xmlns:a16="http://schemas.microsoft.com/office/drawing/2014/main" id="{09ADA077-D0EF-48F0-8253-0D87CA5C6DFA}"/>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86" name="Text Box 50">
                  <a:extLst>
                    <a:ext uri="{FF2B5EF4-FFF2-40B4-BE49-F238E27FC236}">
                      <a16:creationId xmlns:a16="http://schemas.microsoft.com/office/drawing/2014/main" id="{AA47B7D0-2B22-4B4F-90AC-01C8ECE1B3AB}"/>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87" name="Oval 51">
                  <a:extLst>
                    <a:ext uri="{FF2B5EF4-FFF2-40B4-BE49-F238E27FC236}">
                      <a16:creationId xmlns:a16="http://schemas.microsoft.com/office/drawing/2014/main" id="{31C0DA3A-D190-4C2A-B56D-F9FC313DA2C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588" name="Group 52">
                <a:extLst>
                  <a:ext uri="{FF2B5EF4-FFF2-40B4-BE49-F238E27FC236}">
                    <a16:creationId xmlns:a16="http://schemas.microsoft.com/office/drawing/2014/main" id="{D8757F00-D448-4DC6-86E1-6F0651F84AFD}"/>
                  </a:ext>
                </a:extLst>
              </p:cNvPr>
              <p:cNvGrpSpPr>
                <a:grpSpLocks/>
              </p:cNvGrpSpPr>
              <p:nvPr/>
            </p:nvGrpSpPr>
            <p:grpSpPr bwMode="auto">
              <a:xfrm>
                <a:off x="2520" y="2052"/>
                <a:ext cx="336" cy="311"/>
                <a:chOff x="2568" y="3360"/>
                <a:chExt cx="336" cy="311"/>
              </a:xfrm>
            </p:grpSpPr>
            <p:sp>
              <p:nvSpPr>
                <p:cNvPr id="193589" name="Oval 53">
                  <a:extLst>
                    <a:ext uri="{FF2B5EF4-FFF2-40B4-BE49-F238E27FC236}">
                      <a16:creationId xmlns:a16="http://schemas.microsoft.com/office/drawing/2014/main" id="{DD787AAD-11F3-43AD-95A3-4A2953FA3AA8}"/>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0" name="Text Box 54">
                  <a:extLst>
                    <a:ext uri="{FF2B5EF4-FFF2-40B4-BE49-F238E27FC236}">
                      <a16:creationId xmlns:a16="http://schemas.microsoft.com/office/drawing/2014/main" id="{A0F5FDBD-7D7B-457B-B046-EDEAA71A0BE9}"/>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91" name="Oval 55">
                  <a:extLst>
                    <a:ext uri="{FF2B5EF4-FFF2-40B4-BE49-F238E27FC236}">
                      <a16:creationId xmlns:a16="http://schemas.microsoft.com/office/drawing/2014/main" id="{4A6E132D-0B59-4D33-8B1D-A32F12AFA1DF}"/>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592" name="Group 56">
                <a:extLst>
                  <a:ext uri="{FF2B5EF4-FFF2-40B4-BE49-F238E27FC236}">
                    <a16:creationId xmlns:a16="http://schemas.microsoft.com/office/drawing/2014/main" id="{6CED5CD1-2457-42C0-AE56-48764F61D46F}"/>
                  </a:ext>
                </a:extLst>
              </p:cNvPr>
              <p:cNvGrpSpPr>
                <a:grpSpLocks/>
              </p:cNvGrpSpPr>
              <p:nvPr/>
            </p:nvGrpSpPr>
            <p:grpSpPr bwMode="auto">
              <a:xfrm>
                <a:off x="2520" y="2448"/>
                <a:ext cx="336" cy="311"/>
                <a:chOff x="2568" y="3360"/>
                <a:chExt cx="336" cy="311"/>
              </a:xfrm>
            </p:grpSpPr>
            <p:sp>
              <p:nvSpPr>
                <p:cNvPr id="193593" name="Oval 57">
                  <a:extLst>
                    <a:ext uri="{FF2B5EF4-FFF2-40B4-BE49-F238E27FC236}">
                      <a16:creationId xmlns:a16="http://schemas.microsoft.com/office/drawing/2014/main" id="{260456D0-9F6E-43D4-B728-C49AA6233B98}"/>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4" name="Text Box 58">
                  <a:extLst>
                    <a:ext uri="{FF2B5EF4-FFF2-40B4-BE49-F238E27FC236}">
                      <a16:creationId xmlns:a16="http://schemas.microsoft.com/office/drawing/2014/main" id="{82291A93-B065-4D1C-9052-CBD50B217050}"/>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595" name="Oval 59">
                  <a:extLst>
                    <a:ext uri="{FF2B5EF4-FFF2-40B4-BE49-F238E27FC236}">
                      <a16:creationId xmlns:a16="http://schemas.microsoft.com/office/drawing/2014/main" id="{E321B3F3-6BC2-433C-B092-B5E76004016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596" name="Group 60">
              <a:extLst>
                <a:ext uri="{FF2B5EF4-FFF2-40B4-BE49-F238E27FC236}">
                  <a16:creationId xmlns:a16="http://schemas.microsoft.com/office/drawing/2014/main" id="{67177150-50A6-430C-AE13-A389F71313C0}"/>
                </a:ext>
              </a:extLst>
            </p:cNvPr>
            <p:cNvGrpSpPr>
              <a:grpSpLocks/>
            </p:cNvGrpSpPr>
            <p:nvPr/>
          </p:nvGrpSpPr>
          <p:grpSpPr bwMode="auto">
            <a:xfrm>
              <a:off x="1585" y="1593"/>
              <a:ext cx="336" cy="1487"/>
              <a:chOff x="2520" y="1272"/>
              <a:chExt cx="336" cy="1487"/>
            </a:xfrm>
          </p:grpSpPr>
          <p:grpSp>
            <p:nvGrpSpPr>
              <p:cNvPr id="193597" name="Group 61">
                <a:extLst>
                  <a:ext uri="{FF2B5EF4-FFF2-40B4-BE49-F238E27FC236}">
                    <a16:creationId xmlns:a16="http://schemas.microsoft.com/office/drawing/2014/main" id="{C42ED5A3-D7C1-4EEE-B95C-A95257D41CD8}"/>
                  </a:ext>
                </a:extLst>
              </p:cNvPr>
              <p:cNvGrpSpPr>
                <a:grpSpLocks/>
              </p:cNvGrpSpPr>
              <p:nvPr/>
            </p:nvGrpSpPr>
            <p:grpSpPr bwMode="auto">
              <a:xfrm>
                <a:off x="2520" y="1656"/>
                <a:ext cx="336" cy="311"/>
                <a:chOff x="2568" y="3360"/>
                <a:chExt cx="336" cy="311"/>
              </a:xfrm>
            </p:grpSpPr>
            <p:sp>
              <p:nvSpPr>
                <p:cNvPr id="193598" name="Oval 62">
                  <a:extLst>
                    <a:ext uri="{FF2B5EF4-FFF2-40B4-BE49-F238E27FC236}">
                      <a16:creationId xmlns:a16="http://schemas.microsoft.com/office/drawing/2014/main" id="{9761EC48-ADFF-438A-8570-BF4A197C3F79}"/>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99" name="Text Box 63">
                  <a:extLst>
                    <a:ext uri="{FF2B5EF4-FFF2-40B4-BE49-F238E27FC236}">
                      <a16:creationId xmlns:a16="http://schemas.microsoft.com/office/drawing/2014/main" id="{8512E683-E69D-4D1D-AA94-A1A3E877FFA9}"/>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00" name="Oval 64">
                  <a:extLst>
                    <a:ext uri="{FF2B5EF4-FFF2-40B4-BE49-F238E27FC236}">
                      <a16:creationId xmlns:a16="http://schemas.microsoft.com/office/drawing/2014/main" id="{895E4126-C049-4FE2-86F0-8052C3C7CE2A}"/>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01" name="Group 65">
                <a:extLst>
                  <a:ext uri="{FF2B5EF4-FFF2-40B4-BE49-F238E27FC236}">
                    <a16:creationId xmlns:a16="http://schemas.microsoft.com/office/drawing/2014/main" id="{EB907177-920E-4AF2-9C03-E22C952D85C0}"/>
                  </a:ext>
                </a:extLst>
              </p:cNvPr>
              <p:cNvGrpSpPr>
                <a:grpSpLocks/>
              </p:cNvGrpSpPr>
              <p:nvPr/>
            </p:nvGrpSpPr>
            <p:grpSpPr bwMode="auto">
              <a:xfrm>
                <a:off x="2520" y="1272"/>
                <a:ext cx="336" cy="311"/>
                <a:chOff x="2568" y="3360"/>
                <a:chExt cx="336" cy="311"/>
              </a:xfrm>
            </p:grpSpPr>
            <p:sp>
              <p:nvSpPr>
                <p:cNvPr id="193602" name="Oval 66">
                  <a:extLst>
                    <a:ext uri="{FF2B5EF4-FFF2-40B4-BE49-F238E27FC236}">
                      <a16:creationId xmlns:a16="http://schemas.microsoft.com/office/drawing/2014/main" id="{9B9D983E-6502-4349-BF1C-FACF45413192}"/>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03" name="Text Box 67">
                  <a:extLst>
                    <a:ext uri="{FF2B5EF4-FFF2-40B4-BE49-F238E27FC236}">
                      <a16:creationId xmlns:a16="http://schemas.microsoft.com/office/drawing/2014/main" id="{CC5AA10D-2235-4A45-A563-A9ADFEBF3A61}"/>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04" name="Oval 68">
                  <a:extLst>
                    <a:ext uri="{FF2B5EF4-FFF2-40B4-BE49-F238E27FC236}">
                      <a16:creationId xmlns:a16="http://schemas.microsoft.com/office/drawing/2014/main" id="{57882250-6559-445A-8221-BE18EF75F857}"/>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05" name="Group 69">
                <a:extLst>
                  <a:ext uri="{FF2B5EF4-FFF2-40B4-BE49-F238E27FC236}">
                    <a16:creationId xmlns:a16="http://schemas.microsoft.com/office/drawing/2014/main" id="{45BA4195-EDB7-4B02-92CE-23735C5B95B5}"/>
                  </a:ext>
                </a:extLst>
              </p:cNvPr>
              <p:cNvGrpSpPr>
                <a:grpSpLocks/>
              </p:cNvGrpSpPr>
              <p:nvPr/>
            </p:nvGrpSpPr>
            <p:grpSpPr bwMode="auto">
              <a:xfrm>
                <a:off x="2520" y="2052"/>
                <a:ext cx="336" cy="311"/>
                <a:chOff x="2568" y="3360"/>
                <a:chExt cx="336" cy="311"/>
              </a:xfrm>
            </p:grpSpPr>
            <p:sp>
              <p:nvSpPr>
                <p:cNvPr id="193606" name="Oval 70">
                  <a:extLst>
                    <a:ext uri="{FF2B5EF4-FFF2-40B4-BE49-F238E27FC236}">
                      <a16:creationId xmlns:a16="http://schemas.microsoft.com/office/drawing/2014/main" id="{535672C4-4808-4D69-9736-AF109902FAEC}"/>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07" name="Text Box 71">
                  <a:extLst>
                    <a:ext uri="{FF2B5EF4-FFF2-40B4-BE49-F238E27FC236}">
                      <a16:creationId xmlns:a16="http://schemas.microsoft.com/office/drawing/2014/main" id="{34D74A3E-3127-44BF-9A84-286B8A22D63C}"/>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08" name="Oval 72">
                  <a:extLst>
                    <a:ext uri="{FF2B5EF4-FFF2-40B4-BE49-F238E27FC236}">
                      <a16:creationId xmlns:a16="http://schemas.microsoft.com/office/drawing/2014/main" id="{E976619E-9914-468C-AEA5-9EA01E5F730E}"/>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09" name="Group 73">
                <a:extLst>
                  <a:ext uri="{FF2B5EF4-FFF2-40B4-BE49-F238E27FC236}">
                    <a16:creationId xmlns:a16="http://schemas.microsoft.com/office/drawing/2014/main" id="{94F4FB44-B0F5-4B3E-9BAC-54E685EF389E}"/>
                  </a:ext>
                </a:extLst>
              </p:cNvPr>
              <p:cNvGrpSpPr>
                <a:grpSpLocks/>
              </p:cNvGrpSpPr>
              <p:nvPr/>
            </p:nvGrpSpPr>
            <p:grpSpPr bwMode="auto">
              <a:xfrm>
                <a:off x="2520" y="2448"/>
                <a:ext cx="336" cy="311"/>
                <a:chOff x="2568" y="3360"/>
                <a:chExt cx="336" cy="311"/>
              </a:xfrm>
            </p:grpSpPr>
            <p:sp>
              <p:nvSpPr>
                <p:cNvPr id="193610" name="Oval 74">
                  <a:extLst>
                    <a:ext uri="{FF2B5EF4-FFF2-40B4-BE49-F238E27FC236}">
                      <a16:creationId xmlns:a16="http://schemas.microsoft.com/office/drawing/2014/main" id="{50D91D72-CC71-4B53-8632-2ED37158DEF0}"/>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11" name="Text Box 75">
                  <a:extLst>
                    <a:ext uri="{FF2B5EF4-FFF2-40B4-BE49-F238E27FC236}">
                      <a16:creationId xmlns:a16="http://schemas.microsoft.com/office/drawing/2014/main" id="{8AF2E8E9-8AB6-455D-9730-558F58D27392}"/>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12" name="Oval 76">
                  <a:extLst>
                    <a:ext uri="{FF2B5EF4-FFF2-40B4-BE49-F238E27FC236}">
                      <a16:creationId xmlns:a16="http://schemas.microsoft.com/office/drawing/2014/main" id="{2A61DB54-3B9F-4345-BD21-0A6323B14511}"/>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613" name="Group 77">
              <a:extLst>
                <a:ext uri="{FF2B5EF4-FFF2-40B4-BE49-F238E27FC236}">
                  <a16:creationId xmlns:a16="http://schemas.microsoft.com/office/drawing/2014/main" id="{5C533DC9-9C20-4572-8406-0B0A091A3939}"/>
                </a:ext>
              </a:extLst>
            </p:cNvPr>
            <p:cNvGrpSpPr>
              <a:grpSpLocks/>
            </p:cNvGrpSpPr>
            <p:nvPr/>
          </p:nvGrpSpPr>
          <p:grpSpPr bwMode="auto">
            <a:xfrm>
              <a:off x="1309" y="1605"/>
              <a:ext cx="336" cy="1487"/>
              <a:chOff x="2520" y="1272"/>
              <a:chExt cx="336" cy="1487"/>
            </a:xfrm>
          </p:grpSpPr>
          <p:grpSp>
            <p:nvGrpSpPr>
              <p:cNvPr id="193614" name="Group 78">
                <a:extLst>
                  <a:ext uri="{FF2B5EF4-FFF2-40B4-BE49-F238E27FC236}">
                    <a16:creationId xmlns:a16="http://schemas.microsoft.com/office/drawing/2014/main" id="{EA471FA2-EBC1-414A-ABB9-1FFF3E50AE65}"/>
                  </a:ext>
                </a:extLst>
              </p:cNvPr>
              <p:cNvGrpSpPr>
                <a:grpSpLocks/>
              </p:cNvGrpSpPr>
              <p:nvPr/>
            </p:nvGrpSpPr>
            <p:grpSpPr bwMode="auto">
              <a:xfrm>
                <a:off x="2520" y="1656"/>
                <a:ext cx="336" cy="311"/>
                <a:chOff x="2568" y="3360"/>
                <a:chExt cx="336" cy="311"/>
              </a:xfrm>
            </p:grpSpPr>
            <p:sp>
              <p:nvSpPr>
                <p:cNvPr id="193615" name="Oval 79">
                  <a:extLst>
                    <a:ext uri="{FF2B5EF4-FFF2-40B4-BE49-F238E27FC236}">
                      <a16:creationId xmlns:a16="http://schemas.microsoft.com/office/drawing/2014/main" id="{413E1456-D608-4E03-88BD-65CAD3DF9382}"/>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16" name="Text Box 80">
                  <a:extLst>
                    <a:ext uri="{FF2B5EF4-FFF2-40B4-BE49-F238E27FC236}">
                      <a16:creationId xmlns:a16="http://schemas.microsoft.com/office/drawing/2014/main" id="{5BF121A0-C196-4C8B-906F-63C159F4620F}"/>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17" name="Oval 81">
                  <a:extLst>
                    <a:ext uri="{FF2B5EF4-FFF2-40B4-BE49-F238E27FC236}">
                      <a16:creationId xmlns:a16="http://schemas.microsoft.com/office/drawing/2014/main" id="{F53CA0F5-3F3E-4B54-94F0-32E24693E2AA}"/>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18" name="Group 82">
                <a:extLst>
                  <a:ext uri="{FF2B5EF4-FFF2-40B4-BE49-F238E27FC236}">
                    <a16:creationId xmlns:a16="http://schemas.microsoft.com/office/drawing/2014/main" id="{739DABA0-36F5-4A71-AE5A-90330F4F8E45}"/>
                  </a:ext>
                </a:extLst>
              </p:cNvPr>
              <p:cNvGrpSpPr>
                <a:grpSpLocks/>
              </p:cNvGrpSpPr>
              <p:nvPr/>
            </p:nvGrpSpPr>
            <p:grpSpPr bwMode="auto">
              <a:xfrm>
                <a:off x="2520" y="1272"/>
                <a:ext cx="336" cy="311"/>
                <a:chOff x="2568" y="3360"/>
                <a:chExt cx="336" cy="311"/>
              </a:xfrm>
            </p:grpSpPr>
            <p:sp>
              <p:nvSpPr>
                <p:cNvPr id="193619" name="Oval 83">
                  <a:extLst>
                    <a:ext uri="{FF2B5EF4-FFF2-40B4-BE49-F238E27FC236}">
                      <a16:creationId xmlns:a16="http://schemas.microsoft.com/office/drawing/2014/main" id="{2160CA16-074D-408D-9E5B-A15D4F2497D4}"/>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20" name="Text Box 84">
                  <a:extLst>
                    <a:ext uri="{FF2B5EF4-FFF2-40B4-BE49-F238E27FC236}">
                      <a16:creationId xmlns:a16="http://schemas.microsoft.com/office/drawing/2014/main" id="{0D7E6B7E-07E5-4F6F-9194-15250828C970}"/>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21" name="Oval 85">
                  <a:extLst>
                    <a:ext uri="{FF2B5EF4-FFF2-40B4-BE49-F238E27FC236}">
                      <a16:creationId xmlns:a16="http://schemas.microsoft.com/office/drawing/2014/main" id="{938CF9CD-7016-45FD-98A7-CF100129AC00}"/>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22" name="Group 86">
                <a:extLst>
                  <a:ext uri="{FF2B5EF4-FFF2-40B4-BE49-F238E27FC236}">
                    <a16:creationId xmlns:a16="http://schemas.microsoft.com/office/drawing/2014/main" id="{D9B9DFF5-F9E5-484B-9579-6E3F87312A12}"/>
                  </a:ext>
                </a:extLst>
              </p:cNvPr>
              <p:cNvGrpSpPr>
                <a:grpSpLocks/>
              </p:cNvGrpSpPr>
              <p:nvPr/>
            </p:nvGrpSpPr>
            <p:grpSpPr bwMode="auto">
              <a:xfrm>
                <a:off x="2520" y="2052"/>
                <a:ext cx="336" cy="311"/>
                <a:chOff x="2568" y="3360"/>
                <a:chExt cx="336" cy="311"/>
              </a:xfrm>
            </p:grpSpPr>
            <p:sp>
              <p:nvSpPr>
                <p:cNvPr id="193623" name="Oval 87">
                  <a:extLst>
                    <a:ext uri="{FF2B5EF4-FFF2-40B4-BE49-F238E27FC236}">
                      <a16:creationId xmlns:a16="http://schemas.microsoft.com/office/drawing/2014/main" id="{59BD79F4-52AC-4160-8DCD-14172DE59791}"/>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24" name="Text Box 88">
                  <a:extLst>
                    <a:ext uri="{FF2B5EF4-FFF2-40B4-BE49-F238E27FC236}">
                      <a16:creationId xmlns:a16="http://schemas.microsoft.com/office/drawing/2014/main" id="{E3AA4346-C435-4682-8E7F-EAAA0726CE20}"/>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25" name="Oval 89">
                  <a:extLst>
                    <a:ext uri="{FF2B5EF4-FFF2-40B4-BE49-F238E27FC236}">
                      <a16:creationId xmlns:a16="http://schemas.microsoft.com/office/drawing/2014/main" id="{9316B754-0271-46F4-B8DC-0B025004110F}"/>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26" name="Group 90">
                <a:extLst>
                  <a:ext uri="{FF2B5EF4-FFF2-40B4-BE49-F238E27FC236}">
                    <a16:creationId xmlns:a16="http://schemas.microsoft.com/office/drawing/2014/main" id="{6576FD41-6356-4522-ACB7-0C20B9B87A14}"/>
                  </a:ext>
                </a:extLst>
              </p:cNvPr>
              <p:cNvGrpSpPr>
                <a:grpSpLocks/>
              </p:cNvGrpSpPr>
              <p:nvPr/>
            </p:nvGrpSpPr>
            <p:grpSpPr bwMode="auto">
              <a:xfrm>
                <a:off x="2520" y="2448"/>
                <a:ext cx="336" cy="311"/>
                <a:chOff x="2568" y="3360"/>
                <a:chExt cx="336" cy="311"/>
              </a:xfrm>
            </p:grpSpPr>
            <p:sp>
              <p:nvSpPr>
                <p:cNvPr id="193627" name="Oval 91">
                  <a:extLst>
                    <a:ext uri="{FF2B5EF4-FFF2-40B4-BE49-F238E27FC236}">
                      <a16:creationId xmlns:a16="http://schemas.microsoft.com/office/drawing/2014/main" id="{4A456AD4-4196-46EF-B510-5A390E001D47}"/>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28" name="Text Box 92">
                  <a:extLst>
                    <a:ext uri="{FF2B5EF4-FFF2-40B4-BE49-F238E27FC236}">
                      <a16:creationId xmlns:a16="http://schemas.microsoft.com/office/drawing/2014/main" id="{3711DC75-88EB-4F37-BFED-06EEEA8764A9}"/>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29" name="Oval 93">
                  <a:extLst>
                    <a:ext uri="{FF2B5EF4-FFF2-40B4-BE49-F238E27FC236}">
                      <a16:creationId xmlns:a16="http://schemas.microsoft.com/office/drawing/2014/main" id="{827EE33C-4553-4FE3-B02B-14A4F3FDFD96}"/>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630" name="Group 94">
              <a:extLst>
                <a:ext uri="{FF2B5EF4-FFF2-40B4-BE49-F238E27FC236}">
                  <a16:creationId xmlns:a16="http://schemas.microsoft.com/office/drawing/2014/main" id="{2DE9364E-083F-4F75-812F-E843D2CFDCEF}"/>
                </a:ext>
              </a:extLst>
            </p:cNvPr>
            <p:cNvGrpSpPr>
              <a:grpSpLocks/>
            </p:cNvGrpSpPr>
            <p:nvPr/>
          </p:nvGrpSpPr>
          <p:grpSpPr bwMode="auto">
            <a:xfrm>
              <a:off x="1033" y="1605"/>
              <a:ext cx="336" cy="1487"/>
              <a:chOff x="2520" y="1272"/>
              <a:chExt cx="336" cy="1487"/>
            </a:xfrm>
          </p:grpSpPr>
          <p:grpSp>
            <p:nvGrpSpPr>
              <p:cNvPr id="193631" name="Group 95">
                <a:extLst>
                  <a:ext uri="{FF2B5EF4-FFF2-40B4-BE49-F238E27FC236}">
                    <a16:creationId xmlns:a16="http://schemas.microsoft.com/office/drawing/2014/main" id="{B7ABF806-DF1D-4722-9D00-CACECF9D3E08}"/>
                  </a:ext>
                </a:extLst>
              </p:cNvPr>
              <p:cNvGrpSpPr>
                <a:grpSpLocks/>
              </p:cNvGrpSpPr>
              <p:nvPr/>
            </p:nvGrpSpPr>
            <p:grpSpPr bwMode="auto">
              <a:xfrm>
                <a:off x="2520" y="1656"/>
                <a:ext cx="336" cy="311"/>
                <a:chOff x="2568" y="3360"/>
                <a:chExt cx="336" cy="311"/>
              </a:xfrm>
            </p:grpSpPr>
            <p:sp>
              <p:nvSpPr>
                <p:cNvPr id="193632" name="Oval 96">
                  <a:extLst>
                    <a:ext uri="{FF2B5EF4-FFF2-40B4-BE49-F238E27FC236}">
                      <a16:creationId xmlns:a16="http://schemas.microsoft.com/office/drawing/2014/main" id="{E23DF892-A48A-47F2-BC84-316070CB074F}"/>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33" name="Text Box 97">
                  <a:extLst>
                    <a:ext uri="{FF2B5EF4-FFF2-40B4-BE49-F238E27FC236}">
                      <a16:creationId xmlns:a16="http://schemas.microsoft.com/office/drawing/2014/main" id="{C4FCB95C-B36C-4083-A4DC-BEA9ADC01A88}"/>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34" name="Oval 98">
                  <a:extLst>
                    <a:ext uri="{FF2B5EF4-FFF2-40B4-BE49-F238E27FC236}">
                      <a16:creationId xmlns:a16="http://schemas.microsoft.com/office/drawing/2014/main" id="{280B5B3D-92C0-4E22-894A-133337667111}"/>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35" name="Group 99">
                <a:extLst>
                  <a:ext uri="{FF2B5EF4-FFF2-40B4-BE49-F238E27FC236}">
                    <a16:creationId xmlns:a16="http://schemas.microsoft.com/office/drawing/2014/main" id="{2AC00A07-1D51-4C65-82C6-8322BA43B685}"/>
                  </a:ext>
                </a:extLst>
              </p:cNvPr>
              <p:cNvGrpSpPr>
                <a:grpSpLocks/>
              </p:cNvGrpSpPr>
              <p:nvPr/>
            </p:nvGrpSpPr>
            <p:grpSpPr bwMode="auto">
              <a:xfrm>
                <a:off x="2520" y="1272"/>
                <a:ext cx="336" cy="311"/>
                <a:chOff x="2568" y="3360"/>
                <a:chExt cx="336" cy="311"/>
              </a:xfrm>
            </p:grpSpPr>
            <p:sp>
              <p:nvSpPr>
                <p:cNvPr id="193636" name="Oval 100">
                  <a:extLst>
                    <a:ext uri="{FF2B5EF4-FFF2-40B4-BE49-F238E27FC236}">
                      <a16:creationId xmlns:a16="http://schemas.microsoft.com/office/drawing/2014/main" id="{9DC86FB4-41CF-4E07-B936-71BB638E9E98}"/>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37" name="Text Box 101">
                  <a:extLst>
                    <a:ext uri="{FF2B5EF4-FFF2-40B4-BE49-F238E27FC236}">
                      <a16:creationId xmlns:a16="http://schemas.microsoft.com/office/drawing/2014/main" id="{914BB476-9005-4C6C-8CF9-1B6BD0DCCA9C}"/>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38" name="Oval 102">
                  <a:extLst>
                    <a:ext uri="{FF2B5EF4-FFF2-40B4-BE49-F238E27FC236}">
                      <a16:creationId xmlns:a16="http://schemas.microsoft.com/office/drawing/2014/main" id="{BACA2927-D4F7-4EE2-A830-A9EA90639CF0}"/>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39" name="Group 103">
                <a:extLst>
                  <a:ext uri="{FF2B5EF4-FFF2-40B4-BE49-F238E27FC236}">
                    <a16:creationId xmlns:a16="http://schemas.microsoft.com/office/drawing/2014/main" id="{C00918AB-5CC6-41F7-A850-51F8418495E2}"/>
                  </a:ext>
                </a:extLst>
              </p:cNvPr>
              <p:cNvGrpSpPr>
                <a:grpSpLocks/>
              </p:cNvGrpSpPr>
              <p:nvPr/>
            </p:nvGrpSpPr>
            <p:grpSpPr bwMode="auto">
              <a:xfrm>
                <a:off x="2520" y="2052"/>
                <a:ext cx="336" cy="311"/>
                <a:chOff x="2568" y="3360"/>
                <a:chExt cx="336" cy="311"/>
              </a:xfrm>
            </p:grpSpPr>
            <p:sp>
              <p:nvSpPr>
                <p:cNvPr id="193640" name="Oval 104">
                  <a:extLst>
                    <a:ext uri="{FF2B5EF4-FFF2-40B4-BE49-F238E27FC236}">
                      <a16:creationId xmlns:a16="http://schemas.microsoft.com/office/drawing/2014/main" id="{2453E0EA-65C5-4026-AC31-344BFA367D33}"/>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41" name="Text Box 105">
                  <a:extLst>
                    <a:ext uri="{FF2B5EF4-FFF2-40B4-BE49-F238E27FC236}">
                      <a16:creationId xmlns:a16="http://schemas.microsoft.com/office/drawing/2014/main" id="{E64198E1-E504-46FC-8AD1-06F2F845F35B}"/>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42" name="Oval 106">
                  <a:extLst>
                    <a:ext uri="{FF2B5EF4-FFF2-40B4-BE49-F238E27FC236}">
                      <a16:creationId xmlns:a16="http://schemas.microsoft.com/office/drawing/2014/main" id="{58B34301-D15C-4980-A509-C7619DC6BBA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43" name="Group 107">
                <a:extLst>
                  <a:ext uri="{FF2B5EF4-FFF2-40B4-BE49-F238E27FC236}">
                    <a16:creationId xmlns:a16="http://schemas.microsoft.com/office/drawing/2014/main" id="{C4A3D48A-1815-4F70-8F4F-A8C5EDD0D51E}"/>
                  </a:ext>
                </a:extLst>
              </p:cNvPr>
              <p:cNvGrpSpPr>
                <a:grpSpLocks/>
              </p:cNvGrpSpPr>
              <p:nvPr/>
            </p:nvGrpSpPr>
            <p:grpSpPr bwMode="auto">
              <a:xfrm>
                <a:off x="2520" y="2448"/>
                <a:ext cx="336" cy="311"/>
                <a:chOff x="2568" y="3360"/>
                <a:chExt cx="336" cy="311"/>
              </a:xfrm>
            </p:grpSpPr>
            <p:sp>
              <p:nvSpPr>
                <p:cNvPr id="193644" name="Oval 108">
                  <a:extLst>
                    <a:ext uri="{FF2B5EF4-FFF2-40B4-BE49-F238E27FC236}">
                      <a16:creationId xmlns:a16="http://schemas.microsoft.com/office/drawing/2014/main" id="{9246CA5C-EACC-45F0-B1E0-0359E719293F}"/>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45" name="Text Box 109">
                  <a:extLst>
                    <a:ext uri="{FF2B5EF4-FFF2-40B4-BE49-F238E27FC236}">
                      <a16:creationId xmlns:a16="http://schemas.microsoft.com/office/drawing/2014/main" id="{2BF8C024-5898-4793-ABA6-4E871F5C4683}"/>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_GB2312" pitchFamily="49" charset="-122"/>
                    </a:rPr>
                    <a:t>－</a:t>
                  </a:r>
                </a:p>
              </p:txBody>
            </p:sp>
            <p:sp>
              <p:nvSpPr>
                <p:cNvPr id="193646" name="Oval 110">
                  <a:extLst>
                    <a:ext uri="{FF2B5EF4-FFF2-40B4-BE49-F238E27FC236}">
                      <a16:creationId xmlns:a16="http://schemas.microsoft.com/office/drawing/2014/main" id="{0CDECA18-9382-411E-ADB7-ACA394C3865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647" name="Group 111">
              <a:extLst>
                <a:ext uri="{FF2B5EF4-FFF2-40B4-BE49-F238E27FC236}">
                  <a16:creationId xmlns:a16="http://schemas.microsoft.com/office/drawing/2014/main" id="{D8131D42-2818-443A-A2DE-16FBDA34FF5A}"/>
                </a:ext>
              </a:extLst>
            </p:cNvPr>
            <p:cNvGrpSpPr>
              <a:grpSpLocks/>
            </p:cNvGrpSpPr>
            <p:nvPr/>
          </p:nvGrpSpPr>
          <p:grpSpPr bwMode="auto">
            <a:xfrm>
              <a:off x="2977" y="1629"/>
              <a:ext cx="240" cy="1499"/>
              <a:chOff x="2988" y="1272"/>
              <a:chExt cx="240" cy="1499"/>
            </a:xfrm>
          </p:grpSpPr>
          <p:grpSp>
            <p:nvGrpSpPr>
              <p:cNvPr id="193648" name="Group 112">
                <a:extLst>
                  <a:ext uri="{FF2B5EF4-FFF2-40B4-BE49-F238E27FC236}">
                    <a16:creationId xmlns:a16="http://schemas.microsoft.com/office/drawing/2014/main" id="{FC6D8020-B381-4353-93F3-19D998FD1835}"/>
                  </a:ext>
                </a:extLst>
              </p:cNvPr>
              <p:cNvGrpSpPr>
                <a:grpSpLocks/>
              </p:cNvGrpSpPr>
              <p:nvPr/>
            </p:nvGrpSpPr>
            <p:grpSpPr bwMode="auto">
              <a:xfrm>
                <a:off x="2988" y="1272"/>
                <a:ext cx="240" cy="311"/>
                <a:chOff x="1380" y="3360"/>
                <a:chExt cx="240" cy="311"/>
              </a:xfrm>
            </p:grpSpPr>
            <p:sp>
              <p:nvSpPr>
                <p:cNvPr id="193649" name="Oval 113">
                  <a:extLst>
                    <a:ext uri="{FF2B5EF4-FFF2-40B4-BE49-F238E27FC236}">
                      <a16:creationId xmlns:a16="http://schemas.microsoft.com/office/drawing/2014/main" id="{70B56264-91B5-4054-946A-78388AF29944}"/>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50" name="Text Box 114">
                  <a:extLst>
                    <a:ext uri="{FF2B5EF4-FFF2-40B4-BE49-F238E27FC236}">
                      <a16:creationId xmlns:a16="http://schemas.microsoft.com/office/drawing/2014/main" id="{110AF810-E459-408E-9F26-D0A8B849BE41}"/>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51" name="Oval 115">
                  <a:extLst>
                    <a:ext uri="{FF2B5EF4-FFF2-40B4-BE49-F238E27FC236}">
                      <a16:creationId xmlns:a16="http://schemas.microsoft.com/office/drawing/2014/main" id="{C5291C91-C01C-45DE-B510-7A740B2AF1CF}"/>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52" name="Group 116">
                <a:extLst>
                  <a:ext uri="{FF2B5EF4-FFF2-40B4-BE49-F238E27FC236}">
                    <a16:creationId xmlns:a16="http://schemas.microsoft.com/office/drawing/2014/main" id="{4AEF3400-4FC1-479E-85F1-CA123F9A5191}"/>
                  </a:ext>
                </a:extLst>
              </p:cNvPr>
              <p:cNvGrpSpPr>
                <a:grpSpLocks/>
              </p:cNvGrpSpPr>
              <p:nvPr/>
            </p:nvGrpSpPr>
            <p:grpSpPr bwMode="auto">
              <a:xfrm>
                <a:off x="2988" y="1656"/>
                <a:ext cx="240" cy="311"/>
                <a:chOff x="1380" y="3360"/>
                <a:chExt cx="240" cy="311"/>
              </a:xfrm>
            </p:grpSpPr>
            <p:sp>
              <p:nvSpPr>
                <p:cNvPr id="193653" name="Oval 117">
                  <a:extLst>
                    <a:ext uri="{FF2B5EF4-FFF2-40B4-BE49-F238E27FC236}">
                      <a16:creationId xmlns:a16="http://schemas.microsoft.com/office/drawing/2014/main" id="{5527AD67-37FF-4413-8BD7-B692DFF01CC1}"/>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54" name="Text Box 118">
                  <a:extLst>
                    <a:ext uri="{FF2B5EF4-FFF2-40B4-BE49-F238E27FC236}">
                      <a16:creationId xmlns:a16="http://schemas.microsoft.com/office/drawing/2014/main" id="{22CCBAE9-6063-411C-B757-EF118CCA1C84}"/>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55" name="Oval 119">
                  <a:extLst>
                    <a:ext uri="{FF2B5EF4-FFF2-40B4-BE49-F238E27FC236}">
                      <a16:creationId xmlns:a16="http://schemas.microsoft.com/office/drawing/2014/main" id="{00466A94-F2F6-4103-85A6-CD5182EAD548}"/>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56" name="Group 120">
                <a:extLst>
                  <a:ext uri="{FF2B5EF4-FFF2-40B4-BE49-F238E27FC236}">
                    <a16:creationId xmlns:a16="http://schemas.microsoft.com/office/drawing/2014/main" id="{35F13757-CDBD-4C24-A719-53B35711C2FF}"/>
                  </a:ext>
                </a:extLst>
              </p:cNvPr>
              <p:cNvGrpSpPr>
                <a:grpSpLocks/>
              </p:cNvGrpSpPr>
              <p:nvPr/>
            </p:nvGrpSpPr>
            <p:grpSpPr bwMode="auto">
              <a:xfrm>
                <a:off x="2988" y="2052"/>
                <a:ext cx="240" cy="311"/>
                <a:chOff x="1380" y="3360"/>
                <a:chExt cx="240" cy="311"/>
              </a:xfrm>
            </p:grpSpPr>
            <p:sp>
              <p:nvSpPr>
                <p:cNvPr id="193657" name="Oval 121">
                  <a:extLst>
                    <a:ext uri="{FF2B5EF4-FFF2-40B4-BE49-F238E27FC236}">
                      <a16:creationId xmlns:a16="http://schemas.microsoft.com/office/drawing/2014/main" id="{BC0A90F9-3279-4862-84C6-2C4B0B52E9CC}"/>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58" name="Text Box 122">
                  <a:extLst>
                    <a:ext uri="{FF2B5EF4-FFF2-40B4-BE49-F238E27FC236}">
                      <a16:creationId xmlns:a16="http://schemas.microsoft.com/office/drawing/2014/main" id="{2249C03D-13DB-4D39-9238-BA4156D9BC0F}"/>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59" name="Oval 123">
                  <a:extLst>
                    <a:ext uri="{FF2B5EF4-FFF2-40B4-BE49-F238E27FC236}">
                      <a16:creationId xmlns:a16="http://schemas.microsoft.com/office/drawing/2014/main" id="{4E60FBD1-AD73-4841-817F-4ECCDD4E88F0}"/>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60" name="Group 124">
                <a:extLst>
                  <a:ext uri="{FF2B5EF4-FFF2-40B4-BE49-F238E27FC236}">
                    <a16:creationId xmlns:a16="http://schemas.microsoft.com/office/drawing/2014/main" id="{64E02A68-0EE2-4E68-A003-C2EBFD1BD539}"/>
                  </a:ext>
                </a:extLst>
              </p:cNvPr>
              <p:cNvGrpSpPr>
                <a:grpSpLocks/>
              </p:cNvGrpSpPr>
              <p:nvPr/>
            </p:nvGrpSpPr>
            <p:grpSpPr bwMode="auto">
              <a:xfrm>
                <a:off x="2988" y="2460"/>
                <a:ext cx="240" cy="311"/>
                <a:chOff x="1380" y="3360"/>
                <a:chExt cx="240" cy="311"/>
              </a:xfrm>
            </p:grpSpPr>
            <p:sp>
              <p:nvSpPr>
                <p:cNvPr id="193661" name="Oval 125">
                  <a:extLst>
                    <a:ext uri="{FF2B5EF4-FFF2-40B4-BE49-F238E27FC236}">
                      <a16:creationId xmlns:a16="http://schemas.microsoft.com/office/drawing/2014/main" id="{DE44BED3-7518-4B0B-BD96-6111466FC7FD}"/>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62" name="Text Box 126">
                  <a:extLst>
                    <a:ext uri="{FF2B5EF4-FFF2-40B4-BE49-F238E27FC236}">
                      <a16:creationId xmlns:a16="http://schemas.microsoft.com/office/drawing/2014/main" id="{963BDD1F-0113-48D3-B531-FCA44ACDCAF4}"/>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63" name="Oval 127">
                  <a:extLst>
                    <a:ext uri="{FF2B5EF4-FFF2-40B4-BE49-F238E27FC236}">
                      <a16:creationId xmlns:a16="http://schemas.microsoft.com/office/drawing/2014/main" id="{46DE6F1B-89EC-41A0-9418-FF9A2073B621}"/>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664" name="Group 128">
              <a:extLst>
                <a:ext uri="{FF2B5EF4-FFF2-40B4-BE49-F238E27FC236}">
                  <a16:creationId xmlns:a16="http://schemas.microsoft.com/office/drawing/2014/main" id="{66AA2CB3-8190-4BF1-AF23-4CF1589A07A7}"/>
                </a:ext>
              </a:extLst>
            </p:cNvPr>
            <p:cNvGrpSpPr>
              <a:grpSpLocks/>
            </p:cNvGrpSpPr>
            <p:nvPr/>
          </p:nvGrpSpPr>
          <p:grpSpPr bwMode="auto">
            <a:xfrm>
              <a:off x="3277" y="1617"/>
              <a:ext cx="240" cy="1499"/>
              <a:chOff x="2988" y="1272"/>
              <a:chExt cx="240" cy="1499"/>
            </a:xfrm>
          </p:grpSpPr>
          <p:grpSp>
            <p:nvGrpSpPr>
              <p:cNvPr id="193665" name="Group 129">
                <a:extLst>
                  <a:ext uri="{FF2B5EF4-FFF2-40B4-BE49-F238E27FC236}">
                    <a16:creationId xmlns:a16="http://schemas.microsoft.com/office/drawing/2014/main" id="{1026CE66-AE11-421C-AE8D-795607D78AEC}"/>
                  </a:ext>
                </a:extLst>
              </p:cNvPr>
              <p:cNvGrpSpPr>
                <a:grpSpLocks/>
              </p:cNvGrpSpPr>
              <p:nvPr/>
            </p:nvGrpSpPr>
            <p:grpSpPr bwMode="auto">
              <a:xfrm>
                <a:off x="2988" y="1272"/>
                <a:ext cx="240" cy="311"/>
                <a:chOff x="1380" y="3360"/>
                <a:chExt cx="240" cy="311"/>
              </a:xfrm>
            </p:grpSpPr>
            <p:sp>
              <p:nvSpPr>
                <p:cNvPr id="193666" name="Oval 130">
                  <a:extLst>
                    <a:ext uri="{FF2B5EF4-FFF2-40B4-BE49-F238E27FC236}">
                      <a16:creationId xmlns:a16="http://schemas.microsoft.com/office/drawing/2014/main" id="{DD8998F0-8377-451F-A4F5-B34F21034936}"/>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67" name="Text Box 131">
                  <a:extLst>
                    <a:ext uri="{FF2B5EF4-FFF2-40B4-BE49-F238E27FC236}">
                      <a16:creationId xmlns:a16="http://schemas.microsoft.com/office/drawing/2014/main" id="{D64DF52A-E00B-4406-AE72-3D9DB5A8CC0B}"/>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68" name="Oval 132">
                  <a:extLst>
                    <a:ext uri="{FF2B5EF4-FFF2-40B4-BE49-F238E27FC236}">
                      <a16:creationId xmlns:a16="http://schemas.microsoft.com/office/drawing/2014/main" id="{BDD16E05-B139-4BA9-AFBF-BCDD4DEB94D5}"/>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69" name="Group 133">
                <a:extLst>
                  <a:ext uri="{FF2B5EF4-FFF2-40B4-BE49-F238E27FC236}">
                    <a16:creationId xmlns:a16="http://schemas.microsoft.com/office/drawing/2014/main" id="{A29C419B-C085-4C0F-8760-B3640D75FE36}"/>
                  </a:ext>
                </a:extLst>
              </p:cNvPr>
              <p:cNvGrpSpPr>
                <a:grpSpLocks/>
              </p:cNvGrpSpPr>
              <p:nvPr/>
            </p:nvGrpSpPr>
            <p:grpSpPr bwMode="auto">
              <a:xfrm>
                <a:off x="2988" y="1656"/>
                <a:ext cx="240" cy="311"/>
                <a:chOff x="1380" y="3360"/>
                <a:chExt cx="240" cy="311"/>
              </a:xfrm>
            </p:grpSpPr>
            <p:sp>
              <p:nvSpPr>
                <p:cNvPr id="193670" name="Oval 134">
                  <a:extLst>
                    <a:ext uri="{FF2B5EF4-FFF2-40B4-BE49-F238E27FC236}">
                      <a16:creationId xmlns:a16="http://schemas.microsoft.com/office/drawing/2014/main" id="{6BB39A12-B52E-4ECF-B340-D192BC7577B0}"/>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71" name="Text Box 135">
                  <a:extLst>
                    <a:ext uri="{FF2B5EF4-FFF2-40B4-BE49-F238E27FC236}">
                      <a16:creationId xmlns:a16="http://schemas.microsoft.com/office/drawing/2014/main" id="{E8EB1A6F-7811-401C-8AC3-A1AA483EEB88}"/>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72" name="Oval 136">
                  <a:extLst>
                    <a:ext uri="{FF2B5EF4-FFF2-40B4-BE49-F238E27FC236}">
                      <a16:creationId xmlns:a16="http://schemas.microsoft.com/office/drawing/2014/main" id="{68C052E7-B6DE-45F8-923F-9DF35E8217EC}"/>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73" name="Group 137">
                <a:extLst>
                  <a:ext uri="{FF2B5EF4-FFF2-40B4-BE49-F238E27FC236}">
                    <a16:creationId xmlns:a16="http://schemas.microsoft.com/office/drawing/2014/main" id="{FFFCF6A6-1D2B-4FED-8C0B-D5E953F41752}"/>
                  </a:ext>
                </a:extLst>
              </p:cNvPr>
              <p:cNvGrpSpPr>
                <a:grpSpLocks/>
              </p:cNvGrpSpPr>
              <p:nvPr/>
            </p:nvGrpSpPr>
            <p:grpSpPr bwMode="auto">
              <a:xfrm>
                <a:off x="2988" y="2052"/>
                <a:ext cx="240" cy="311"/>
                <a:chOff x="1380" y="3360"/>
                <a:chExt cx="240" cy="311"/>
              </a:xfrm>
            </p:grpSpPr>
            <p:sp>
              <p:nvSpPr>
                <p:cNvPr id="193674" name="Oval 138">
                  <a:extLst>
                    <a:ext uri="{FF2B5EF4-FFF2-40B4-BE49-F238E27FC236}">
                      <a16:creationId xmlns:a16="http://schemas.microsoft.com/office/drawing/2014/main" id="{F8664BD8-6BDB-41BC-8960-FAE734857935}"/>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75" name="Text Box 139">
                  <a:extLst>
                    <a:ext uri="{FF2B5EF4-FFF2-40B4-BE49-F238E27FC236}">
                      <a16:creationId xmlns:a16="http://schemas.microsoft.com/office/drawing/2014/main" id="{805F6BEC-FB6B-4846-B68F-80872C12D6EA}"/>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76" name="Oval 140">
                  <a:extLst>
                    <a:ext uri="{FF2B5EF4-FFF2-40B4-BE49-F238E27FC236}">
                      <a16:creationId xmlns:a16="http://schemas.microsoft.com/office/drawing/2014/main" id="{D2B92A28-6566-4C13-8ABC-3347BEA7264A}"/>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77" name="Group 141">
                <a:extLst>
                  <a:ext uri="{FF2B5EF4-FFF2-40B4-BE49-F238E27FC236}">
                    <a16:creationId xmlns:a16="http://schemas.microsoft.com/office/drawing/2014/main" id="{E26B2187-1323-43F0-8D42-5E5A47CC0096}"/>
                  </a:ext>
                </a:extLst>
              </p:cNvPr>
              <p:cNvGrpSpPr>
                <a:grpSpLocks/>
              </p:cNvGrpSpPr>
              <p:nvPr/>
            </p:nvGrpSpPr>
            <p:grpSpPr bwMode="auto">
              <a:xfrm>
                <a:off x="2988" y="2460"/>
                <a:ext cx="240" cy="311"/>
                <a:chOff x="1380" y="3360"/>
                <a:chExt cx="240" cy="311"/>
              </a:xfrm>
            </p:grpSpPr>
            <p:sp>
              <p:nvSpPr>
                <p:cNvPr id="193678" name="Oval 142">
                  <a:extLst>
                    <a:ext uri="{FF2B5EF4-FFF2-40B4-BE49-F238E27FC236}">
                      <a16:creationId xmlns:a16="http://schemas.microsoft.com/office/drawing/2014/main" id="{DF2CE18C-33A6-4364-91C7-E746E4B9EDF1}"/>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79" name="Text Box 143">
                  <a:extLst>
                    <a:ext uri="{FF2B5EF4-FFF2-40B4-BE49-F238E27FC236}">
                      <a16:creationId xmlns:a16="http://schemas.microsoft.com/office/drawing/2014/main" id="{80A95A16-4F6E-4093-BBFD-1E29E81663B0}"/>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80" name="Oval 144">
                  <a:extLst>
                    <a:ext uri="{FF2B5EF4-FFF2-40B4-BE49-F238E27FC236}">
                      <a16:creationId xmlns:a16="http://schemas.microsoft.com/office/drawing/2014/main" id="{2477951E-B52D-41E9-A81B-FD26806E16AF}"/>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681" name="Group 145">
              <a:extLst>
                <a:ext uri="{FF2B5EF4-FFF2-40B4-BE49-F238E27FC236}">
                  <a16:creationId xmlns:a16="http://schemas.microsoft.com/office/drawing/2014/main" id="{5D0D529E-8828-4CF8-BFF6-FDCC601BFFE9}"/>
                </a:ext>
              </a:extLst>
            </p:cNvPr>
            <p:cNvGrpSpPr>
              <a:grpSpLocks/>
            </p:cNvGrpSpPr>
            <p:nvPr/>
          </p:nvGrpSpPr>
          <p:grpSpPr bwMode="auto">
            <a:xfrm>
              <a:off x="3553" y="1617"/>
              <a:ext cx="240" cy="1499"/>
              <a:chOff x="2988" y="1272"/>
              <a:chExt cx="240" cy="1499"/>
            </a:xfrm>
          </p:grpSpPr>
          <p:grpSp>
            <p:nvGrpSpPr>
              <p:cNvPr id="193682" name="Group 146">
                <a:extLst>
                  <a:ext uri="{FF2B5EF4-FFF2-40B4-BE49-F238E27FC236}">
                    <a16:creationId xmlns:a16="http://schemas.microsoft.com/office/drawing/2014/main" id="{B0168CDD-BF90-44FF-883D-C804D74D5923}"/>
                  </a:ext>
                </a:extLst>
              </p:cNvPr>
              <p:cNvGrpSpPr>
                <a:grpSpLocks/>
              </p:cNvGrpSpPr>
              <p:nvPr/>
            </p:nvGrpSpPr>
            <p:grpSpPr bwMode="auto">
              <a:xfrm>
                <a:off x="2988" y="1272"/>
                <a:ext cx="240" cy="311"/>
                <a:chOff x="1380" y="3360"/>
                <a:chExt cx="240" cy="311"/>
              </a:xfrm>
            </p:grpSpPr>
            <p:sp>
              <p:nvSpPr>
                <p:cNvPr id="193683" name="Oval 147">
                  <a:extLst>
                    <a:ext uri="{FF2B5EF4-FFF2-40B4-BE49-F238E27FC236}">
                      <a16:creationId xmlns:a16="http://schemas.microsoft.com/office/drawing/2014/main" id="{CFF2CEC5-12F6-4713-AC6F-D97FD2FE5A6A}"/>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84" name="Text Box 148">
                  <a:extLst>
                    <a:ext uri="{FF2B5EF4-FFF2-40B4-BE49-F238E27FC236}">
                      <a16:creationId xmlns:a16="http://schemas.microsoft.com/office/drawing/2014/main" id="{B157D87A-0EB5-433F-B673-50D33F451775}"/>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85" name="Oval 149">
                  <a:extLst>
                    <a:ext uri="{FF2B5EF4-FFF2-40B4-BE49-F238E27FC236}">
                      <a16:creationId xmlns:a16="http://schemas.microsoft.com/office/drawing/2014/main" id="{D60EE6AD-6B20-4FEC-B19D-0A097FEC884B}"/>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86" name="Group 150">
                <a:extLst>
                  <a:ext uri="{FF2B5EF4-FFF2-40B4-BE49-F238E27FC236}">
                    <a16:creationId xmlns:a16="http://schemas.microsoft.com/office/drawing/2014/main" id="{DEE5464E-3686-4C50-854B-21DD9B2664C0}"/>
                  </a:ext>
                </a:extLst>
              </p:cNvPr>
              <p:cNvGrpSpPr>
                <a:grpSpLocks/>
              </p:cNvGrpSpPr>
              <p:nvPr/>
            </p:nvGrpSpPr>
            <p:grpSpPr bwMode="auto">
              <a:xfrm>
                <a:off x="2988" y="1656"/>
                <a:ext cx="240" cy="311"/>
                <a:chOff x="1380" y="3360"/>
                <a:chExt cx="240" cy="311"/>
              </a:xfrm>
            </p:grpSpPr>
            <p:sp>
              <p:nvSpPr>
                <p:cNvPr id="193687" name="Oval 151">
                  <a:extLst>
                    <a:ext uri="{FF2B5EF4-FFF2-40B4-BE49-F238E27FC236}">
                      <a16:creationId xmlns:a16="http://schemas.microsoft.com/office/drawing/2014/main" id="{A762B8C7-B61A-41D5-A831-D64A736B6B31}"/>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88" name="Text Box 152">
                  <a:extLst>
                    <a:ext uri="{FF2B5EF4-FFF2-40B4-BE49-F238E27FC236}">
                      <a16:creationId xmlns:a16="http://schemas.microsoft.com/office/drawing/2014/main" id="{1F06796B-E1BF-491B-BC74-7B67C4A9AFCB}"/>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89" name="Oval 153">
                  <a:extLst>
                    <a:ext uri="{FF2B5EF4-FFF2-40B4-BE49-F238E27FC236}">
                      <a16:creationId xmlns:a16="http://schemas.microsoft.com/office/drawing/2014/main" id="{79EB7203-613A-4794-99D9-21843FFC28E2}"/>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90" name="Group 154">
                <a:extLst>
                  <a:ext uri="{FF2B5EF4-FFF2-40B4-BE49-F238E27FC236}">
                    <a16:creationId xmlns:a16="http://schemas.microsoft.com/office/drawing/2014/main" id="{62220AE3-BD5C-47DF-A6A9-8A5AF23E842B}"/>
                  </a:ext>
                </a:extLst>
              </p:cNvPr>
              <p:cNvGrpSpPr>
                <a:grpSpLocks/>
              </p:cNvGrpSpPr>
              <p:nvPr/>
            </p:nvGrpSpPr>
            <p:grpSpPr bwMode="auto">
              <a:xfrm>
                <a:off x="2988" y="2052"/>
                <a:ext cx="240" cy="311"/>
                <a:chOff x="1380" y="3360"/>
                <a:chExt cx="240" cy="311"/>
              </a:xfrm>
            </p:grpSpPr>
            <p:sp>
              <p:nvSpPr>
                <p:cNvPr id="193691" name="Oval 155">
                  <a:extLst>
                    <a:ext uri="{FF2B5EF4-FFF2-40B4-BE49-F238E27FC236}">
                      <a16:creationId xmlns:a16="http://schemas.microsoft.com/office/drawing/2014/main" id="{F9816DE3-C074-4396-8F6A-FCDEB5774A9D}"/>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92" name="Text Box 156">
                  <a:extLst>
                    <a:ext uri="{FF2B5EF4-FFF2-40B4-BE49-F238E27FC236}">
                      <a16:creationId xmlns:a16="http://schemas.microsoft.com/office/drawing/2014/main" id="{86AC99C5-CB6C-4BD8-988F-03B5AB2F4C0C}"/>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93" name="Oval 157">
                  <a:extLst>
                    <a:ext uri="{FF2B5EF4-FFF2-40B4-BE49-F238E27FC236}">
                      <a16:creationId xmlns:a16="http://schemas.microsoft.com/office/drawing/2014/main" id="{B1378A5B-1AE2-4DD0-B55A-6524C03B55E0}"/>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694" name="Group 158">
                <a:extLst>
                  <a:ext uri="{FF2B5EF4-FFF2-40B4-BE49-F238E27FC236}">
                    <a16:creationId xmlns:a16="http://schemas.microsoft.com/office/drawing/2014/main" id="{83BAE51C-2E9B-4717-BB29-ED7401007BE0}"/>
                  </a:ext>
                </a:extLst>
              </p:cNvPr>
              <p:cNvGrpSpPr>
                <a:grpSpLocks/>
              </p:cNvGrpSpPr>
              <p:nvPr/>
            </p:nvGrpSpPr>
            <p:grpSpPr bwMode="auto">
              <a:xfrm>
                <a:off x="2988" y="2460"/>
                <a:ext cx="240" cy="311"/>
                <a:chOff x="1380" y="3360"/>
                <a:chExt cx="240" cy="311"/>
              </a:xfrm>
            </p:grpSpPr>
            <p:sp>
              <p:nvSpPr>
                <p:cNvPr id="193695" name="Oval 159">
                  <a:extLst>
                    <a:ext uri="{FF2B5EF4-FFF2-40B4-BE49-F238E27FC236}">
                      <a16:creationId xmlns:a16="http://schemas.microsoft.com/office/drawing/2014/main" id="{5AEBBA54-59A2-4A73-9A34-0F124FF041AE}"/>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696" name="Text Box 160">
                  <a:extLst>
                    <a:ext uri="{FF2B5EF4-FFF2-40B4-BE49-F238E27FC236}">
                      <a16:creationId xmlns:a16="http://schemas.microsoft.com/office/drawing/2014/main" id="{4EFC12B1-C513-45D1-90A1-FD5FE3BA6D9F}"/>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697" name="Oval 161">
                  <a:extLst>
                    <a:ext uri="{FF2B5EF4-FFF2-40B4-BE49-F238E27FC236}">
                      <a16:creationId xmlns:a16="http://schemas.microsoft.com/office/drawing/2014/main" id="{5369117E-6B6D-42DF-AD78-91EC705AD55F}"/>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698" name="Group 162">
              <a:extLst>
                <a:ext uri="{FF2B5EF4-FFF2-40B4-BE49-F238E27FC236}">
                  <a16:creationId xmlns:a16="http://schemas.microsoft.com/office/drawing/2014/main" id="{44B6758F-0AF4-4753-9826-D799F11B1C9D}"/>
                </a:ext>
              </a:extLst>
            </p:cNvPr>
            <p:cNvGrpSpPr>
              <a:grpSpLocks/>
            </p:cNvGrpSpPr>
            <p:nvPr/>
          </p:nvGrpSpPr>
          <p:grpSpPr bwMode="auto">
            <a:xfrm>
              <a:off x="3829" y="1617"/>
              <a:ext cx="240" cy="1499"/>
              <a:chOff x="2988" y="1272"/>
              <a:chExt cx="240" cy="1499"/>
            </a:xfrm>
          </p:grpSpPr>
          <p:grpSp>
            <p:nvGrpSpPr>
              <p:cNvPr id="193699" name="Group 163">
                <a:extLst>
                  <a:ext uri="{FF2B5EF4-FFF2-40B4-BE49-F238E27FC236}">
                    <a16:creationId xmlns:a16="http://schemas.microsoft.com/office/drawing/2014/main" id="{494606B6-EEB1-4E68-8DA8-F8C44A96C1AA}"/>
                  </a:ext>
                </a:extLst>
              </p:cNvPr>
              <p:cNvGrpSpPr>
                <a:grpSpLocks/>
              </p:cNvGrpSpPr>
              <p:nvPr/>
            </p:nvGrpSpPr>
            <p:grpSpPr bwMode="auto">
              <a:xfrm>
                <a:off x="2988" y="1272"/>
                <a:ext cx="240" cy="311"/>
                <a:chOff x="1380" y="3360"/>
                <a:chExt cx="240" cy="311"/>
              </a:xfrm>
            </p:grpSpPr>
            <p:sp>
              <p:nvSpPr>
                <p:cNvPr id="193700" name="Oval 164">
                  <a:extLst>
                    <a:ext uri="{FF2B5EF4-FFF2-40B4-BE49-F238E27FC236}">
                      <a16:creationId xmlns:a16="http://schemas.microsoft.com/office/drawing/2014/main" id="{2FD1E7A4-BC15-4AB4-A016-CC6E26507647}"/>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01" name="Text Box 165">
                  <a:extLst>
                    <a:ext uri="{FF2B5EF4-FFF2-40B4-BE49-F238E27FC236}">
                      <a16:creationId xmlns:a16="http://schemas.microsoft.com/office/drawing/2014/main" id="{CAEB8A03-0E92-4C34-A6E4-9EC2C77D4092}"/>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02" name="Oval 166">
                  <a:extLst>
                    <a:ext uri="{FF2B5EF4-FFF2-40B4-BE49-F238E27FC236}">
                      <a16:creationId xmlns:a16="http://schemas.microsoft.com/office/drawing/2014/main" id="{CF4CEE48-C99A-4E48-9F79-F702442F053F}"/>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703" name="Group 167">
                <a:extLst>
                  <a:ext uri="{FF2B5EF4-FFF2-40B4-BE49-F238E27FC236}">
                    <a16:creationId xmlns:a16="http://schemas.microsoft.com/office/drawing/2014/main" id="{1446FA39-BC9D-45F3-B7F7-51469B0E44D5}"/>
                  </a:ext>
                </a:extLst>
              </p:cNvPr>
              <p:cNvGrpSpPr>
                <a:grpSpLocks/>
              </p:cNvGrpSpPr>
              <p:nvPr/>
            </p:nvGrpSpPr>
            <p:grpSpPr bwMode="auto">
              <a:xfrm>
                <a:off x="2988" y="1656"/>
                <a:ext cx="240" cy="311"/>
                <a:chOff x="1380" y="3360"/>
                <a:chExt cx="240" cy="311"/>
              </a:xfrm>
            </p:grpSpPr>
            <p:sp>
              <p:nvSpPr>
                <p:cNvPr id="193704" name="Oval 168">
                  <a:extLst>
                    <a:ext uri="{FF2B5EF4-FFF2-40B4-BE49-F238E27FC236}">
                      <a16:creationId xmlns:a16="http://schemas.microsoft.com/office/drawing/2014/main" id="{02DAA1F7-DDCE-4909-9EA5-552643A292F2}"/>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05" name="Text Box 169">
                  <a:extLst>
                    <a:ext uri="{FF2B5EF4-FFF2-40B4-BE49-F238E27FC236}">
                      <a16:creationId xmlns:a16="http://schemas.microsoft.com/office/drawing/2014/main" id="{47210358-2A4C-4B2C-AEF5-CB5553AE46A1}"/>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06" name="Oval 170">
                  <a:extLst>
                    <a:ext uri="{FF2B5EF4-FFF2-40B4-BE49-F238E27FC236}">
                      <a16:creationId xmlns:a16="http://schemas.microsoft.com/office/drawing/2014/main" id="{40759F08-7876-448D-A7AF-60217D536174}"/>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707" name="Group 171">
                <a:extLst>
                  <a:ext uri="{FF2B5EF4-FFF2-40B4-BE49-F238E27FC236}">
                    <a16:creationId xmlns:a16="http://schemas.microsoft.com/office/drawing/2014/main" id="{DF405D3E-78E9-44BC-AF7F-4FF0B7C4A33B}"/>
                  </a:ext>
                </a:extLst>
              </p:cNvPr>
              <p:cNvGrpSpPr>
                <a:grpSpLocks/>
              </p:cNvGrpSpPr>
              <p:nvPr/>
            </p:nvGrpSpPr>
            <p:grpSpPr bwMode="auto">
              <a:xfrm>
                <a:off x="2988" y="2052"/>
                <a:ext cx="240" cy="311"/>
                <a:chOff x="1380" y="3360"/>
                <a:chExt cx="240" cy="311"/>
              </a:xfrm>
            </p:grpSpPr>
            <p:sp>
              <p:nvSpPr>
                <p:cNvPr id="193708" name="Oval 172">
                  <a:extLst>
                    <a:ext uri="{FF2B5EF4-FFF2-40B4-BE49-F238E27FC236}">
                      <a16:creationId xmlns:a16="http://schemas.microsoft.com/office/drawing/2014/main" id="{B6AA35FC-AFCE-4622-8857-2938C6BE7195}"/>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09" name="Text Box 173">
                  <a:extLst>
                    <a:ext uri="{FF2B5EF4-FFF2-40B4-BE49-F238E27FC236}">
                      <a16:creationId xmlns:a16="http://schemas.microsoft.com/office/drawing/2014/main" id="{E71BFF90-5452-4187-BB43-B1C8CE37E8A1}"/>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10" name="Oval 174">
                  <a:extLst>
                    <a:ext uri="{FF2B5EF4-FFF2-40B4-BE49-F238E27FC236}">
                      <a16:creationId xmlns:a16="http://schemas.microsoft.com/office/drawing/2014/main" id="{781F14FA-5DCA-4573-A46E-30F368DEFCC4}"/>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711" name="Group 175">
                <a:extLst>
                  <a:ext uri="{FF2B5EF4-FFF2-40B4-BE49-F238E27FC236}">
                    <a16:creationId xmlns:a16="http://schemas.microsoft.com/office/drawing/2014/main" id="{0C1D40FD-009C-4976-B874-507483006BF2}"/>
                  </a:ext>
                </a:extLst>
              </p:cNvPr>
              <p:cNvGrpSpPr>
                <a:grpSpLocks/>
              </p:cNvGrpSpPr>
              <p:nvPr/>
            </p:nvGrpSpPr>
            <p:grpSpPr bwMode="auto">
              <a:xfrm>
                <a:off x="2988" y="2460"/>
                <a:ext cx="240" cy="311"/>
                <a:chOff x="1380" y="3360"/>
                <a:chExt cx="240" cy="311"/>
              </a:xfrm>
            </p:grpSpPr>
            <p:sp>
              <p:nvSpPr>
                <p:cNvPr id="193712" name="Oval 176">
                  <a:extLst>
                    <a:ext uri="{FF2B5EF4-FFF2-40B4-BE49-F238E27FC236}">
                      <a16:creationId xmlns:a16="http://schemas.microsoft.com/office/drawing/2014/main" id="{78752F32-244C-4B76-9994-BDF3153301E5}"/>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13" name="Text Box 177">
                  <a:extLst>
                    <a:ext uri="{FF2B5EF4-FFF2-40B4-BE49-F238E27FC236}">
                      <a16:creationId xmlns:a16="http://schemas.microsoft.com/office/drawing/2014/main" id="{17AC4C94-2379-40C5-B539-A5739F9FF665}"/>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14" name="Oval 178">
                  <a:extLst>
                    <a:ext uri="{FF2B5EF4-FFF2-40B4-BE49-F238E27FC236}">
                      <a16:creationId xmlns:a16="http://schemas.microsoft.com/office/drawing/2014/main" id="{837BBDBB-E81E-44AE-8856-4909ECF7FD4B}"/>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715" name="Group 179">
              <a:extLst>
                <a:ext uri="{FF2B5EF4-FFF2-40B4-BE49-F238E27FC236}">
                  <a16:creationId xmlns:a16="http://schemas.microsoft.com/office/drawing/2014/main" id="{C6C85B78-8401-4114-A11F-43E820F5E8F6}"/>
                </a:ext>
              </a:extLst>
            </p:cNvPr>
            <p:cNvGrpSpPr>
              <a:grpSpLocks/>
            </p:cNvGrpSpPr>
            <p:nvPr/>
          </p:nvGrpSpPr>
          <p:grpSpPr bwMode="auto">
            <a:xfrm>
              <a:off x="4117" y="1629"/>
              <a:ext cx="240" cy="1499"/>
              <a:chOff x="2988" y="1272"/>
              <a:chExt cx="240" cy="1499"/>
            </a:xfrm>
          </p:grpSpPr>
          <p:grpSp>
            <p:nvGrpSpPr>
              <p:cNvPr id="193716" name="Group 180">
                <a:extLst>
                  <a:ext uri="{FF2B5EF4-FFF2-40B4-BE49-F238E27FC236}">
                    <a16:creationId xmlns:a16="http://schemas.microsoft.com/office/drawing/2014/main" id="{1D69A585-6475-4B0B-98C8-FA140B5C382C}"/>
                  </a:ext>
                </a:extLst>
              </p:cNvPr>
              <p:cNvGrpSpPr>
                <a:grpSpLocks/>
              </p:cNvGrpSpPr>
              <p:nvPr/>
            </p:nvGrpSpPr>
            <p:grpSpPr bwMode="auto">
              <a:xfrm>
                <a:off x="2988" y="1272"/>
                <a:ext cx="240" cy="311"/>
                <a:chOff x="1380" y="3360"/>
                <a:chExt cx="240" cy="311"/>
              </a:xfrm>
            </p:grpSpPr>
            <p:sp>
              <p:nvSpPr>
                <p:cNvPr id="193717" name="Oval 181">
                  <a:extLst>
                    <a:ext uri="{FF2B5EF4-FFF2-40B4-BE49-F238E27FC236}">
                      <a16:creationId xmlns:a16="http://schemas.microsoft.com/office/drawing/2014/main" id="{182CAD46-4A7A-4E98-9AA6-AF4B3BA63C6F}"/>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18" name="Text Box 182">
                  <a:extLst>
                    <a:ext uri="{FF2B5EF4-FFF2-40B4-BE49-F238E27FC236}">
                      <a16:creationId xmlns:a16="http://schemas.microsoft.com/office/drawing/2014/main" id="{70E7B45F-1781-4A25-A04A-2A4A25E021CC}"/>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19" name="Oval 183">
                  <a:extLst>
                    <a:ext uri="{FF2B5EF4-FFF2-40B4-BE49-F238E27FC236}">
                      <a16:creationId xmlns:a16="http://schemas.microsoft.com/office/drawing/2014/main" id="{55AFC794-6AD7-4F55-BF29-662F2489FDE5}"/>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720" name="Group 184">
                <a:extLst>
                  <a:ext uri="{FF2B5EF4-FFF2-40B4-BE49-F238E27FC236}">
                    <a16:creationId xmlns:a16="http://schemas.microsoft.com/office/drawing/2014/main" id="{C5F09319-8F64-480A-AA4C-6DADFB41AA23}"/>
                  </a:ext>
                </a:extLst>
              </p:cNvPr>
              <p:cNvGrpSpPr>
                <a:grpSpLocks/>
              </p:cNvGrpSpPr>
              <p:nvPr/>
            </p:nvGrpSpPr>
            <p:grpSpPr bwMode="auto">
              <a:xfrm>
                <a:off x="2988" y="1656"/>
                <a:ext cx="240" cy="311"/>
                <a:chOff x="1380" y="3360"/>
                <a:chExt cx="240" cy="311"/>
              </a:xfrm>
            </p:grpSpPr>
            <p:sp>
              <p:nvSpPr>
                <p:cNvPr id="193721" name="Oval 185">
                  <a:extLst>
                    <a:ext uri="{FF2B5EF4-FFF2-40B4-BE49-F238E27FC236}">
                      <a16:creationId xmlns:a16="http://schemas.microsoft.com/office/drawing/2014/main" id="{4E03CF4A-B7B2-4297-89D6-5FFA433D4F9E}"/>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22" name="Text Box 186">
                  <a:extLst>
                    <a:ext uri="{FF2B5EF4-FFF2-40B4-BE49-F238E27FC236}">
                      <a16:creationId xmlns:a16="http://schemas.microsoft.com/office/drawing/2014/main" id="{6692607D-79B8-47A7-A131-E479BD02158B}"/>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23" name="Oval 187">
                  <a:extLst>
                    <a:ext uri="{FF2B5EF4-FFF2-40B4-BE49-F238E27FC236}">
                      <a16:creationId xmlns:a16="http://schemas.microsoft.com/office/drawing/2014/main" id="{480654F3-B6C9-4862-824E-07AFEE0DC560}"/>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724" name="Group 188">
                <a:extLst>
                  <a:ext uri="{FF2B5EF4-FFF2-40B4-BE49-F238E27FC236}">
                    <a16:creationId xmlns:a16="http://schemas.microsoft.com/office/drawing/2014/main" id="{68E6ABAE-1B0B-46A7-8239-B07BAE70BFD0}"/>
                  </a:ext>
                </a:extLst>
              </p:cNvPr>
              <p:cNvGrpSpPr>
                <a:grpSpLocks/>
              </p:cNvGrpSpPr>
              <p:nvPr/>
            </p:nvGrpSpPr>
            <p:grpSpPr bwMode="auto">
              <a:xfrm>
                <a:off x="2988" y="2052"/>
                <a:ext cx="240" cy="311"/>
                <a:chOff x="1380" y="3360"/>
                <a:chExt cx="240" cy="311"/>
              </a:xfrm>
            </p:grpSpPr>
            <p:sp>
              <p:nvSpPr>
                <p:cNvPr id="193725" name="Oval 189">
                  <a:extLst>
                    <a:ext uri="{FF2B5EF4-FFF2-40B4-BE49-F238E27FC236}">
                      <a16:creationId xmlns:a16="http://schemas.microsoft.com/office/drawing/2014/main" id="{CCD11B45-93FC-415A-89AE-B792EC428AAF}"/>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26" name="Text Box 190">
                  <a:extLst>
                    <a:ext uri="{FF2B5EF4-FFF2-40B4-BE49-F238E27FC236}">
                      <a16:creationId xmlns:a16="http://schemas.microsoft.com/office/drawing/2014/main" id="{5E5E7946-F8EB-4145-93D1-3FB1F8A1DB2C}"/>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27" name="Oval 191">
                  <a:extLst>
                    <a:ext uri="{FF2B5EF4-FFF2-40B4-BE49-F238E27FC236}">
                      <a16:creationId xmlns:a16="http://schemas.microsoft.com/office/drawing/2014/main" id="{1C77B754-27C2-4BE7-8BAF-9FBF5F1C925D}"/>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728" name="Group 192">
                <a:extLst>
                  <a:ext uri="{FF2B5EF4-FFF2-40B4-BE49-F238E27FC236}">
                    <a16:creationId xmlns:a16="http://schemas.microsoft.com/office/drawing/2014/main" id="{D946CC3B-4B5B-4559-A688-2FE2C961F37B}"/>
                  </a:ext>
                </a:extLst>
              </p:cNvPr>
              <p:cNvGrpSpPr>
                <a:grpSpLocks/>
              </p:cNvGrpSpPr>
              <p:nvPr/>
            </p:nvGrpSpPr>
            <p:grpSpPr bwMode="auto">
              <a:xfrm>
                <a:off x="2988" y="2460"/>
                <a:ext cx="240" cy="311"/>
                <a:chOff x="1380" y="3360"/>
                <a:chExt cx="240" cy="311"/>
              </a:xfrm>
            </p:grpSpPr>
            <p:sp>
              <p:nvSpPr>
                <p:cNvPr id="193729" name="Oval 193">
                  <a:extLst>
                    <a:ext uri="{FF2B5EF4-FFF2-40B4-BE49-F238E27FC236}">
                      <a16:creationId xmlns:a16="http://schemas.microsoft.com/office/drawing/2014/main" id="{FE06C993-D5F9-4477-A52B-632C8AD3547A}"/>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30" name="Text Box 194">
                  <a:extLst>
                    <a:ext uri="{FF2B5EF4-FFF2-40B4-BE49-F238E27FC236}">
                      <a16:creationId xmlns:a16="http://schemas.microsoft.com/office/drawing/2014/main" id="{83DBCB80-069C-46EF-85F0-F183423F8EB5}"/>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31" name="Oval 195">
                  <a:extLst>
                    <a:ext uri="{FF2B5EF4-FFF2-40B4-BE49-F238E27FC236}">
                      <a16:creationId xmlns:a16="http://schemas.microsoft.com/office/drawing/2014/main" id="{143FB93C-ABB4-449B-944A-FB54EB7FBB19}"/>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732" name="Group 196">
              <a:extLst>
                <a:ext uri="{FF2B5EF4-FFF2-40B4-BE49-F238E27FC236}">
                  <a16:creationId xmlns:a16="http://schemas.microsoft.com/office/drawing/2014/main" id="{5F0F901D-8CBD-4EC8-B403-6EEC4EAAF842}"/>
                </a:ext>
              </a:extLst>
            </p:cNvPr>
            <p:cNvGrpSpPr>
              <a:grpSpLocks/>
            </p:cNvGrpSpPr>
            <p:nvPr/>
          </p:nvGrpSpPr>
          <p:grpSpPr bwMode="auto">
            <a:xfrm>
              <a:off x="4405" y="1629"/>
              <a:ext cx="240" cy="1499"/>
              <a:chOff x="2988" y="1272"/>
              <a:chExt cx="240" cy="1499"/>
            </a:xfrm>
          </p:grpSpPr>
          <p:grpSp>
            <p:nvGrpSpPr>
              <p:cNvPr id="193733" name="Group 197">
                <a:extLst>
                  <a:ext uri="{FF2B5EF4-FFF2-40B4-BE49-F238E27FC236}">
                    <a16:creationId xmlns:a16="http://schemas.microsoft.com/office/drawing/2014/main" id="{17E2C086-F796-48B9-A847-306597E96C9F}"/>
                  </a:ext>
                </a:extLst>
              </p:cNvPr>
              <p:cNvGrpSpPr>
                <a:grpSpLocks/>
              </p:cNvGrpSpPr>
              <p:nvPr/>
            </p:nvGrpSpPr>
            <p:grpSpPr bwMode="auto">
              <a:xfrm>
                <a:off x="2988" y="1272"/>
                <a:ext cx="240" cy="311"/>
                <a:chOff x="1380" y="3360"/>
                <a:chExt cx="240" cy="311"/>
              </a:xfrm>
            </p:grpSpPr>
            <p:sp>
              <p:nvSpPr>
                <p:cNvPr id="193734" name="Oval 198">
                  <a:extLst>
                    <a:ext uri="{FF2B5EF4-FFF2-40B4-BE49-F238E27FC236}">
                      <a16:creationId xmlns:a16="http://schemas.microsoft.com/office/drawing/2014/main" id="{14853AC1-9F1D-4338-BC9C-25E96E006250}"/>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35" name="Text Box 199">
                  <a:extLst>
                    <a:ext uri="{FF2B5EF4-FFF2-40B4-BE49-F238E27FC236}">
                      <a16:creationId xmlns:a16="http://schemas.microsoft.com/office/drawing/2014/main" id="{51CE87E8-7E0F-4178-BBE3-4B209B2027C7}"/>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36" name="Oval 200">
                  <a:extLst>
                    <a:ext uri="{FF2B5EF4-FFF2-40B4-BE49-F238E27FC236}">
                      <a16:creationId xmlns:a16="http://schemas.microsoft.com/office/drawing/2014/main" id="{F60B08D8-6545-4AF1-A985-830AAC17ABD1}"/>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737" name="Group 201">
                <a:extLst>
                  <a:ext uri="{FF2B5EF4-FFF2-40B4-BE49-F238E27FC236}">
                    <a16:creationId xmlns:a16="http://schemas.microsoft.com/office/drawing/2014/main" id="{F23EAD32-E256-4F2C-8AEE-F3253534FA5D}"/>
                  </a:ext>
                </a:extLst>
              </p:cNvPr>
              <p:cNvGrpSpPr>
                <a:grpSpLocks/>
              </p:cNvGrpSpPr>
              <p:nvPr/>
            </p:nvGrpSpPr>
            <p:grpSpPr bwMode="auto">
              <a:xfrm>
                <a:off x="2988" y="1656"/>
                <a:ext cx="240" cy="311"/>
                <a:chOff x="1380" y="3360"/>
                <a:chExt cx="240" cy="311"/>
              </a:xfrm>
            </p:grpSpPr>
            <p:sp>
              <p:nvSpPr>
                <p:cNvPr id="193738" name="Oval 202">
                  <a:extLst>
                    <a:ext uri="{FF2B5EF4-FFF2-40B4-BE49-F238E27FC236}">
                      <a16:creationId xmlns:a16="http://schemas.microsoft.com/office/drawing/2014/main" id="{EFF827D8-E7D4-4731-ABE3-0920B199E41F}"/>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39" name="Text Box 203">
                  <a:extLst>
                    <a:ext uri="{FF2B5EF4-FFF2-40B4-BE49-F238E27FC236}">
                      <a16:creationId xmlns:a16="http://schemas.microsoft.com/office/drawing/2014/main" id="{C207E84A-69B7-46A1-9058-C3D185162452}"/>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40" name="Oval 204">
                  <a:extLst>
                    <a:ext uri="{FF2B5EF4-FFF2-40B4-BE49-F238E27FC236}">
                      <a16:creationId xmlns:a16="http://schemas.microsoft.com/office/drawing/2014/main" id="{1B4DDF1A-BCFD-4A66-8FDC-72569C23DFE4}"/>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741" name="Group 205">
                <a:extLst>
                  <a:ext uri="{FF2B5EF4-FFF2-40B4-BE49-F238E27FC236}">
                    <a16:creationId xmlns:a16="http://schemas.microsoft.com/office/drawing/2014/main" id="{BB32BBBB-AB05-49B2-B62E-3DAF929CBC14}"/>
                  </a:ext>
                </a:extLst>
              </p:cNvPr>
              <p:cNvGrpSpPr>
                <a:grpSpLocks/>
              </p:cNvGrpSpPr>
              <p:nvPr/>
            </p:nvGrpSpPr>
            <p:grpSpPr bwMode="auto">
              <a:xfrm>
                <a:off x="2988" y="2052"/>
                <a:ext cx="240" cy="311"/>
                <a:chOff x="1380" y="3360"/>
                <a:chExt cx="240" cy="311"/>
              </a:xfrm>
            </p:grpSpPr>
            <p:sp>
              <p:nvSpPr>
                <p:cNvPr id="193742" name="Oval 206">
                  <a:extLst>
                    <a:ext uri="{FF2B5EF4-FFF2-40B4-BE49-F238E27FC236}">
                      <a16:creationId xmlns:a16="http://schemas.microsoft.com/office/drawing/2014/main" id="{F4A8BA1F-74F9-427F-91DB-20775FC0A16D}"/>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43" name="Text Box 207">
                  <a:extLst>
                    <a:ext uri="{FF2B5EF4-FFF2-40B4-BE49-F238E27FC236}">
                      <a16:creationId xmlns:a16="http://schemas.microsoft.com/office/drawing/2014/main" id="{C27CA96B-BCA1-41D3-9698-5CBAB886F1AE}"/>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44" name="Oval 208">
                  <a:extLst>
                    <a:ext uri="{FF2B5EF4-FFF2-40B4-BE49-F238E27FC236}">
                      <a16:creationId xmlns:a16="http://schemas.microsoft.com/office/drawing/2014/main" id="{377F61C8-9FB4-4D9F-9850-5C216FAE9937}"/>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745" name="Group 209">
                <a:extLst>
                  <a:ext uri="{FF2B5EF4-FFF2-40B4-BE49-F238E27FC236}">
                    <a16:creationId xmlns:a16="http://schemas.microsoft.com/office/drawing/2014/main" id="{A4273F64-C10F-4532-9D86-E07F0312E924}"/>
                  </a:ext>
                </a:extLst>
              </p:cNvPr>
              <p:cNvGrpSpPr>
                <a:grpSpLocks/>
              </p:cNvGrpSpPr>
              <p:nvPr/>
            </p:nvGrpSpPr>
            <p:grpSpPr bwMode="auto">
              <a:xfrm>
                <a:off x="2988" y="2460"/>
                <a:ext cx="240" cy="311"/>
                <a:chOff x="1380" y="3360"/>
                <a:chExt cx="240" cy="311"/>
              </a:xfrm>
            </p:grpSpPr>
            <p:sp>
              <p:nvSpPr>
                <p:cNvPr id="193746" name="Oval 210">
                  <a:extLst>
                    <a:ext uri="{FF2B5EF4-FFF2-40B4-BE49-F238E27FC236}">
                      <a16:creationId xmlns:a16="http://schemas.microsoft.com/office/drawing/2014/main" id="{0E46FD97-E545-4A42-A237-D54A8304F975}"/>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47" name="Text Box 211">
                  <a:extLst>
                    <a:ext uri="{FF2B5EF4-FFF2-40B4-BE49-F238E27FC236}">
                      <a16:creationId xmlns:a16="http://schemas.microsoft.com/office/drawing/2014/main" id="{18CC2329-E7AB-440E-9EF5-B456894A7232}"/>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_GB2312" pitchFamily="49" charset="-122"/>
                    </a:rPr>
                    <a:t>+</a:t>
                  </a:r>
                </a:p>
              </p:txBody>
            </p:sp>
            <p:sp>
              <p:nvSpPr>
                <p:cNvPr id="193748" name="Oval 212">
                  <a:extLst>
                    <a:ext uri="{FF2B5EF4-FFF2-40B4-BE49-F238E27FC236}">
                      <a16:creationId xmlns:a16="http://schemas.microsoft.com/office/drawing/2014/main" id="{0D86683D-F1F8-4AFF-AC93-75F71790B802}"/>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3749" name="Group 213">
              <a:extLst>
                <a:ext uri="{FF2B5EF4-FFF2-40B4-BE49-F238E27FC236}">
                  <a16:creationId xmlns:a16="http://schemas.microsoft.com/office/drawing/2014/main" id="{C3D542CD-D508-4E83-8D2E-086A6B44D3EB}"/>
                </a:ext>
              </a:extLst>
            </p:cNvPr>
            <p:cNvGrpSpPr>
              <a:grpSpLocks/>
            </p:cNvGrpSpPr>
            <p:nvPr/>
          </p:nvGrpSpPr>
          <p:grpSpPr bwMode="auto">
            <a:xfrm>
              <a:off x="2641" y="1869"/>
              <a:ext cx="47" cy="1223"/>
              <a:chOff x="324" y="696"/>
              <a:chExt cx="47" cy="1223"/>
            </a:xfrm>
          </p:grpSpPr>
          <p:sp>
            <p:nvSpPr>
              <p:cNvPr id="193750" name="Oval 214">
                <a:extLst>
                  <a:ext uri="{FF2B5EF4-FFF2-40B4-BE49-F238E27FC236}">
                    <a16:creationId xmlns:a16="http://schemas.microsoft.com/office/drawing/2014/main" id="{EC99D1FD-428F-47E6-9BEE-762C96E93104}"/>
                  </a:ext>
                </a:extLst>
              </p:cNvPr>
              <p:cNvSpPr>
                <a:spLocks noChangeArrowheads="1"/>
              </p:cNvSpPr>
              <p:nvPr/>
            </p:nvSpPr>
            <p:spPr bwMode="auto">
              <a:xfrm>
                <a:off x="324" y="69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51" name="Oval 215">
                <a:extLst>
                  <a:ext uri="{FF2B5EF4-FFF2-40B4-BE49-F238E27FC236}">
                    <a16:creationId xmlns:a16="http://schemas.microsoft.com/office/drawing/2014/main" id="{72A51D1D-1892-460A-9390-B0CF365BD23F}"/>
                  </a:ext>
                </a:extLst>
              </p:cNvPr>
              <p:cNvSpPr>
                <a:spLocks noChangeArrowheads="1"/>
              </p:cNvSpPr>
              <p:nvPr/>
            </p:nvSpPr>
            <p:spPr bwMode="auto">
              <a:xfrm>
                <a:off x="324" y="1080"/>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52" name="Oval 216">
                <a:extLst>
                  <a:ext uri="{FF2B5EF4-FFF2-40B4-BE49-F238E27FC236}">
                    <a16:creationId xmlns:a16="http://schemas.microsoft.com/office/drawing/2014/main" id="{345EC824-6F0E-4AD4-B76E-DBE92CF59A0F}"/>
                  </a:ext>
                </a:extLst>
              </p:cNvPr>
              <p:cNvSpPr>
                <a:spLocks noChangeArrowheads="1"/>
              </p:cNvSpPr>
              <p:nvPr/>
            </p:nvSpPr>
            <p:spPr bwMode="auto">
              <a:xfrm>
                <a:off x="324" y="147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53" name="Oval 217">
                <a:extLst>
                  <a:ext uri="{FF2B5EF4-FFF2-40B4-BE49-F238E27FC236}">
                    <a16:creationId xmlns:a16="http://schemas.microsoft.com/office/drawing/2014/main" id="{F254ED40-9262-4119-92C6-2E21DC85D9CE}"/>
                  </a:ext>
                </a:extLst>
              </p:cNvPr>
              <p:cNvSpPr>
                <a:spLocks noChangeArrowheads="1"/>
              </p:cNvSpPr>
              <p:nvPr/>
            </p:nvSpPr>
            <p:spPr bwMode="auto">
              <a:xfrm>
                <a:off x="324" y="1872"/>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3754" name="Group 218">
              <a:extLst>
                <a:ext uri="{FF2B5EF4-FFF2-40B4-BE49-F238E27FC236}">
                  <a16:creationId xmlns:a16="http://schemas.microsoft.com/office/drawing/2014/main" id="{5BD1BC03-A849-4389-9C76-C72D309EC9BC}"/>
                </a:ext>
              </a:extLst>
            </p:cNvPr>
            <p:cNvGrpSpPr>
              <a:grpSpLocks/>
            </p:cNvGrpSpPr>
            <p:nvPr/>
          </p:nvGrpSpPr>
          <p:grpSpPr bwMode="auto">
            <a:xfrm>
              <a:off x="3071" y="1894"/>
              <a:ext cx="47" cy="1235"/>
              <a:chOff x="5275" y="2178"/>
              <a:chExt cx="47" cy="1235"/>
            </a:xfrm>
          </p:grpSpPr>
          <p:sp>
            <p:nvSpPr>
              <p:cNvPr id="193755" name="Oval 219">
                <a:extLst>
                  <a:ext uri="{FF2B5EF4-FFF2-40B4-BE49-F238E27FC236}">
                    <a16:creationId xmlns:a16="http://schemas.microsoft.com/office/drawing/2014/main" id="{E96E803E-C922-42FD-A93D-0B0E8CE6375A}"/>
                  </a:ext>
                </a:extLst>
              </p:cNvPr>
              <p:cNvSpPr>
                <a:spLocks noChangeArrowheads="1"/>
              </p:cNvSpPr>
              <p:nvPr/>
            </p:nvSpPr>
            <p:spPr bwMode="auto">
              <a:xfrm>
                <a:off x="5275" y="2178"/>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56" name="Oval 220">
                <a:extLst>
                  <a:ext uri="{FF2B5EF4-FFF2-40B4-BE49-F238E27FC236}">
                    <a16:creationId xmlns:a16="http://schemas.microsoft.com/office/drawing/2014/main" id="{A578CB68-12DC-45FF-9376-39466AD92570}"/>
                  </a:ext>
                </a:extLst>
              </p:cNvPr>
              <p:cNvSpPr>
                <a:spLocks noChangeArrowheads="1"/>
              </p:cNvSpPr>
              <p:nvPr/>
            </p:nvSpPr>
            <p:spPr bwMode="auto">
              <a:xfrm>
                <a:off x="5275" y="2562"/>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57" name="Oval 221">
                <a:extLst>
                  <a:ext uri="{FF2B5EF4-FFF2-40B4-BE49-F238E27FC236}">
                    <a16:creationId xmlns:a16="http://schemas.microsoft.com/office/drawing/2014/main" id="{BC6DF5FD-AA45-4448-B2B3-54058BA8453E}"/>
                  </a:ext>
                </a:extLst>
              </p:cNvPr>
              <p:cNvSpPr>
                <a:spLocks noChangeArrowheads="1"/>
              </p:cNvSpPr>
              <p:nvPr/>
            </p:nvSpPr>
            <p:spPr bwMode="auto">
              <a:xfrm>
                <a:off x="5275" y="2958"/>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758" name="Oval 222">
                <a:extLst>
                  <a:ext uri="{FF2B5EF4-FFF2-40B4-BE49-F238E27FC236}">
                    <a16:creationId xmlns:a16="http://schemas.microsoft.com/office/drawing/2014/main" id="{E2CEAA56-ADBB-44C6-8A81-C2EA2AF6D21E}"/>
                  </a:ext>
                </a:extLst>
              </p:cNvPr>
              <p:cNvSpPr>
                <a:spLocks noChangeArrowheads="1"/>
              </p:cNvSpPr>
              <p:nvPr/>
            </p:nvSpPr>
            <p:spPr bwMode="auto">
              <a:xfrm>
                <a:off x="5275" y="3366"/>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93759" name="Line 223">
            <a:extLst>
              <a:ext uri="{FF2B5EF4-FFF2-40B4-BE49-F238E27FC236}">
                <a16:creationId xmlns:a16="http://schemas.microsoft.com/office/drawing/2014/main" id="{95DFC863-1AF2-46DE-A184-C296466D3CC3}"/>
              </a:ext>
            </a:extLst>
          </p:cNvPr>
          <p:cNvSpPr>
            <a:spLocks noChangeShapeType="1"/>
          </p:cNvSpPr>
          <p:nvPr/>
        </p:nvSpPr>
        <p:spPr bwMode="auto">
          <a:xfrm>
            <a:off x="4198938" y="2354263"/>
            <a:ext cx="0" cy="3581400"/>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3760" name="Line 224">
            <a:extLst>
              <a:ext uri="{FF2B5EF4-FFF2-40B4-BE49-F238E27FC236}">
                <a16:creationId xmlns:a16="http://schemas.microsoft.com/office/drawing/2014/main" id="{CABC068C-4CF2-4E40-8F6F-1B4FB9950F7A}"/>
              </a:ext>
            </a:extLst>
          </p:cNvPr>
          <p:cNvSpPr>
            <a:spLocks noChangeShapeType="1"/>
          </p:cNvSpPr>
          <p:nvPr/>
        </p:nvSpPr>
        <p:spPr bwMode="auto">
          <a:xfrm>
            <a:off x="5360988" y="2354263"/>
            <a:ext cx="0" cy="3581400"/>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3761" name="Line 225">
            <a:extLst>
              <a:ext uri="{FF2B5EF4-FFF2-40B4-BE49-F238E27FC236}">
                <a16:creationId xmlns:a16="http://schemas.microsoft.com/office/drawing/2014/main" id="{030E7BB3-F445-495F-B15F-3A0866169273}"/>
              </a:ext>
            </a:extLst>
          </p:cNvPr>
          <p:cNvSpPr>
            <a:spLocks noChangeShapeType="1"/>
          </p:cNvSpPr>
          <p:nvPr/>
        </p:nvSpPr>
        <p:spPr bwMode="auto">
          <a:xfrm>
            <a:off x="1703388" y="5168900"/>
            <a:ext cx="0" cy="785813"/>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3762" name="Line 226">
            <a:extLst>
              <a:ext uri="{FF2B5EF4-FFF2-40B4-BE49-F238E27FC236}">
                <a16:creationId xmlns:a16="http://schemas.microsoft.com/office/drawing/2014/main" id="{93C0AFEA-D254-4433-BA72-181A68676CB0}"/>
              </a:ext>
            </a:extLst>
          </p:cNvPr>
          <p:cNvSpPr>
            <a:spLocks noChangeShapeType="1"/>
          </p:cNvSpPr>
          <p:nvPr/>
        </p:nvSpPr>
        <p:spPr bwMode="auto">
          <a:xfrm>
            <a:off x="7799388" y="5168900"/>
            <a:ext cx="0" cy="763588"/>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3763" name="Text Box 227">
            <a:extLst>
              <a:ext uri="{FF2B5EF4-FFF2-40B4-BE49-F238E27FC236}">
                <a16:creationId xmlns:a16="http://schemas.microsoft.com/office/drawing/2014/main" id="{28708B6E-3A4A-48FE-9138-74810F80E0A1}"/>
              </a:ext>
            </a:extLst>
          </p:cNvPr>
          <p:cNvSpPr txBox="1">
            <a:spLocks noChangeArrowheads="1"/>
          </p:cNvSpPr>
          <p:nvPr/>
        </p:nvSpPr>
        <p:spPr bwMode="auto">
          <a:xfrm>
            <a:off x="4068485" y="5862325"/>
            <a:ext cx="1579563"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algn="l">
              <a:spcBef>
                <a:spcPct val="50000"/>
              </a:spcBef>
            </a:pPr>
            <a:r>
              <a:rPr lang="zh-CN" altLang="en-US" b="1" dirty="0">
                <a:solidFill>
                  <a:srgbClr val="008000"/>
                </a:solidFill>
                <a:latin typeface="楷体_GB2312" pitchFamily="49" charset="-122"/>
              </a:rPr>
              <a:t>空间电荷区</a:t>
            </a:r>
          </a:p>
        </p:txBody>
      </p:sp>
      <p:sp>
        <p:nvSpPr>
          <p:cNvPr id="193764" name="Text Box 228">
            <a:extLst>
              <a:ext uri="{FF2B5EF4-FFF2-40B4-BE49-F238E27FC236}">
                <a16:creationId xmlns:a16="http://schemas.microsoft.com/office/drawing/2014/main" id="{F0C305A2-75F9-4E22-8ED3-3AF787F62774}"/>
              </a:ext>
            </a:extLst>
          </p:cNvPr>
          <p:cNvSpPr txBox="1">
            <a:spLocks noChangeArrowheads="1"/>
          </p:cNvSpPr>
          <p:nvPr/>
        </p:nvSpPr>
        <p:spPr bwMode="auto">
          <a:xfrm>
            <a:off x="5856288" y="5726113"/>
            <a:ext cx="1579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l">
              <a:spcBef>
                <a:spcPct val="50000"/>
              </a:spcBef>
            </a:pPr>
            <a:r>
              <a:rPr lang="en-US" altLang="zh-CN" b="1" i="1">
                <a:solidFill>
                  <a:srgbClr val="008000"/>
                </a:solidFill>
              </a:rPr>
              <a:t>N</a:t>
            </a:r>
            <a:r>
              <a:rPr lang="zh-CN" altLang="en-US" b="1">
                <a:solidFill>
                  <a:srgbClr val="008000"/>
                </a:solidFill>
                <a:latin typeface="楷体_GB2312" pitchFamily="49" charset="-122"/>
              </a:rPr>
              <a:t>型区</a:t>
            </a:r>
          </a:p>
        </p:txBody>
      </p:sp>
      <p:sp>
        <p:nvSpPr>
          <p:cNvPr id="193765" name="Text Box 229">
            <a:extLst>
              <a:ext uri="{FF2B5EF4-FFF2-40B4-BE49-F238E27FC236}">
                <a16:creationId xmlns:a16="http://schemas.microsoft.com/office/drawing/2014/main" id="{72E54542-38E5-4190-85DD-94BDBDC073D5}"/>
              </a:ext>
            </a:extLst>
          </p:cNvPr>
          <p:cNvSpPr txBox="1">
            <a:spLocks noChangeArrowheads="1"/>
          </p:cNvSpPr>
          <p:nvPr/>
        </p:nvSpPr>
        <p:spPr bwMode="auto">
          <a:xfrm>
            <a:off x="2314575" y="5726113"/>
            <a:ext cx="1579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l">
              <a:spcBef>
                <a:spcPct val="50000"/>
              </a:spcBef>
            </a:pPr>
            <a:r>
              <a:rPr lang="en-US" altLang="zh-CN" b="1" i="1">
                <a:solidFill>
                  <a:srgbClr val="008000"/>
                </a:solidFill>
              </a:rPr>
              <a:t>P</a:t>
            </a:r>
            <a:r>
              <a:rPr lang="zh-CN" altLang="en-US" b="1">
                <a:solidFill>
                  <a:srgbClr val="008000"/>
                </a:solidFill>
                <a:latin typeface="楷体_GB2312" pitchFamily="49" charset="-122"/>
              </a:rPr>
              <a:t>型区</a:t>
            </a:r>
            <a:endParaRPr lang="zh-CN" altLang="en-US" b="1">
              <a:latin typeface="楷体_GB2312" pitchFamily="49" charset="-122"/>
            </a:endParaRPr>
          </a:p>
        </p:txBody>
      </p:sp>
      <p:sp>
        <p:nvSpPr>
          <p:cNvPr id="193766" name="Line 230">
            <a:extLst>
              <a:ext uri="{FF2B5EF4-FFF2-40B4-BE49-F238E27FC236}">
                <a16:creationId xmlns:a16="http://schemas.microsoft.com/office/drawing/2014/main" id="{B70377A0-0B7E-4E96-A634-D19923BA276D}"/>
              </a:ext>
            </a:extLst>
          </p:cNvPr>
          <p:cNvSpPr>
            <a:spLocks noChangeShapeType="1"/>
          </p:cNvSpPr>
          <p:nvPr/>
        </p:nvSpPr>
        <p:spPr bwMode="auto">
          <a:xfrm>
            <a:off x="1684338" y="1954213"/>
            <a:ext cx="611505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3767" name="Line 231">
            <a:extLst>
              <a:ext uri="{FF2B5EF4-FFF2-40B4-BE49-F238E27FC236}">
                <a16:creationId xmlns:a16="http://schemas.microsoft.com/office/drawing/2014/main" id="{5F8E008A-3621-4A45-9986-81FEDABDADAB}"/>
              </a:ext>
            </a:extLst>
          </p:cNvPr>
          <p:cNvSpPr>
            <a:spLocks noChangeShapeType="1"/>
          </p:cNvSpPr>
          <p:nvPr/>
        </p:nvSpPr>
        <p:spPr bwMode="auto">
          <a:xfrm flipV="1">
            <a:off x="4198938" y="1325563"/>
            <a:ext cx="1123950" cy="62865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3768" name="Line 232">
            <a:extLst>
              <a:ext uri="{FF2B5EF4-FFF2-40B4-BE49-F238E27FC236}">
                <a16:creationId xmlns:a16="http://schemas.microsoft.com/office/drawing/2014/main" id="{852F05BB-13D9-455D-A0C8-DB588BD37EEE}"/>
              </a:ext>
            </a:extLst>
          </p:cNvPr>
          <p:cNvSpPr>
            <a:spLocks noChangeShapeType="1"/>
          </p:cNvSpPr>
          <p:nvPr/>
        </p:nvSpPr>
        <p:spPr bwMode="auto">
          <a:xfrm>
            <a:off x="5322888" y="1325563"/>
            <a:ext cx="24765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3769" name="Line 233">
            <a:extLst>
              <a:ext uri="{FF2B5EF4-FFF2-40B4-BE49-F238E27FC236}">
                <a16:creationId xmlns:a16="http://schemas.microsoft.com/office/drawing/2014/main" id="{1D9F6FFA-07C5-4CAA-B9D1-C192423C8EAB}"/>
              </a:ext>
            </a:extLst>
          </p:cNvPr>
          <p:cNvSpPr>
            <a:spLocks noChangeShapeType="1"/>
          </p:cNvSpPr>
          <p:nvPr/>
        </p:nvSpPr>
        <p:spPr bwMode="auto">
          <a:xfrm flipV="1">
            <a:off x="1684338" y="963613"/>
            <a:ext cx="0" cy="99060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3770" name="Text Box 234">
            <a:extLst>
              <a:ext uri="{FF2B5EF4-FFF2-40B4-BE49-F238E27FC236}">
                <a16:creationId xmlns:a16="http://schemas.microsoft.com/office/drawing/2014/main" id="{ECC1A2BA-0492-451C-B11B-5E124E1B5D4E}"/>
              </a:ext>
            </a:extLst>
          </p:cNvPr>
          <p:cNvSpPr txBox="1">
            <a:spLocks noChangeArrowheads="1"/>
          </p:cNvSpPr>
          <p:nvPr/>
        </p:nvSpPr>
        <p:spPr bwMode="auto">
          <a:xfrm>
            <a:off x="349250" y="1243013"/>
            <a:ext cx="1468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l">
              <a:spcBef>
                <a:spcPct val="50000"/>
              </a:spcBef>
            </a:pPr>
            <a:r>
              <a:rPr lang="zh-CN" altLang="en-US" b="1">
                <a:solidFill>
                  <a:srgbClr val="008000"/>
                </a:solidFill>
                <a:latin typeface="楷体_GB2312" pitchFamily="49" charset="-122"/>
              </a:rPr>
              <a:t>电位</a:t>
            </a:r>
            <a:r>
              <a:rPr lang="en-US" altLang="zh-CN" b="1" i="1">
                <a:solidFill>
                  <a:srgbClr val="008000"/>
                </a:solidFill>
              </a:rPr>
              <a:t>V</a:t>
            </a:r>
            <a:endParaRPr lang="en-US" altLang="zh-CN" b="1">
              <a:solidFill>
                <a:srgbClr val="008000"/>
              </a:solidFill>
              <a:latin typeface="楷体_GB2312" pitchFamily="49" charset="-122"/>
            </a:endParaRPr>
          </a:p>
        </p:txBody>
      </p:sp>
      <p:sp>
        <p:nvSpPr>
          <p:cNvPr id="193771" name="Text Box 235">
            <a:extLst>
              <a:ext uri="{FF2B5EF4-FFF2-40B4-BE49-F238E27FC236}">
                <a16:creationId xmlns:a16="http://schemas.microsoft.com/office/drawing/2014/main" id="{85F3A58C-AD22-405F-A96A-448069C8DFAA}"/>
              </a:ext>
            </a:extLst>
          </p:cNvPr>
          <p:cNvSpPr txBox="1">
            <a:spLocks noChangeArrowheads="1"/>
          </p:cNvSpPr>
          <p:nvPr/>
        </p:nvSpPr>
        <p:spPr bwMode="auto">
          <a:xfrm>
            <a:off x="7589838" y="1385888"/>
            <a:ext cx="703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50000"/>
              </a:spcBef>
            </a:pPr>
            <a:r>
              <a:rPr lang="en-US" altLang="zh-CN" b="1" i="1">
                <a:solidFill>
                  <a:srgbClr val="008000"/>
                </a:solidFill>
              </a:rPr>
              <a:t>V</a:t>
            </a:r>
            <a:r>
              <a:rPr lang="en-US" altLang="zh-CN" b="1" baseline="-25000">
                <a:solidFill>
                  <a:srgbClr val="008000"/>
                </a:solidFill>
              </a:rPr>
              <a:t>0</a:t>
            </a:r>
            <a:endParaRPr lang="en-US" altLang="zh-CN" b="1">
              <a:latin typeface="楷体_GB2312" pitchFamily="49" charset="-122"/>
            </a:endParaRPr>
          </a:p>
        </p:txBody>
      </p:sp>
      <p:sp>
        <p:nvSpPr>
          <p:cNvPr id="193772" name="Line 236">
            <a:extLst>
              <a:ext uri="{FF2B5EF4-FFF2-40B4-BE49-F238E27FC236}">
                <a16:creationId xmlns:a16="http://schemas.microsoft.com/office/drawing/2014/main" id="{A0309DC2-3235-40F9-83F0-9F241A739631}"/>
              </a:ext>
            </a:extLst>
          </p:cNvPr>
          <p:cNvSpPr>
            <a:spLocks noChangeShapeType="1"/>
          </p:cNvSpPr>
          <p:nvPr/>
        </p:nvSpPr>
        <p:spPr bwMode="auto">
          <a:xfrm flipV="1">
            <a:off x="7589838" y="1325563"/>
            <a:ext cx="0" cy="62865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Tree>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a:extLst>
              <a:ext uri="{FF2B5EF4-FFF2-40B4-BE49-F238E27FC236}">
                <a16:creationId xmlns:a16="http://schemas.microsoft.com/office/drawing/2014/main" id="{9BF770B3-6A44-415C-8E1C-49BC394963E6}"/>
              </a:ext>
            </a:extLst>
          </p:cNvPr>
          <p:cNvSpPr txBox="1">
            <a:spLocks noChangeArrowheads="1"/>
          </p:cNvSpPr>
          <p:nvPr/>
        </p:nvSpPr>
        <p:spPr bwMode="auto">
          <a:xfrm>
            <a:off x="914400" y="895350"/>
            <a:ext cx="533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3200" b="1"/>
          </a:p>
        </p:txBody>
      </p:sp>
      <p:sp>
        <p:nvSpPr>
          <p:cNvPr id="194563" name="Text Box 3">
            <a:extLst>
              <a:ext uri="{FF2B5EF4-FFF2-40B4-BE49-F238E27FC236}">
                <a16:creationId xmlns:a16="http://schemas.microsoft.com/office/drawing/2014/main" id="{2466A462-C558-4E48-B084-801C72DE8E61}"/>
              </a:ext>
            </a:extLst>
          </p:cNvPr>
          <p:cNvSpPr txBox="1">
            <a:spLocks noChangeArrowheads="1"/>
          </p:cNvSpPr>
          <p:nvPr/>
        </p:nvSpPr>
        <p:spPr bwMode="auto">
          <a:xfrm>
            <a:off x="142875" y="201613"/>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4000" b="1">
              <a:solidFill>
                <a:srgbClr val="FF0000"/>
              </a:solidFill>
            </a:endParaRPr>
          </a:p>
        </p:txBody>
      </p:sp>
      <p:sp>
        <p:nvSpPr>
          <p:cNvPr id="194564" name="Rectangle 4">
            <a:extLst>
              <a:ext uri="{FF2B5EF4-FFF2-40B4-BE49-F238E27FC236}">
                <a16:creationId xmlns:a16="http://schemas.microsoft.com/office/drawing/2014/main" id="{6587179D-94FD-4D30-AA93-30247A8267EF}"/>
              </a:ext>
            </a:extLst>
          </p:cNvPr>
          <p:cNvSpPr>
            <a:spLocks noGrp="1" noChangeArrowheads="1"/>
          </p:cNvSpPr>
          <p:nvPr>
            <p:ph type="title" idx="4294967295"/>
          </p:nvPr>
        </p:nvSpPr>
        <p:spPr>
          <a:xfrm>
            <a:off x="141161" y="-27243"/>
            <a:ext cx="7543800" cy="985837"/>
          </a:xfrm>
        </p:spPr>
        <p:txBody>
          <a:bodyPr>
            <a:normAutofit/>
          </a:bodyPr>
          <a:lstStyle/>
          <a:p>
            <a:r>
              <a:rPr lang="en-US" altLang="zh-CN" sz="4000" dirty="0"/>
              <a:t>PN </a:t>
            </a:r>
            <a:r>
              <a:rPr lang="zh-CN" altLang="en-US" sz="4000" dirty="0"/>
              <a:t>结的单向导电性</a:t>
            </a:r>
          </a:p>
        </p:txBody>
      </p:sp>
      <p:sp>
        <p:nvSpPr>
          <p:cNvPr id="194566" name="Text Box 6">
            <a:extLst>
              <a:ext uri="{FF2B5EF4-FFF2-40B4-BE49-F238E27FC236}">
                <a16:creationId xmlns:a16="http://schemas.microsoft.com/office/drawing/2014/main" id="{98765167-CD58-4A22-94BC-C388094F00B7}"/>
              </a:ext>
            </a:extLst>
          </p:cNvPr>
          <p:cNvSpPr txBox="1">
            <a:spLocks noChangeArrowheads="1"/>
          </p:cNvSpPr>
          <p:nvPr/>
        </p:nvSpPr>
        <p:spPr bwMode="auto">
          <a:xfrm>
            <a:off x="147640" y="1001644"/>
            <a:ext cx="46863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50000"/>
              </a:spcBef>
            </a:pPr>
            <a:r>
              <a:rPr lang="en-US" altLang="zh-CN" sz="2400" b="1" dirty="0">
                <a:ea typeface="宋体" panose="02010600030101010101" pitchFamily="2" charset="-122"/>
              </a:rPr>
              <a:t>PN</a:t>
            </a:r>
            <a:r>
              <a:rPr lang="zh-CN" altLang="en-US" sz="2400" b="1" dirty="0">
                <a:latin typeface="宋体" panose="02010600030101010101" pitchFamily="2" charset="-122"/>
                <a:ea typeface="宋体" panose="02010600030101010101" pitchFamily="2" charset="-122"/>
              </a:rPr>
              <a:t>结</a:t>
            </a:r>
            <a:r>
              <a:rPr lang="en-US" altLang="zh-CN" sz="2400" b="1" dirty="0">
                <a:ea typeface="宋体" panose="02010600030101010101" pitchFamily="2" charset="-122"/>
              </a:rPr>
              <a:t>(PN junction)</a:t>
            </a:r>
            <a:r>
              <a:rPr lang="zh-CN" altLang="en-US" sz="2400" b="1" dirty="0">
                <a:latin typeface="宋体" panose="02010600030101010101" pitchFamily="2" charset="-122"/>
                <a:ea typeface="宋体" panose="02010600030101010101" pitchFamily="2" charset="-122"/>
              </a:rPr>
              <a:t>正向偏置</a:t>
            </a:r>
          </a:p>
        </p:txBody>
      </p:sp>
      <p:grpSp>
        <p:nvGrpSpPr>
          <p:cNvPr id="194567" name="Group 7">
            <a:extLst>
              <a:ext uri="{FF2B5EF4-FFF2-40B4-BE49-F238E27FC236}">
                <a16:creationId xmlns:a16="http://schemas.microsoft.com/office/drawing/2014/main" id="{A9A3DA7F-BBBB-477C-A291-996524230435}"/>
              </a:ext>
            </a:extLst>
          </p:cNvPr>
          <p:cNvGrpSpPr>
            <a:grpSpLocks/>
          </p:cNvGrpSpPr>
          <p:nvPr/>
        </p:nvGrpSpPr>
        <p:grpSpPr bwMode="auto">
          <a:xfrm>
            <a:off x="838200" y="2044701"/>
            <a:ext cx="7372350" cy="4264620"/>
            <a:chOff x="528" y="1174"/>
            <a:chExt cx="4644" cy="3002"/>
          </a:xfrm>
        </p:grpSpPr>
        <p:sp>
          <p:nvSpPr>
            <p:cNvPr id="194568" name="Rectangle 8">
              <a:extLst>
                <a:ext uri="{FF2B5EF4-FFF2-40B4-BE49-F238E27FC236}">
                  <a16:creationId xmlns:a16="http://schemas.microsoft.com/office/drawing/2014/main" id="{97602F06-AB13-4260-9451-74A8D6F0607D}"/>
                </a:ext>
              </a:extLst>
            </p:cNvPr>
            <p:cNvSpPr>
              <a:spLocks noChangeArrowheads="1"/>
            </p:cNvSpPr>
            <p:nvPr/>
          </p:nvSpPr>
          <p:spPr bwMode="auto">
            <a:xfrm>
              <a:off x="1092" y="1174"/>
              <a:ext cx="1776" cy="17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69" name="Rectangle 9">
              <a:extLst>
                <a:ext uri="{FF2B5EF4-FFF2-40B4-BE49-F238E27FC236}">
                  <a16:creationId xmlns:a16="http://schemas.microsoft.com/office/drawing/2014/main" id="{ED6CAA2A-E4B7-4C2D-8CFC-16E94F67E7F7}"/>
                </a:ext>
              </a:extLst>
            </p:cNvPr>
            <p:cNvSpPr>
              <a:spLocks noChangeArrowheads="1"/>
            </p:cNvSpPr>
            <p:nvPr/>
          </p:nvSpPr>
          <p:spPr bwMode="auto">
            <a:xfrm>
              <a:off x="2870" y="1174"/>
              <a:ext cx="1822" cy="17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4570" name="Group 10">
              <a:extLst>
                <a:ext uri="{FF2B5EF4-FFF2-40B4-BE49-F238E27FC236}">
                  <a16:creationId xmlns:a16="http://schemas.microsoft.com/office/drawing/2014/main" id="{60551A86-7755-483E-B855-B7EA39F42775}"/>
                </a:ext>
              </a:extLst>
            </p:cNvPr>
            <p:cNvGrpSpPr>
              <a:grpSpLocks/>
            </p:cNvGrpSpPr>
            <p:nvPr/>
          </p:nvGrpSpPr>
          <p:grpSpPr bwMode="auto">
            <a:xfrm>
              <a:off x="2509" y="1294"/>
              <a:ext cx="336" cy="1487"/>
              <a:chOff x="2520" y="1272"/>
              <a:chExt cx="336" cy="1487"/>
            </a:xfrm>
          </p:grpSpPr>
          <p:grpSp>
            <p:nvGrpSpPr>
              <p:cNvPr id="194571" name="Group 11">
                <a:extLst>
                  <a:ext uri="{FF2B5EF4-FFF2-40B4-BE49-F238E27FC236}">
                    <a16:creationId xmlns:a16="http://schemas.microsoft.com/office/drawing/2014/main" id="{9FB07805-4B28-4C81-8ED4-E5C832E47864}"/>
                  </a:ext>
                </a:extLst>
              </p:cNvPr>
              <p:cNvGrpSpPr>
                <a:grpSpLocks/>
              </p:cNvGrpSpPr>
              <p:nvPr/>
            </p:nvGrpSpPr>
            <p:grpSpPr bwMode="auto">
              <a:xfrm>
                <a:off x="2520" y="1656"/>
                <a:ext cx="336" cy="311"/>
                <a:chOff x="2568" y="3360"/>
                <a:chExt cx="336" cy="311"/>
              </a:xfrm>
            </p:grpSpPr>
            <p:sp>
              <p:nvSpPr>
                <p:cNvPr id="194572" name="Oval 12">
                  <a:extLst>
                    <a:ext uri="{FF2B5EF4-FFF2-40B4-BE49-F238E27FC236}">
                      <a16:creationId xmlns:a16="http://schemas.microsoft.com/office/drawing/2014/main" id="{E7022072-053D-4215-953A-67796D0DF27A}"/>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73" name="Text Box 13">
                  <a:extLst>
                    <a:ext uri="{FF2B5EF4-FFF2-40B4-BE49-F238E27FC236}">
                      <a16:creationId xmlns:a16="http://schemas.microsoft.com/office/drawing/2014/main" id="{B684A721-60E7-45D4-B6F3-1BE49ACB75EC}"/>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4574" name="Oval 14">
                  <a:extLst>
                    <a:ext uri="{FF2B5EF4-FFF2-40B4-BE49-F238E27FC236}">
                      <a16:creationId xmlns:a16="http://schemas.microsoft.com/office/drawing/2014/main" id="{25D9D7BB-7FB8-4AAA-B802-8A60EB723BD5}"/>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575" name="Group 15">
                <a:extLst>
                  <a:ext uri="{FF2B5EF4-FFF2-40B4-BE49-F238E27FC236}">
                    <a16:creationId xmlns:a16="http://schemas.microsoft.com/office/drawing/2014/main" id="{275161E3-2482-443F-AE51-9682CFE135F8}"/>
                  </a:ext>
                </a:extLst>
              </p:cNvPr>
              <p:cNvGrpSpPr>
                <a:grpSpLocks/>
              </p:cNvGrpSpPr>
              <p:nvPr/>
            </p:nvGrpSpPr>
            <p:grpSpPr bwMode="auto">
              <a:xfrm>
                <a:off x="2520" y="1272"/>
                <a:ext cx="336" cy="311"/>
                <a:chOff x="2568" y="3360"/>
                <a:chExt cx="336" cy="311"/>
              </a:xfrm>
            </p:grpSpPr>
            <p:sp>
              <p:nvSpPr>
                <p:cNvPr id="194576" name="Oval 16">
                  <a:extLst>
                    <a:ext uri="{FF2B5EF4-FFF2-40B4-BE49-F238E27FC236}">
                      <a16:creationId xmlns:a16="http://schemas.microsoft.com/office/drawing/2014/main" id="{19B1EDC2-88D5-4812-9EF8-4127ECE23FF5}"/>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77" name="Text Box 17">
                  <a:extLst>
                    <a:ext uri="{FF2B5EF4-FFF2-40B4-BE49-F238E27FC236}">
                      <a16:creationId xmlns:a16="http://schemas.microsoft.com/office/drawing/2014/main" id="{B277F060-9A7B-4404-83A4-D60501FF72EF}"/>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4578" name="Oval 18">
                  <a:extLst>
                    <a:ext uri="{FF2B5EF4-FFF2-40B4-BE49-F238E27FC236}">
                      <a16:creationId xmlns:a16="http://schemas.microsoft.com/office/drawing/2014/main" id="{8836AE09-B9B3-4050-B9B2-1A1919F681DE}"/>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579" name="Group 19">
                <a:extLst>
                  <a:ext uri="{FF2B5EF4-FFF2-40B4-BE49-F238E27FC236}">
                    <a16:creationId xmlns:a16="http://schemas.microsoft.com/office/drawing/2014/main" id="{B762B09C-E8E9-4D10-B2DB-82EF6069C463}"/>
                  </a:ext>
                </a:extLst>
              </p:cNvPr>
              <p:cNvGrpSpPr>
                <a:grpSpLocks/>
              </p:cNvGrpSpPr>
              <p:nvPr/>
            </p:nvGrpSpPr>
            <p:grpSpPr bwMode="auto">
              <a:xfrm>
                <a:off x="2520" y="2052"/>
                <a:ext cx="336" cy="311"/>
                <a:chOff x="2568" y="3360"/>
                <a:chExt cx="336" cy="311"/>
              </a:xfrm>
            </p:grpSpPr>
            <p:sp>
              <p:nvSpPr>
                <p:cNvPr id="194580" name="Oval 20">
                  <a:extLst>
                    <a:ext uri="{FF2B5EF4-FFF2-40B4-BE49-F238E27FC236}">
                      <a16:creationId xmlns:a16="http://schemas.microsoft.com/office/drawing/2014/main" id="{285C08FF-040A-44B2-BF2E-EB0320F8A0AC}"/>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81" name="Text Box 21">
                  <a:extLst>
                    <a:ext uri="{FF2B5EF4-FFF2-40B4-BE49-F238E27FC236}">
                      <a16:creationId xmlns:a16="http://schemas.microsoft.com/office/drawing/2014/main" id="{A1962E00-2170-4ACA-9236-EBF389D2C987}"/>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4582" name="Oval 22">
                  <a:extLst>
                    <a:ext uri="{FF2B5EF4-FFF2-40B4-BE49-F238E27FC236}">
                      <a16:creationId xmlns:a16="http://schemas.microsoft.com/office/drawing/2014/main" id="{2223B817-1CBA-4870-A50B-7DF7A65C20C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583" name="Group 23">
                <a:extLst>
                  <a:ext uri="{FF2B5EF4-FFF2-40B4-BE49-F238E27FC236}">
                    <a16:creationId xmlns:a16="http://schemas.microsoft.com/office/drawing/2014/main" id="{6EC3AEBD-E823-431D-83CD-49E4A9270488}"/>
                  </a:ext>
                </a:extLst>
              </p:cNvPr>
              <p:cNvGrpSpPr>
                <a:grpSpLocks/>
              </p:cNvGrpSpPr>
              <p:nvPr/>
            </p:nvGrpSpPr>
            <p:grpSpPr bwMode="auto">
              <a:xfrm>
                <a:off x="2520" y="2448"/>
                <a:ext cx="336" cy="311"/>
                <a:chOff x="2568" y="3360"/>
                <a:chExt cx="336" cy="311"/>
              </a:xfrm>
            </p:grpSpPr>
            <p:sp>
              <p:nvSpPr>
                <p:cNvPr id="194584" name="Oval 24">
                  <a:extLst>
                    <a:ext uri="{FF2B5EF4-FFF2-40B4-BE49-F238E27FC236}">
                      <a16:creationId xmlns:a16="http://schemas.microsoft.com/office/drawing/2014/main" id="{ECCB4EB6-CB5F-4F80-8B24-D3931D789D89}"/>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85" name="Text Box 25">
                  <a:extLst>
                    <a:ext uri="{FF2B5EF4-FFF2-40B4-BE49-F238E27FC236}">
                      <a16:creationId xmlns:a16="http://schemas.microsoft.com/office/drawing/2014/main" id="{41B92C93-D242-444F-B88D-E1CDD10D3855}"/>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4586" name="Oval 26">
                  <a:extLst>
                    <a:ext uri="{FF2B5EF4-FFF2-40B4-BE49-F238E27FC236}">
                      <a16:creationId xmlns:a16="http://schemas.microsoft.com/office/drawing/2014/main" id="{19E265DB-AEBF-420D-933D-8370078B53F6}"/>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4587" name="Group 27">
              <a:extLst>
                <a:ext uri="{FF2B5EF4-FFF2-40B4-BE49-F238E27FC236}">
                  <a16:creationId xmlns:a16="http://schemas.microsoft.com/office/drawing/2014/main" id="{BB549FFE-4F5A-464F-B5B6-C6FFC0442E5E}"/>
                </a:ext>
              </a:extLst>
            </p:cNvPr>
            <p:cNvGrpSpPr>
              <a:grpSpLocks/>
            </p:cNvGrpSpPr>
            <p:nvPr/>
          </p:nvGrpSpPr>
          <p:grpSpPr bwMode="auto">
            <a:xfrm>
              <a:off x="2977" y="1318"/>
              <a:ext cx="240" cy="1499"/>
              <a:chOff x="2988" y="1272"/>
              <a:chExt cx="240" cy="1499"/>
            </a:xfrm>
          </p:grpSpPr>
          <p:grpSp>
            <p:nvGrpSpPr>
              <p:cNvPr id="194588" name="Group 28">
                <a:extLst>
                  <a:ext uri="{FF2B5EF4-FFF2-40B4-BE49-F238E27FC236}">
                    <a16:creationId xmlns:a16="http://schemas.microsoft.com/office/drawing/2014/main" id="{278A848A-8D2F-4F07-BBAF-9D3BC39D665D}"/>
                  </a:ext>
                </a:extLst>
              </p:cNvPr>
              <p:cNvGrpSpPr>
                <a:grpSpLocks/>
              </p:cNvGrpSpPr>
              <p:nvPr/>
            </p:nvGrpSpPr>
            <p:grpSpPr bwMode="auto">
              <a:xfrm>
                <a:off x="2988" y="1272"/>
                <a:ext cx="240" cy="311"/>
                <a:chOff x="1380" y="3360"/>
                <a:chExt cx="240" cy="311"/>
              </a:xfrm>
            </p:grpSpPr>
            <p:sp>
              <p:nvSpPr>
                <p:cNvPr id="194589" name="Oval 29">
                  <a:extLst>
                    <a:ext uri="{FF2B5EF4-FFF2-40B4-BE49-F238E27FC236}">
                      <a16:creationId xmlns:a16="http://schemas.microsoft.com/office/drawing/2014/main" id="{850CB1ED-D579-4FF6-85AD-E89ED83F0AE2}"/>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90" name="Text Box 30">
                  <a:extLst>
                    <a:ext uri="{FF2B5EF4-FFF2-40B4-BE49-F238E27FC236}">
                      <a16:creationId xmlns:a16="http://schemas.microsoft.com/office/drawing/2014/main" id="{2CEB8108-667C-4929-A570-7BF779F1B32C}"/>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4591" name="Oval 31">
                  <a:extLst>
                    <a:ext uri="{FF2B5EF4-FFF2-40B4-BE49-F238E27FC236}">
                      <a16:creationId xmlns:a16="http://schemas.microsoft.com/office/drawing/2014/main" id="{1529FC08-E531-4BE9-8648-0B1B69C72152}"/>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592" name="Group 32">
                <a:extLst>
                  <a:ext uri="{FF2B5EF4-FFF2-40B4-BE49-F238E27FC236}">
                    <a16:creationId xmlns:a16="http://schemas.microsoft.com/office/drawing/2014/main" id="{4564B53F-709A-45CC-B344-CC7A73DF7A69}"/>
                  </a:ext>
                </a:extLst>
              </p:cNvPr>
              <p:cNvGrpSpPr>
                <a:grpSpLocks/>
              </p:cNvGrpSpPr>
              <p:nvPr/>
            </p:nvGrpSpPr>
            <p:grpSpPr bwMode="auto">
              <a:xfrm>
                <a:off x="2988" y="1656"/>
                <a:ext cx="240" cy="311"/>
                <a:chOff x="1380" y="3360"/>
                <a:chExt cx="240" cy="311"/>
              </a:xfrm>
            </p:grpSpPr>
            <p:sp>
              <p:nvSpPr>
                <p:cNvPr id="194593" name="Oval 33">
                  <a:extLst>
                    <a:ext uri="{FF2B5EF4-FFF2-40B4-BE49-F238E27FC236}">
                      <a16:creationId xmlns:a16="http://schemas.microsoft.com/office/drawing/2014/main" id="{DF441249-466F-47E3-A071-CE66F76ABF04}"/>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94" name="Text Box 34">
                  <a:extLst>
                    <a:ext uri="{FF2B5EF4-FFF2-40B4-BE49-F238E27FC236}">
                      <a16:creationId xmlns:a16="http://schemas.microsoft.com/office/drawing/2014/main" id="{D2707E34-B682-4E69-814E-171EF9267E43}"/>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4595" name="Oval 35">
                  <a:extLst>
                    <a:ext uri="{FF2B5EF4-FFF2-40B4-BE49-F238E27FC236}">
                      <a16:creationId xmlns:a16="http://schemas.microsoft.com/office/drawing/2014/main" id="{CFC89B92-DCF5-45C8-B7D2-DDE913655618}"/>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596" name="Group 36">
                <a:extLst>
                  <a:ext uri="{FF2B5EF4-FFF2-40B4-BE49-F238E27FC236}">
                    <a16:creationId xmlns:a16="http://schemas.microsoft.com/office/drawing/2014/main" id="{8135222F-A6B2-49AD-8FCF-DFBD9C12BE41}"/>
                  </a:ext>
                </a:extLst>
              </p:cNvPr>
              <p:cNvGrpSpPr>
                <a:grpSpLocks/>
              </p:cNvGrpSpPr>
              <p:nvPr/>
            </p:nvGrpSpPr>
            <p:grpSpPr bwMode="auto">
              <a:xfrm>
                <a:off x="2988" y="2052"/>
                <a:ext cx="240" cy="311"/>
                <a:chOff x="1380" y="3360"/>
                <a:chExt cx="240" cy="311"/>
              </a:xfrm>
            </p:grpSpPr>
            <p:sp>
              <p:nvSpPr>
                <p:cNvPr id="194597" name="Oval 37">
                  <a:extLst>
                    <a:ext uri="{FF2B5EF4-FFF2-40B4-BE49-F238E27FC236}">
                      <a16:creationId xmlns:a16="http://schemas.microsoft.com/office/drawing/2014/main" id="{4D9B5467-2574-4AFA-86A3-C36AABFF3931}"/>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98" name="Text Box 38">
                  <a:extLst>
                    <a:ext uri="{FF2B5EF4-FFF2-40B4-BE49-F238E27FC236}">
                      <a16:creationId xmlns:a16="http://schemas.microsoft.com/office/drawing/2014/main" id="{C1B8F7F9-540D-400C-B82F-90CA85D2DE8A}"/>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4599" name="Oval 39">
                  <a:extLst>
                    <a:ext uri="{FF2B5EF4-FFF2-40B4-BE49-F238E27FC236}">
                      <a16:creationId xmlns:a16="http://schemas.microsoft.com/office/drawing/2014/main" id="{D0341EEE-3497-48DD-B3EF-99C468BE0E9C}"/>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600" name="Group 40">
                <a:extLst>
                  <a:ext uri="{FF2B5EF4-FFF2-40B4-BE49-F238E27FC236}">
                    <a16:creationId xmlns:a16="http://schemas.microsoft.com/office/drawing/2014/main" id="{CF630AE3-FA31-4FAD-B4BE-718F5A232C11}"/>
                  </a:ext>
                </a:extLst>
              </p:cNvPr>
              <p:cNvGrpSpPr>
                <a:grpSpLocks/>
              </p:cNvGrpSpPr>
              <p:nvPr/>
            </p:nvGrpSpPr>
            <p:grpSpPr bwMode="auto">
              <a:xfrm>
                <a:off x="2988" y="2460"/>
                <a:ext cx="240" cy="311"/>
                <a:chOff x="1380" y="3360"/>
                <a:chExt cx="240" cy="311"/>
              </a:xfrm>
            </p:grpSpPr>
            <p:sp>
              <p:nvSpPr>
                <p:cNvPr id="194601" name="Oval 41">
                  <a:extLst>
                    <a:ext uri="{FF2B5EF4-FFF2-40B4-BE49-F238E27FC236}">
                      <a16:creationId xmlns:a16="http://schemas.microsoft.com/office/drawing/2014/main" id="{DD9EFC57-9403-4C7F-B323-F3B32C89EFAB}"/>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2" name="Text Box 42">
                  <a:extLst>
                    <a:ext uri="{FF2B5EF4-FFF2-40B4-BE49-F238E27FC236}">
                      <a16:creationId xmlns:a16="http://schemas.microsoft.com/office/drawing/2014/main" id="{D8E452E9-2082-4864-9CA2-707F990231C4}"/>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4603" name="Oval 43">
                  <a:extLst>
                    <a:ext uri="{FF2B5EF4-FFF2-40B4-BE49-F238E27FC236}">
                      <a16:creationId xmlns:a16="http://schemas.microsoft.com/office/drawing/2014/main" id="{A355D4B1-D889-4D3C-A03D-55FF04060A1C}"/>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4604" name="Group 44">
              <a:extLst>
                <a:ext uri="{FF2B5EF4-FFF2-40B4-BE49-F238E27FC236}">
                  <a16:creationId xmlns:a16="http://schemas.microsoft.com/office/drawing/2014/main" id="{C85979E7-6A88-4233-BC2A-566D3E05E4F4}"/>
                </a:ext>
              </a:extLst>
            </p:cNvPr>
            <p:cNvGrpSpPr>
              <a:grpSpLocks/>
            </p:cNvGrpSpPr>
            <p:nvPr/>
          </p:nvGrpSpPr>
          <p:grpSpPr bwMode="auto">
            <a:xfrm>
              <a:off x="2641" y="1558"/>
              <a:ext cx="47" cy="1223"/>
              <a:chOff x="324" y="696"/>
              <a:chExt cx="47" cy="1223"/>
            </a:xfrm>
          </p:grpSpPr>
          <p:sp>
            <p:nvSpPr>
              <p:cNvPr id="194605" name="Oval 45">
                <a:extLst>
                  <a:ext uri="{FF2B5EF4-FFF2-40B4-BE49-F238E27FC236}">
                    <a16:creationId xmlns:a16="http://schemas.microsoft.com/office/drawing/2014/main" id="{F01C212D-CC61-407E-AEFE-329E08F46D15}"/>
                  </a:ext>
                </a:extLst>
              </p:cNvPr>
              <p:cNvSpPr>
                <a:spLocks noChangeArrowheads="1"/>
              </p:cNvSpPr>
              <p:nvPr/>
            </p:nvSpPr>
            <p:spPr bwMode="auto">
              <a:xfrm>
                <a:off x="324" y="69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6" name="Oval 46">
                <a:extLst>
                  <a:ext uri="{FF2B5EF4-FFF2-40B4-BE49-F238E27FC236}">
                    <a16:creationId xmlns:a16="http://schemas.microsoft.com/office/drawing/2014/main" id="{6205E0CD-B4B0-430B-B074-62458278D189}"/>
                  </a:ext>
                </a:extLst>
              </p:cNvPr>
              <p:cNvSpPr>
                <a:spLocks noChangeArrowheads="1"/>
              </p:cNvSpPr>
              <p:nvPr/>
            </p:nvSpPr>
            <p:spPr bwMode="auto">
              <a:xfrm>
                <a:off x="324" y="1080"/>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7" name="Oval 47">
                <a:extLst>
                  <a:ext uri="{FF2B5EF4-FFF2-40B4-BE49-F238E27FC236}">
                    <a16:creationId xmlns:a16="http://schemas.microsoft.com/office/drawing/2014/main" id="{6B06D144-8B24-4C45-94A6-D8C962F83E67}"/>
                  </a:ext>
                </a:extLst>
              </p:cNvPr>
              <p:cNvSpPr>
                <a:spLocks noChangeArrowheads="1"/>
              </p:cNvSpPr>
              <p:nvPr/>
            </p:nvSpPr>
            <p:spPr bwMode="auto">
              <a:xfrm>
                <a:off x="324" y="147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8" name="Oval 48">
                <a:extLst>
                  <a:ext uri="{FF2B5EF4-FFF2-40B4-BE49-F238E27FC236}">
                    <a16:creationId xmlns:a16="http://schemas.microsoft.com/office/drawing/2014/main" id="{CF52915F-B359-46C7-8A10-DFEE6826DE95}"/>
                  </a:ext>
                </a:extLst>
              </p:cNvPr>
              <p:cNvSpPr>
                <a:spLocks noChangeArrowheads="1"/>
              </p:cNvSpPr>
              <p:nvPr/>
            </p:nvSpPr>
            <p:spPr bwMode="auto">
              <a:xfrm>
                <a:off x="324" y="1872"/>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609" name="Group 49">
              <a:extLst>
                <a:ext uri="{FF2B5EF4-FFF2-40B4-BE49-F238E27FC236}">
                  <a16:creationId xmlns:a16="http://schemas.microsoft.com/office/drawing/2014/main" id="{64FCB449-8CAD-4ABC-851D-E6FACFC19292}"/>
                </a:ext>
              </a:extLst>
            </p:cNvPr>
            <p:cNvGrpSpPr>
              <a:grpSpLocks/>
            </p:cNvGrpSpPr>
            <p:nvPr/>
          </p:nvGrpSpPr>
          <p:grpSpPr bwMode="auto">
            <a:xfrm>
              <a:off x="3071" y="1583"/>
              <a:ext cx="47" cy="1235"/>
              <a:chOff x="5275" y="2178"/>
              <a:chExt cx="47" cy="1235"/>
            </a:xfrm>
          </p:grpSpPr>
          <p:sp>
            <p:nvSpPr>
              <p:cNvPr id="194610" name="Oval 50">
                <a:extLst>
                  <a:ext uri="{FF2B5EF4-FFF2-40B4-BE49-F238E27FC236}">
                    <a16:creationId xmlns:a16="http://schemas.microsoft.com/office/drawing/2014/main" id="{7485E00E-0ABD-4FE3-9A9F-543C7D05FABE}"/>
                  </a:ext>
                </a:extLst>
              </p:cNvPr>
              <p:cNvSpPr>
                <a:spLocks noChangeArrowheads="1"/>
              </p:cNvSpPr>
              <p:nvPr/>
            </p:nvSpPr>
            <p:spPr bwMode="auto">
              <a:xfrm>
                <a:off x="5275" y="2178"/>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11" name="Oval 51">
                <a:extLst>
                  <a:ext uri="{FF2B5EF4-FFF2-40B4-BE49-F238E27FC236}">
                    <a16:creationId xmlns:a16="http://schemas.microsoft.com/office/drawing/2014/main" id="{28992103-5577-48CF-ABE3-DA8F32DE1EA5}"/>
                  </a:ext>
                </a:extLst>
              </p:cNvPr>
              <p:cNvSpPr>
                <a:spLocks noChangeArrowheads="1"/>
              </p:cNvSpPr>
              <p:nvPr/>
            </p:nvSpPr>
            <p:spPr bwMode="auto">
              <a:xfrm>
                <a:off x="5275" y="2562"/>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12" name="Oval 52">
                <a:extLst>
                  <a:ext uri="{FF2B5EF4-FFF2-40B4-BE49-F238E27FC236}">
                    <a16:creationId xmlns:a16="http://schemas.microsoft.com/office/drawing/2014/main" id="{21F540A6-EEE8-4500-8C03-68E20BF413CD}"/>
                  </a:ext>
                </a:extLst>
              </p:cNvPr>
              <p:cNvSpPr>
                <a:spLocks noChangeArrowheads="1"/>
              </p:cNvSpPr>
              <p:nvPr/>
            </p:nvSpPr>
            <p:spPr bwMode="auto">
              <a:xfrm>
                <a:off x="5275" y="2958"/>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13" name="Oval 53">
                <a:extLst>
                  <a:ext uri="{FF2B5EF4-FFF2-40B4-BE49-F238E27FC236}">
                    <a16:creationId xmlns:a16="http://schemas.microsoft.com/office/drawing/2014/main" id="{7BD9D2FD-B748-45E4-BDB3-59E758B9BEBD}"/>
                  </a:ext>
                </a:extLst>
              </p:cNvPr>
              <p:cNvSpPr>
                <a:spLocks noChangeArrowheads="1"/>
              </p:cNvSpPr>
              <p:nvPr/>
            </p:nvSpPr>
            <p:spPr bwMode="auto">
              <a:xfrm>
                <a:off x="5275" y="3366"/>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4614" name="Line 54">
              <a:extLst>
                <a:ext uri="{FF2B5EF4-FFF2-40B4-BE49-F238E27FC236}">
                  <a16:creationId xmlns:a16="http://schemas.microsoft.com/office/drawing/2014/main" id="{718AF167-708B-451E-A5F8-A26B77FBD25D}"/>
                </a:ext>
              </a:extLst>
            </p:cNvPr>
            <p:cNvSpPr>
              <a:spLocks noChangeShapeType="1"/>
            </p:cNvSpPr>
            <p:nvPr/>
          </p:nvSpPr>
          <p:spPr bwMode="auto">
            <a:xfrm>
              <a:off x="2509" y="1174"/>
              <a:ext cx="0" cy="1775"/>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4615" name="Line 55">
              <a:extLst>
                <a:ext uri="{FF2B5EF4-FFF2-40B4-BE49-F238E27FC236}">
                  <a16:creationId xmlns:a16="http://schemas.microsoft.com/office/drawing/2014/main" id="{7272525E-A970-4336-A885-ED8E9E850B4D}"/>
                </a:ext>
              </a:extLst>
            </p:cNvPr>
            <p:cNvSpPr>
              <a:spLocks noChangeShapeType="1"/>
            </p:cNvSpPr>
            <p:nvPr/>
          </p:nvSpPr>
          <p:spPr bwMode="auto">
            <a:xfrm>
              <a:off x="3241" y="1186"/>
              <a:ext cx="0" cy="1775"/>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4616" name="Line 56">
              <a:extLst>
                <a:ext uri="{FF2B5EF4-FFF2-40B4-BE49-F238E27FC236}">
                  <a16:creationId xmlns:a16="http://schemas.microsoft.com/office/drawing/2014/main" id="{AE3B68CF-1E7F-4E9D-B81F-460EB33BD74A}"/>
                </a:ext>
              </a:extLst>
            </p:cNvPr>
            <p:cNvSpPr>
              <a:spLocks noChangeShapeType="1"/>
            </p:cNvSpPr>
            <p:nvPr/>
          </p:nvSpPr>
          <p:spPr bwMode="auto">
            <a:xfrm>
              <a:off x="528" y="2074"/>
              <a:ext cx="564"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4617" name="Line 57">
              <a:extLst>
                <a:ext uri="{FF2B5EF4-FFF2-40B4-BE49-F238E27FC236}">
                  <a16:creationId xmlns:a16="http://schemas.microsoft.com/office/drawing/2014/main" id="{8B6C78FD-20E8-4F3E-B359-84E6D3D09DE1}"/>
                </a:ext>
              </a:extLst>
            </p:cNvPr>
            <p:cNvSpPr>
              <a:spLocks noChangeShapeType="1"/>
            </p:cNvSpPr>
            <p:nvPr/>
          </p:nvSpPr>
          <p:spPr bwMode="auto">
            <a:xfrm>
              <a:off x="540" y="2074"/>
              <a:ext cx="0" cy="183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4618" name="Line 58">
              <a:extLst>
                <a:ext uri="{FF2B5EF4-FFF2-40B4-BE49-F238E27FC236}">
                  <a16:creationId xmlns:a16="http://schemas.microsoft.com/office/drawing/2014/main" id="{5E8B4A47-49D4-4448-9876-6AD22BA6DEA2}"/>
                </a:ext>
              </a:extLst>
            </p:cNvPr>
            <p:cNvSpPr>
              <a:spLocks noChangeShapeType="1"/>
            </p:cNvSpPr>
            <p:nvPr/>
          </p:nvSpPr>
          <p:spPr bwMode="auto">
            <a:xfrm>
              <a:off x="528" y="3912"/>
              <a:ext cx="216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4619" name="Line 59">
              <a:extLst>
                <a:ext uri="{FF2B5EF4-FFF2-40B4-BE49-F238E27FC236}">
                  <a16:creationId xmlns:a16="http://schemas.microsoft.com/office/drawing/2014/main" id="{D2821A27-ECF3-48A0-B81C-9650CAF51ADC}"/>
                </a:ext>
              </a:extLst>
            </p:cNvPr>
            <p:cNvSpPr>
              <a:spLocks noChangeShapeType="1"/>
            </p:cNvSpPr>
            <p:nvPr/>
          </p:nvSpPr>
          <p:spPr bwMode="auto">
            <a:xfrm>
              <a:off x="4692" y="2074"/>
              <a:ext cx="48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4620" name="Line 60">
              <a:extLst>
                <a:ext uri="{FF2B5EF4-FFF2-40B4-BE49-F238E27FC236}">
                  <a16:creationId xmlns:a16="http://schemas.microsoft.com/office/drawing/2014/main" id="{EFD725BD-3755-4C7B-80FA-CD849B723EA1}"/>
                </a:ext>
              </a:extLst>
            </p:cNvPr>
            <p:cNvSpPr>
              <a:spLocks noChangeShapeType="1"/>
            </p:cNvSpPr>
            <p:nvPr/>
          </p:nvSpPr>
          <p:spPr bwMode="auto">
            <a:xfrm>
              <a:off x="5160" y="2074"/>
              <a:ext cx="0" cy="183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4621" name="Line 61">
              <a:extLst>
                <a:ext uri="{FF2B5EF4-FFF2-40B4-BE49-F238E27FC236}">
                  <a16:creationId xmlns:a16="http://schemas.microsoft.com/office/drawing/2014/main" id="{2FA74833-F469-4C95-8F12-16F68070F2E8}"/>
                </a:ext>
              </a:extLst>
            </p:cNvPr>
            <p:cNvSpPr>
              <a:spLocks noChangeShapeType="1"/>
            </p:cNvSpPr>
            <p:nvPr/>
          </p:nvSpPr>
          <p:spPr bwMode="auto">
            <a:xfrm>
              <a:off x="2845" y="3924"/>
              <a:ext cx="2327"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4622" name="Line 62">
              <a:extLst>
                <a:ext uri="{FF2B5EF4-FFF2-40B4-BE49-F238E27FC236}">
                  <a16:creationId xmlns:a16="http://schemas.microsoft.com/office/drawing/2014/main" id="{251F10EB-460D-442E-B8B5-6C9A2BD4E8D4}"/>
                </a:ext>
              </a:extLst>
            </p:cNvPr>
            <p:cNvSpPr>
              <a:spLocks noChangeShapeType="1"/>
            </p:cNvSpPr>
            <p:nvPr/>
          </p:nvSpPr>
          <p:spPr bwMode="auto">
            <a:xfrm>
              <a:off x="2688" y="3648"/>
              <a:ext cx="0" cy="52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4623" name="Line 63">
              <a:extLst>
                <a:ext uri="{FF2B5EF4-FFF2-40B4-BE49-F238E27FC236}">
                  <a16:creationId xmlns:a16="http://schemas.microsoft.com/office/drawing/2014/main" id="{2EA2EA7D-1810-4AAE-85C1-B395E42175A6}"/>
                </a:ext>
              </a:extLst>
            </p:cNvPr>
            <p:cNvSpPr>
              <a:spLocks noChangeShapeType="1"/>
            </p:cNvSpPr>
            <p:nvPr/>
          </p:nvSpPr>
          <p:spPr bwMode="auto">
            <a:xfrm>
              <a:off x="2870" y="3528"/>
              <a:ext cx="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4624" name="Line 64">
              <a:extLst>
                <a:ext uri="{FF2B5EF4-FFF2-40B4-BE49-F238E27FC236}">
                  <a16:creationId xmlns:a16="http://schemas.microsoft.com/office/drawing/2014/main" id="{8C6DEA6D-83D2-4BD5-9B9B-7256E8031D90}"/>
                </a:ext>
              </a:extLst>
            </p:cNvPr>
            <p:cNvSpPr>
              <a:spLocks noChangeShapeType="1"/>
            </p:cNvSpPr>
            <p:nvPr/>
          </p:nvSpPr>
          <p:spPr bwMode="auto">
            <a:xfrm>
              <a:off x="2845" y="3792"/>
              <a:ext cx="0" cy="26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sp>
        <p:nvSpPr>
          <p:cNvPr id="194625" name="Text Box 65">
            <a:extLst>
              <a:ext uri="{FF2B5EF4-FFF2-40B4-BE49-F238E27FC236}">
                <a16:creationId xmlns:a16="http://schemas.microsoft.com/office/drawing/2014/main" id="{3EBC7909-19D6-4EFE-BAC4-39FB2202A3BF}"/>
              </a:ext>
            </a:extLst>
          </p:cNvPr>
          <p:cNvSpPr txBox="1">
            <a:spLocks noChangeArrowheads="1"/>
          </p:cNvSpPr>
          <p:nvPr/>
        </p:nvSpPr>
        <p:spPr bwMode="auto">
          <a:xfrm>
            <a:off x="3231076" y="4738663"/>
            <a:ext cx="2781083" cy="787011"/>
          </a:xfrm>
          <a:prstGeom prst="rect">
            <a:avLst/>
          </a:prstGeom>
          <a:noFill/>
          <a:ln>
            <a:noFill/>
          </a:ln>
          <a:effectLst/>
        </p:spPr>
        <p:txBody>
          <a:bodyPr wrap="square" lIns="90000" tIns="46800" rIns="90000" bIns="46800" anchor="ctr">
            <a:spAutoFit/>
          </a:bodyPr>
          <a:lstStyle/>
          <a:p>
            <a:pPr algn="l">
              <a:spcBef>
                <a:spcPct val="50000"/>
              </a:spcBef>
            </a:pPr>
            <a:r>
              <a:rPr lang="zh-CN" altLang="en-US" b="1">
                <a:solidFill>
                  <a:srgbClr val="CC3300"/>
                </a:solidFill>
                <a:latin typeface="宋体" panose="02010600030101010101" pitchFamily="2" charset="-122"/>
                <a:ea typeface="宋体" panose="02010600030101010101" pitchFamily="2" charset="-122"/>
              </a:rPr>
              <a:t>内电场减弱，使扩散加强，</a:t>
            </a:r>
          </a:p>
          <a:p>
            <a:pPr algn="l">
              <a:spcBef>
                <a:spcPct val="50000"/>
              </a:spcBef>
            </a:pPr>
            <a:r>
              <a:rPr lang="zh-CN" altLang="en-US" b="1">
                <a:solidFill>
                  <a:srgbClr val="CC3300"/>
                </a:solidFill>
                <a:latin typeface="宋体" panose="02010600030101010101" pitchFamily="2" charset="-122"/>
                <a:ea typeface="宋体" panose="02010600030101010101" pitchFamily="2" charset="-122"/>
              </a:rPr>
              <a:t>扩散</a:t>
            </a:r>
            <a:r>
              <a:rPr lang="zh-CN" altLang="en-US" b="1">
                <a:solidFill>
                  <a:srgbClr val="CC3300"/>
                </a:solidFill>
                <a:latin typeface="宋体" panose="02010600030101010101" pitchFamily="2" charset="-122"/>
                <a:ea typeface="宋体" panose="02010600030101010101" pitchFamily="2" charset="-122"/>
                <a:sym typeface="Symbol" panose="05050102010706020507" pitchFamily="18" charset="2"/>
              </a:rPr>
              <a:t>飘移，正向电流大</a:t>
            </a:r>
            <a:endParaRPr lang="zh-CN" altLang="en-US" b="1">
              <a:solidFill>
                <a:srgbClr val="CC3300"/>
              </a:solidFill>
              <a:latin typeface="宋体" panose="02010600030101010101" pitchFamily="2" charset="-122"/>
              <a:ea typeface="宋体" panose="02010600030101010101" pitchFamily="2" charset="-122"/>
            </a:endParaRPr>
          </a:p>
        </p:txBody>
      </p:sp>
      <p:grpSp>
        <p:nvGrpSpPr>
          <p:cNvPr id="194626" name="Group 66">
            <a:extLst>
              <a:ext uri="{FF2B5EF4-FFF2-40B4-BE49-F238E27FC236}">
                <a16:creationId xmlns:a16="http://schemas.microsoft.com/office/drawing/2014/main" id="{AA46B351-DDA3-49A0-BA02-255D4DEA3DA9}"/>
              </a:ext>
            </a:extLst>
          </p:cNvPr>
          <p:cNvGrpSpPr>
            <a:grpSpLocks/>
          </p:cNvGrpSpPr>
          <p:nvPr/>
        </p:nvGrpSpPr>
        <p:grpSpPr bwMode="auto">
          <a:xfrm>
            <a:off x="1868488" y="3416300"/>
            <a:ext cx="1905000" cy="117475"/>
            <a:chOff x="1645" y="2146"/>
            <a:chExt cx="1344" cy="62"/>
          </a:xfrm>
        </p:grpSpPr>
        <p:sp>
          <p:nvSpPr>
            <p:cNvPr id="194627" name="Oval 67">
              <a:extLst>
                <a:ext uri="{FF2B5EF4-FFF2-40B4-BE49-F238E27FC236}">
                  <a16:creationId xmlns:a16="http://schemas.microsoft.com/office/drawing/2014/main" id="{B87BB64A-0B3D-46B3-A911-B70DF1FDE8C3}"/>
                </a:ext>
              </a:extLst>
            </p:cNvPr>
            <p:cNvSpPr>
              <a:spLocks noChangeArrowheads="1"/>
            </p:cNvSpPr>
            <p:nvPr/>
          </p:nvSpPr>
          <p:spPr bwMode="auto">
            <a:xfrm>
              <a:off x="1645" y="2146"/>
              <a:ext cx="59" cy="62"/>
            </a:xfrm>
            <a:prstGeom prst="ellipse">
              <a:avLst/>
            </a:prstGeom>
            <a:noFill/>
            <a:ln w="38100">
              <a:solidFill>
                <a:srgbClr val="FF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4628" name="Line 68">
              <a:extLst>
                <a:ext uri="{FF2B5EF4-FFF2-40B4-BE49-F238E27FC236}">
                  <a16:creationId xmlns:a16="http://schemas.microsoft.com/office/drawing/2014/main" id="{CF55AD0B-0D4E-4FD8-A767-57F7D5D632F3}"/>
                </a:ext>
              </a:extLst>
            </p:cNvPr>
            <p:cNvSpPr>
              <a:spLocks noChangeShapeType="1"/>
            </p:cNvSpPr>
            <p:nvPr/>
          </p:nvSpPr>
          <p:spPr bwMode="auto">
            <a:xfrm>
              <a:off x="1704" y="2184"/>
              <a:ext cx="1285" cy="0"/>
            </a:xfrm>
            <a:prstGeom prst="line">
              <a:avLst/>
            </a:prstGeom>
            <a:noFill/>
            <a:ln w="38100">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194629" name="Group 69">
            <a:extLst>
              <a:ext uri="{FF2B5EF4-FFF2-40B4-BE49-F238E27FC236}">
                <a16:creationId xmlns:a16="http://schemas.microsoft.com/office/drawing/2014/main" id="{FF22F615-79D2-4437-ACE8-B23EDD19FF68}"/>
              </a:ext>
            </a:extLst>
          </p:cNvPr>
          <p:cNvGrpSpPr>
            <a:grpSpLocks/>
          </p:cNvGrpSpPr>
          <p:nvPr/>
        </p:nvGrpSpPr>
        <p:grpSpPr bwMode="auto">
          <a:xfrm flipH="1">
            <a:off x="5373688" y="3416300"/>
            <a:ext cx="1866900" cy="117475"/>
            <a:chOff x="1645" y="2146"/>
            <a:chExt cx="1344" cy="62"/>
          </a:xfrm>
        </p:grpSpPr>
        <p:sp>
          <p:nvSpPr>
            <p:cNvPr id="194630" name="Oval 70">
              <a:extLst>
                <a:ext uri="{FF2B5EF4-FFF2-40B4-BE49-F238E27FC236}">
                  <a16:creationId xmlns:a16="http://schemas.microsoft.com/office/drawing/2014/main" id="{3BB5693D-56E8-4195-A1FB-6C7D87DFD8A7}"/>
                </a:ext>
              </a:extLst>
            </p:cNvPr>
            <p:cNvSpPr>
              <a:spLocks noChangeArrowheads="1"/>
            </p:cNvSpPr>
            <p:nvPr/>
          </p:nvSpPr>
          <p:spPr bwMode="auto">
            <a:xfrm>
              <a:off x="1645" y="2146"/>
              <a:ext cx="59" cy="62"/>
            </a:xfrm>
            <a:prstGeom prst="ellipse">
              <a:avLst/>
            </a:prstGeom>
            <a:solidFill>
              <a:schemeClr val="tx1"/>
            </a:solidFill>
            <a:ln w="38100">
              <a:solidFill>
                <a:srgbClr val="FF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4631" name="Line 71">
              <a:extLst>
                <a:ext uri="{FF2B5EF4-FFF2-40B4-BE49-F238E27FC236}">
                  <a16:creationId xmlns:a16="http://schemas.microsoft.com/office/drawing/2014/main" id="{C7C7F9BD-DE39-448E-8ABD-508EB74E4370}"/>
                </a:ext>
              </a:extLst>
            </p:cNvPr>
            <p:cNvSpPr>
              <a:spLocks noChangeShapeType="1"/>
            </p:cNvSpPr>
            <p:nvPr/>
          </p:nvSpPr>
          <p:spPr bwMode="auto">
            <a:xfrm>
              <a:off x="1704" y="2184"/>
              <a:ext cx="1285"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194632" name="Group 72">
            <a:extLst>
              <a:ext uri="{FF2B5EF4-FFF2-40B4-BE49-F238E27FC236}">
                <a16:creationId xmlns:a16="http://schemas.microsoft.com/office/drawing/2014/main" id="{9559F83E-1883-4822-A82E-03CD0B34A456}"/>
              </a:ext>
            </a:extLst>
          </p:cNvPr>
          <p:cNvGrpSpPr>
            <a:grpSpLocks/>
          </p:cNvGrpSpPr>
          <p:nvPr/>
        </p:nvGrpSpPr>
        <p:grpSpPr bwMode="auto">
          <a:xfrm>
            <a:off x="3373438" y="1393825"/>
            <a:ext cx="2419350" cy="889000"/>
            <a:chOff x="2125" y="626"/>
            <a:chExt cx="1524" cy="560"/>
          </a:xfrm>
        </p:grpSpPr>
        <p:sp>
          <p:nvSpPr>
            <p:cNvPr id="194633" name="Line 73">
              <a:extLst>
                <a:ext uri="{FF2B5EF4-FFF2-40B4-BE49-F238E27FC236}">
                  <a16:creationId xmlns:a16="http://schemas.microsoft.com/office/drawing/2014/main" id="{C027BC80-4F53-4180-A6D6-C0F113071644}"/>
                </a:ext>
              </a:extLst>
            </p:cNvPr>
            <p:cNvSpPr>
              <a:spLocks noChangeShapeType="1"/>
            </p:cNvSpPr>
            <p:nvPr/>
          </p:nvSpPr>
          <p:spPr bwMode="auto">
            <a:xfrm>
              <a:off x="2509" y="900"/>
              <a:ext cx="0" cy="274"/>
            </a:xfrm>
            <a:prstGeom prst="line">
              <a:avLst/>
            </a:prstGeom>
            <a:noFill/>
            <a:ln w="381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4634" name="Line 74">
              <a:extLst>
                <a:ext uri="{FF2B5EF4-FFF2-40B4-BE49-F238E27FC236}">
                  <a16:creationId xmlns:a16="http://schemas.microsoft.com/office/drawing/2014/main" id="{C7D7E2CF-2161-4CEC-B5EC-2748B7D61765}"/>
                </a:ext>
              </a:extLst>
            </p:cNvPr>
            <p:cNvSpPr>
              <a:spLocks noChangeShapeType="1"/>
            </p:cNvSpPr>
            <p:nvPr/>
          </p:nvSpPr>
          <p:spPr bwMode="auto">
            <a:xfrm>
              <a:off x="3241" y="912"/>
              <a:ext cx="0" cy="274"/>
            </a:xfrm>
            <a:prstGeom prst="line">
              <a:avLst/>
            </a:prstGeom>
            <a:noFill/>
            <a:ln w="381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4635" name="Text Box 75">
              <a:extLst>
                <a:ext uri="{FF2B5EF4-FFF2-40B4-BE49-F238E27FC236}">
                  <a16:creationId xmlns:a16="http://schemas.microsoft.com/office/drawing/2014/main" id="{865A5046-A1FD-4853-B94A-4932B2054D8D}"/>
                </a:ext>
              </a:extLst>
            </p:cNvPr>
            <p:cNvSpPr txBox="1">
              <a:spLocks noChangeArrowheads="1"/>
            </p:cNvSpPr>
            <p:nvPr/>
          </p:nvSpPr>
          <p:spPr bwMode="auto">
            <a:xfrm>
              <a:off x="2125" y="626"/>
              <a:ext cx="15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l">
                <a:spcBef>
                  <a:spcPct val="50000"/>
                </a:spcBef>
              </a:pPr>
              <a:r>
                <a:rPr lang="zh-CN" altLang="en-US" b="1">
                  <a:solidFill>
                    <a:srgbClr val="CC3300"/>
                  </a:solidFill>
                  <a:ea typeface="宋体" panose="02010600030101010101" pitchFamily="2" charset="-122"/>
                </a:rPr>
                <a:t>空间电荷区变薄</a:t>
              </a:r>
            </a:p>
          </p:txBody>
        </p:sp>
      </p:grpSp>
      <p:sp>
        <p:nvSpPr>
          <p:cNvPr id="194636" name="Text Box 76">
            <a:extLst>
              <a:ext uri="{FF2B5EF4-FFF2-40B4-BE49-F238E27FC236}">
                <a16:creationId xmlns:a16="http://schemas.microsoft.com/office/drawing/2014/main" id="{4149E5C8-115B-4D57-9EBA-E89DB79784DA}"/>
              </a:ext>
            </a:extLst>
          </p:cNvPr>
          <p:cNvSpPr txBox="1">
            <a:spLocks noChangeArrowheads="1"/>
          </p:cNvSpPr>
          <p:nvPr/>
        </p:nvSpPr>
        <p:spPr bwMode="auto">
          <a:xfrm>
            <a:off x="2222500" y="2259013"/>
            <a:ext cx="6937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a:t>P</a:t>
            </a:r>
          </a:p>
        </p:txBody>
      </p:sp>
      <p:sp>
        <p:nvSpPr>
          <p:cNvPr id="194637" name="Text Box 77">
            <a:extLst>
              <a:ext uri="{FF2B5EF4-FFF2-40B4-BE49-F238E27FC236}">
                <a16:creationId xmlns:a16="http://schemas.microsoft.com/office/drawing/2014/main" id="{A9A298AD-B0C6-4D35-A01B-760F9329D2DE}"/>
              </a:ext>
            </a:extLst>
          </p:cNvPr>
          <p:cNvSpPr txBox="1">
            <a:spLocks noChangeArrowheads="1"/>
          </p:cNvSpPr>
          <p:nvPr/>
        </p:nvSpPr>
        <p:spPr bwMode="auto">
          <a:xfrm>
            <a:off x="6291263" y="2312988"/>
            <a:ext cx="69373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a:t>N</a:t>
            </a:r>
          </a:p>
        </p:txBody>
      </p:sp>
      <p:sp>
        <p:nvSpPr>
          <p:cNvPr id="194638" name="Text Box 78">
            <a:extLst>
              <a:ext uri="{FF2B5EF4-FFF2-40B4-BE49-F238E27FC236}">
                <a16:creationId xmlns:a16="http://schemas.microsoft.com/office/drawing/2014/main" id="{528A4D3C-9626-4E3D-B2C1-0246C1474AC6}"/>
              </a:ext>
            </a:extLst>
          </p:cNvPr>
          <p:cNvSpPr txBox="1">
            <a:spLocks noChangeArrowheads="1"/>
          </p:cNvSpPr>
          <p:nvPr/>
        </p:nvSpPr>
        <p:spPr bwMode="auto">
          <a:xfrm>
            <a:off x="1152525" y="2913063"/>
            <a:ext cx="7493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t>+</a:t>
            </a:r>
          </a:p>
        </p:txBody>
      </p:sp>
      <p:sp>
        <p:nvSpPr>
          <p:cNvPr id="194639" name="Text Box 79">
            <a:extLst>
              <a:ext uri="{FF2B5EF4-FFF2-40B4-BE49-F238E27FC236}">
                <a16:creationId xmlns:a16="http://schemas.microsoft.com/office/drawing/2014/main" id="{DBB637E4-CE96-4CFE-BD7A-6F6DE2146778}"/>
              </a:ext>
            </a:extLst>
          </p:cNvPr>
          <p:cNvSpPr txBox="1">
            <a:spLocks noChangeArrowheads="1"/>
          </p:cNvSpPr>
          <p:nvPr/>
        </p:nvSpPr>
        <p:spPr bwMode="auto">
          <a:xfrm>
            <a:off x="7821613" y="2789238"/>
            <a:ext cx="1322387"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t>_</a:t>
            </a:r>
          </a:p>
        </p:txBody>
      </p:sp>
      <p:grpSp>
        <p:nvGrpSpPr>
          <p:cNvPr id="194640" name="Group 80">
            <a:extLst>
              <a:ext uri="{FF2B5EF4-FFF2-40B4-BE49-F238E27FC236}">
                <a16:creationId xmlns:a16="http://schemas.microsoft.com/office/drawing/2014/main" id="{9E2FE06D-D0DA-413C-9CCA-D90C7170BC51}"/>
              </a:ext>
            </a:extLst>
          </p:cNvPr>
          <p:cNvGrpSpPr>
            <a:grpSpLocks/>
          </p:cNvGrpSpPr>
          <p:nvPr/>
        </p:nvGrpSpPr>
        <p:grpSpPr bwMode="auto">
          <a:xfrm>
            <a:off x="1314450" y="3648075"/>
            <a:ext cx="6400800" cy="685800"/>
            <a:chOff x="-336" y="408"/>
            <a:chExt cx="4032" cy="432"/>
          </a:xfrm>
        </p:grpSpPr>
        <p:sp>
          <p:nvSpPr>
            <p:cNvPr id="194641" name="AutoShape 81">
              <a:extLst>
                <a:ext uri="{FF2B5EF4-FFF2-40B4-BE49-F238E27FC236}">
                  <a16:creationId xmlns:a16="http://schemas.microsoft.com/office/drawing/2014/main" id="{75B548FF-1D64-4DB9-9F78-04CC6584EBAA}"/>
                </a:ext>
              </a:extLst>
            </p:cNvPr>
            <p:cNvSpPr>
              <a:spLocks noChangeArrowheads="1"/>
            </p:cNvSpPr>
            <p:nvPr/>
          </p:nvSpPr>
          <p:spPr bwMode="auto">
            <a:xfrm>
              <a:off x="-336" y="408"/>
              <a:ext cx="4032" cy="432"/>
            </a:xfrm>
            <a:prstGeom prst="rightArrow">
              <a:avLst>
                <a:gd name="adj1" fmla="val 50000"/>
                <a:gd name="adj2" fmla="val 233333"/>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642" name="Text Box 82">
              <a:extLst>
                <a:ext uri="{FF2B5EF4-FFF2-40B4-BE49-F238E27FC236}">
                  <a16:creationId xmlns:a16="http://schemas.microsoft.com/office/drawing/2014/main" id="{D50AA4D2-A11E-457B-9D5A-4AC9B81F6587}"/>
                </a:ext>
              </a:extLst>
            </p:cNvPr>
            <p:cNvSpPr txBox="1">
              <a:spLocks noChangeArrowheads="1"/>
            </p:cNvSpPr>
            <p:nvPr/>
          </p:nvSpPr>
          <p:spPr bwMode="auto">
            <a:xfrm>
              <a:off x="912" y="480"/>
              <a:ext cx="10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spcBef>
                  <a:spcPct val="50000"/>
                </a:spcBef>
              </a:pPr>
              <a:r>
                <a:rPr lang="zh-CN" altLang="en-US" b="1">
                  <a:solidFill>
                    <a:srgbClr val="CC3300"/>
                  </a:solidFill>
                  <a:ea typeface="宋体" panose="02010600030101010101" pitchFamily="2" charset="-122"/>
                  <a:sym typeface="Symbol" panose="05050102010706020507" pitchFamily="18" charset="2"/>
                </a:rPr>
                <a:t>正向电流</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626"/>
                                        </p:tgtEl>
                                        <p:attrNameLst>
                                          <p:attrName>style.visibility</p:attrName>
                                        </p:attrNameLst>
                                      </p:cBhvr>
                                      <p:to>
                                        <p:strVal val="visible"/>
                                      </p:to>
                                    </p:set>
                                    <p:animEffect transition="in" filter="wipe(left)">
                                      <p:cBhvr>
                                        <p:cTn id="7" dur="500"/>
                                        <p:tgtEl>
                                          <p:spTgt spid="1946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94629"/>
                                        </p:tgtEl>
                                        <p:attrNameLst>
                                          <p:attrName>style.visibility</p:attrName>
                                        </p:attrNameLst>
                                      </p:cBhvr>
                                      <p:to>
                                        <p:strVal val="visible"/>
                                      </p:to>
                                    </p:set>
                                    <p:animEffect transition="in" filter="wipe(right)">
                                      <p:cBhvr>
                                        <p:cTn id="12" dur="500"/>
                                        <p:tgtEl>
                                          <p:spTgt spid="1946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94632"/>
                                        </p:tgtEl>
                                        <p:attrNameLst>
                                          <p:attrName>style.visibility</p:attrName>
                                        </p:attrNameLst>
                                      </p:cBhvr>
                                      <p:to>
                                        <p:strVal val="visible"/>
                                      </p:to>
                                    </p:set>
                                    <p:animEffect transition="in" filter="barn(inVertical)">
                                      <p:cBhvr>
                                        <p:cTn id="17" dur="500"/>
                                        <p:tgtEl>
                                          <p:spTgt spid="1946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94625"/>
                                        </p:tgtEl>
                                        <p:attrNameLst>
                                          <p:attrName>style.visibility</p:attrName>
                                        </p:attrNameLst>
                                      </p:cBhvr>
                                      <p:to>
                                        <p:strVal val="visible"/>
                                      </p:to>
                                    </p:set>
                                    <p:animEffect transition="in" filter="box(in)">
                                      <p:cBhvr>
                                        <p:cTn id="22" dur="500"/>
                                        <p:tgtEl>
                                          <p:spTgt spid="1946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94640"/>
                                        </p:tgtEl>
                                        <p:attrNameLst>
                                          <p:attrName>style.visibility</p:attrName>
                                        </p:attrNameLst>
                                      </p:cBhvr>
                                      <p:to>
                                        <p:strVal val="visible"/>
                                      </p:to>
                                    </p:set>
                                    <p:animEffect transition="in" filter="wipe(left)">
                                      <p:cBhvr>
                                        <p:cTn id="27" dur="500"/>
                                        <p:tgtEl>
                                          <p:spTgt spid="194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a:extLst>
              <a:ext uri="{FF2B5EF4-FFF2-40B4-BE49-F238E27FC236}">
                <a16:creationId xmlns:a16="http://schemas.microsoft.com/office/drawing/2014/main" id="{5ED70257-1757-497F-B4D6-C2F3C438DBE3}"/>
              </a:ext>
            </a:extLst>
          </p:cNvPr>
          <p:cNvSpPr txBox="1">
            <a:spLocks noChangeArrowheads="1"/>
          </p:cNvSpPr>
          <p:nvPr/>
        </p:nvSpPr>
        <p:spPr bwMode="auto">
          <a:xfrm>
            <a:off x="914400" y="895350"/>
            <a:ext cx="533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3200" b="1"/>
          </a:p>
        </p:txBody>
      </p:sp>
      <p:sp>
        <p:nvSpPr>
          <p:cNvPr id="195587" name="Text Box 3">
            <a:extLst>
              <a:ext uri="{FF2B5EF4-FFF2-40B4-BE49-F238E27FC236}">
                <a16:creationId xmlns:a16="http://schemas.microsoft.com/office/drawing/2014/main" id="{9636D731-966E-4BEE-AFBD-D89223F6A61F}"/>
              </a:ext>
            </a:extLst>
          </p:cNvPr>
          <p:cNvSpPr txBox="1">
            <a:spLocks noChangeArrowheads="1"/>
          </p:cNvSpPr>
          <p:nvPr/>
        </p:nvSpPr>
        <p:spPr bwMode="auto">
          <a:xfrm>
            <a:off x="142875" y="201613"/>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4000" b="1">
              <a:solidFill>
                <a:srgbClr val="FF0000"/>
              </a:solidFill>
            </a:endParaRPr>
          </a:p>
        </p:txBody>
      </p:sp>
      <p:sp>
        <p:nvSpPr>
          <p:cNvPr id="195588" name="Rectangle 4">
            <a:extLst>
              <a:ext uri="{FF2B5EF4-FFF2-40B4-BE49-F238E27FC236}">
                <a16:creationId xmlns:a16="http://schemas.microsoft.com/office/drawing/2014/main" id="{90ABE358-5C77-405B-BEEB-8EB551043CA2}"/>
              </a:ext>
            </a:extLst>
          </p:cNvPr>
          <p:cNvSpPr>
            <a:spLocks noGrp="1" noChangeArrowheads="1"/>
          </p:cNvSpPr>
          <p:nvPr>
            <p:ph type="title" idx="4294967295"/>
          </p:nvPr>
        </p:nvSpPr>
        <p:spPr>
          <a:xfrm>
            <a:off x="115888" y="-177798"/>
            <a:ext cx="7543800" cy="985837"/>
          </a:xfrm>
        </p:spPr>
        <p:txBody>
          <a:bodyPr>
            <a:normAutofit/>
          </a:bodyPr>
          <a:lstStyle/>
          <a:p>
            <a:r>
              <a:rPr lang="en-US" altLang="zh-CN" sz="3600" dirty="0"/>
              <a:t>PN </a:t>
            </a:r>
            <a:r>
              <a:rPr lang="zh-CN" altLang="en-US" sz="3600" dirty="0"/>
              <a:t>结的单向导电性</a:t>
            </a:r>
          </a:p>
        </p:txBody>
      </p:sp>
      <p:sp>
        <p:nvSpPr>
          <p:cNvPr id="195590" name="Text Box 6">
            <a:extLst>
              <a:ext uri="{FF2B5EF4-FFF2-40B4-BE49-F238E27FC236}">
                <a16:creationId xmlns:a16="http://schemas.microsoft.com/office/drawing/2014/main" id="{7B979013-3ADC-44EE-8D7E-F3DBAEA2920E}"/>
              </a:ext>
            </a:extLst>
          </p:cNvPr>
          <p:cNvSpPr txBox="1">
            <a:spLocks noChangeArrowheads="1"/>
          </p:cNvSpPr>
          <p:nvPr/>
        </p:nvSpPr>
        <p:spPr bwMode="auto">
          <a:xfrm>
            <a:off x="234950" y="971402"/>
            <a:ext cx="47053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50000"/>
              </a:spcBef>
            </a:pPr>
            <a:r>
              <a:rPr lang="en-US" altLang="zh-CN" sz="2400" b="1">
                <a:ea typeface="宋体" panose="02010600030101010101" pitchFamily="2" charset="-122"/>
              </a:rPr>
              <a:t>PN</a:t>
            </a:r>
            <a:r>
              <a:rPr lang="zh-CN" altLang="en-US" sz="2400" b="1">
                <a:latin typeface="宋体" panose="02010600030101010101" pitchFamily="2" charset="-122"/>
                <a:ea typeface="宋体" panose="02010600030101010101" pitchFamily="2" charset="-122"/>
              </a:rPr>
              <a:t>结</a:t>
            </a:r>
            <a:r>
              <a:rPr lang="en-US" altLang="zh-CN" sz="2400" b="1">
                <a:ea typeface="宋体" panose="02010600030101010101" pitchFamily="2" charset="-122"/>
              </a:rPr>
              <a:t>(PN junction)</a:t>
            </a:r>
            <a:r>
              <a:rPr lang="zh-CN" altLang="en-US" sz="2400" b="1">
                <a:latin typeface="宋体" panose="02010600030101010101" pitchFamily="2" charset="-122"/>
                <a:ea typeface="宋体" panose="02010600030101010101" pitchFamily="2" charset="-122"/>
              </a:rPr>
              <a:t>反向偏置</a:t>
            </a:r>
          </a:p>
        </p:txBody>
      </p:sp>
      <p:sp>
        <p:nvSpPr>
          <p:cNvPr id="195591" name="Rectangle 7">
            <a:extLst>
              <a:ext uri="{FF2B5EF4-FFF2-40B4-BE49-F238E27FC236}">
                <a16:creationId xmlns:a16="http://schemas.microsoft.com/office/drawing/2014/main" id="{1FA18F27-E23E-40CA-92FF-370D2CCE7DAB}"/>
              </a:ext>
            </a:extLst>
          </p:cNvPr>
          <p:cNvSpPr>
            <a:spLocks noChangeArrowheads="1"/>
          </p:cNvSpPr>
          <p:nvPr/>
        </p:nvSpPr>
        <p:spPr bwMode="auto">
          <a:xfrm>
            <a:off x="1733550" y="1949450"/>
            <a:ext cx="2819400" cy="281781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2" name="Rectangle 8">
            <a:extLst>
              <a:ext uri="{FF2B5EF4-FFF2-40B4-BE49-F238E27FC236}">
                <a16:creationId xmlns:a16="http://schemas.microsoft.com/office/drawing/2014/main" id="{991D01D0-82EE-418D-9334-5865493AF8C8}"/>
              </a:ext>
            </a:extLst>
          </p:cNvPr>
          <p:cNvSpPr>
            <a:spLocks noChangeArrowheads="1"/>
          </p:cNvSpPr>
          <p:nvPr/>
        </p:nvSpPr>
        <p:spPr bwMode="auto">
          <a:xfrm>
            <a:off x="4537075" y="1949450"/>
            <a:ext cx="2892425" cy="281781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5593" name="Group 9">
            <a:extLst>
              <a:ext uri="{FF2B5EF4-FFF2-40B4-BE49-F238E27FC236}">
                <a16:creationId xmlns:a16="http://schemas.microsoft.com/office/drawing/2014/main" id="{B048070A-9396-4F1A-A48B-3001AAE5B6DC}"/>
              </a:ext>
            </a:extLst>
          </p:cNvPr>
          <p:cNvGrpSpPr>
            <a:grpSpLocks/>
          </p:cNvGrpSpPr>
          <p:nvPr/>
        </p:nvGrpSpPr>
        <p:grpSpPr bwMode="auto">
          <a:xfrm>
            <a:off x="3983038" y="2139950"/>
            <a:ext cx="533400" cy="2360613"/>
            <a:chOff x="2520" y="1272"/>
            <a:chExt cx="336" cy="1487"/>
          </a:xfrm>
        </p:grpSpPr>
        <p:grpSp>
          <p:nvGrpSpPr>
            <p:cNvPr id="195594" name="Group 10">
              <a:extLst>
                <a:ext uri="{FF2B5EF4-FFF2-40B4-BE49-F238E27FC236}">
                  <a16:creationId xmlns:a16="http://schemas.microsoft.com/office/drawing/2014/main" id="{23A587D4-14DF-4477-AC3C-B6A9940DEE50}"/>
                </a:ext>
              </a:extLst>
            </p:cNvPr>
            <p:cNvGrpSpPr>
              <a:grpSpLocks/>
            </p:cNvGrpSpPr>
            <p:nvPr/>
          </p:nvGrpSpPr>
          <p:grpSpPr bwMode="auto">
            <a:xfrm>
              <a:off x="2520" y="1656"/>
              <a:ext cx="336" cy="311"/>
              <a:chOff x="2568" y="3360"/>
              <a:chExt cx="336" cy="311"/>
            </a:xfrm>
          </p:grpSpPr>
          <p:sp>
            <p:nvSpPr>
              <p:cNvPr id="195595" name="Oval 11">
                <a:extLst>
                  <a:ext uri="{FF2B5EF4-FFF2-40B4-BE49-F238E27FC236}">
                    <a16:creationId xmlns:a16="http://schemas.microsoft.com/office/drawing/2014/main" id="{C30BBB5D-B145-46BB-89B3-CB4D3A592C7E}"/>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6" name="Text Box 12">
                <a:extLst>
                  <a:ext uri="{FF2B5EF4-FFF2-40B4-BE49-F238E27FC236}">
                    <a16:creationId xmlns:a16="http://schemas.microsoft.com/office/drawing/2014/main" id="{FE44E173-9611-4A57-82A1-DEC1278A1519}"/>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5597" name="Oval 13">
                <a:extLst>
                  <a:ext uri="{FF2B5EF4-FFF2-40B4-BE49-F238E27FC236}">
                    <a16:creationId xmlns:a16="http://schemas.microsoft.com/office/drawing/2014/main" id="{96642E15-B2CF-4581-87EC-57586DEF46AC}"/>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598" name="Group 14">
              <a:extLst>
                <a:ext uri="{FF2B5EF4-FFF2-40B4-BE49-F238E27FC236}">
                  <a16:creationId xmlns:a16="http://schemas.microsoft.com/office/drawing/2014/main" id="{239315EC-4701-4626-9E2B-72943B360DF5}"/>
                </a:ext>
              </a:extLst>
            </p:cNvPr>
            <p:cNvGrpSpPr>
              <a:grpSpLocks/>
            </p:cNvGrpSpPr>
            <p:nvPr/>
          </p:nvGrpSpPr>
          <p:grpSpPr bwMode="auto">
            <a:xfrm>
              <a:off x="2520" y="1272"/>
              <a:ext cx="336" cy="311"/>
              <a:chOff x="2568" y="3360"/>
              <a:chExt cx="336" cy="311"/>
            </a:xfrm>
          </p:grpSpPr>
          <p:sp>
            <p:nvSpPr>
              <p:cNvPr id="195599" name="Oval 15">
                <a:extLst>
                  <a:ext uri="{FF2B5EF4-FFF2-40B4-BE49-F238E27FC236}">
                    <a16:creationId xmlns:a16="http://schemas.microsoft.com/office/drawing/2014/main" id="{616FE278-9A63-4A48-9A05-9561FCFAD268}"/>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0" name="Text Box 16">
                <a:extLst>
                  <a:ext uri="{FF2B5EF4-FFF2-40B4-BE49-F238E27FC236}">
                    <a16:creationId xmlns:a16="http://schemas.microsoft.com/office/drawing/2014/main" id="{4C45BEEA-8007-42D5-8207-00BF76EA627E}"/>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5601" name="Oval 17">
                <a:extLst>
                  <a:ext uri="{FF2B5EF4-FFF2-40B4-BE49-F238E27FC236}">
                    <a16:creationId xmlns:a16="http://schemas.microsoft.com/office/drawing/2014/main" id="{5C928F8A-5C56-45CC-B3DD-F59D1A11EF97}"/>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02" name="Group 18">
              <a:extLst>
                <a:ext uri="{FF2B5EF4-FFF2-40B4-BE49-F238E27FC236}">
                  <a16:creationId xmlns:a16="http://schemas.microsoft.com/office/drawing/2014/main" id="{F65F24A2-8FCC-477A-818B-4ABFB1D61A20}"/>
                </a:ext>
              </a:extLst>
            </p:cNvPr>
            <p:cNvGrpSpPr>
              <a:grpSpLocks/>
            </p:cNvGrpSpPr>
            <p:nvPr/>
          </p:nvGrpSpPr>
          <p:grpSpPr bwMode="auto">
            <a:xfrm>
              <a:off x="2520" y="2052"/>
              <a:ext cx="336" cy="311"/>
              <a:chOff x="2568" y="3360"/>
              <a:chExt cx="336" cy="311"/>
            </a:xfrm>
          </p:grpSpPr>
          <p:sp>
            <p:nvSpPr>
              <p:cNvPr id="195603" name="Oval 19">
                <a:extLst>
                  <a:ext uri="{FF2B5EF4-FFF2-40B4-BE49-F238E27FC236}">
                    <a16:creationId xmlns:a16="http://schemas.microsoft.com/office/drawing/2014/main" id="{3AE22CBD-B689-43BA-B13C-573E04883ECB}"/>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4" name="Text Box 20">
                <a:extLst>
                  <a:ext uri="{FF2B5EF4-FFF2-40B4-BE49-F238E27FC236}">
                    <a16:creationId xmlns:a16="http://schemas.microsoft.com/office/drawing/2014/main" id="{80A0640C-7910-4CFA-AF8A-2E16C6E0F28B}"/>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5605" name="Oval 21">
                <a:extLst>
                  <a:ext uri="{FF2B5EF4-FFF2-40B4-BE49-F238E27FC236}">
                    <a16:creationId xmlns:a16="http://schemas.microsoft.com/office/drawing/2014/main" id="{23F85829-E503-4BF6-ABFE-B6B464AB8AC6}"/>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06" name="Group 22">
              <a:extLst>
                <a:ext uri="{FF2B5EF4-FFF2-40B4-BE49-F238E27FC236}">
                  <a16:creationId xmlns:a16="http://schemas.microsoft.com/office/drawing/2014/main" id="{3336AFDD-9CB1-40AD-B6AE-7A219F1AE64C}"/>
                </a:ext>
              </a:extLst>
            </p:cNvPr>
            <p:cNvGrpSpPr>
              <a:grpSpLocks/>
            </p:cNvGrpSpPr>
            <p:nvPr/>
          </p:nvGrpSpPr>
          <p:grpSpPr bwMode="auto">
            <a:xfrm>
              <a:off x="2520" y="2448"/>
              <a:ext cx="336" cy="311"/>
              <a:chOff x="2568" y="3360"/>
              <a:chExt cx="336" cy="311"/>
            </a:xfrm>
          </p:grpSpPr>
          <p:sp>
            <p:nvSpPr>
              <p:cNvPr id="195607" name="Oval 23">
                <a:extLst>
                  <a:ext uri="{FF2B5EF4-FFF2-40B4-BE49-F238E27FC236}">
                    <a16:creationId xmlns:a16="http://schemas.microsoft.com/office/drawing/2014/main" id="{4489E39D-80EE-437A-975E-5C8BE3D2C708}"/>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8" name="Text Box 24">
                <a:extLst>
                  <a:ext uri="{FF2B5EF4-FFF2-40B4-BE49-F238E27FC236}">
                    <a16:creationId xmlns:a16="http://schemas.microsoft.com/office/drawing/2014/main" id="{462B7518-1A19-4892-8196-AF213E92FC52}"/>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5609" name="Oval 25">
                <a:extLst>
                  <a:ext uri="{FF2B5EF4-FFF2-40B4-BE49-F238E27FC236}">
                    <a16:creationId xmlns:a16="http://schemas.microsoft.com/office/drawing/2014/main" id="{BB5E194D-2381-4376-98C9-F6AB14ED59FE}"/>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5610" name="Group 26">
            <a:extLst>
              <a:ext uri="{FF2B5EF4-FFF2-40B4-BE49-F238E27FC236}">
                <a16:creationId xmlns:a16="http://schemas.microsoft.com/office/drawing/2014/main" id="{4F3A0A52-26E1-4F36-8A63-64990E9B98D9}"/>
              </a:ext>
            </a:extLst>
          </p:cNvPr>
          <p:cNvGrpSpPr>
            <a:grpSpLocks/>
          </p:cNvGrpSpPr>
          <p:nvPr/>
        </p:nvGrpSpPr>
        <p:grpSpPr bwMode="auto">
          <a:xfrm>
            <a:off x="4725988" y="2178050"/>
            <a:ext cx="381000" cy="2379663"/>
            <a:chOff x="2988" y="1272"/>
            <a:chExt cx="240" cy="1499"/>
          </a:xfrm>
        </p:grpSpPr>
        <p:grpSp>
          <p:nvGrpSpPr>
            <p:cNvPr id="195611" name="Group 27">
              <a:extLst>
                <a:ext uri="{FF2B5EF4-FFF2-40B4-BE49-F238E27FC236}">
                  <a16:creationId xmlns:a16="http://schemas.microsoft.com/office/drawing/2014/main" id="{5EF7FB27-D042-47DC-A066-1EF2FB2A1DAE}"/>
                </a:ext>
              </a:extLst>
            </p:cNvPr>
            <p:cNvGrpSpPr>
              <a:grpSpLocks/>
            </p:cNvGrpSpPr>
            <p:nvPr/>
          </p:nvGrpSpPr>
          <p:grpSpPr bwMode="auto">
            <a:xfrm>
              <a:off x="2988" y="1272"/>
              <a:ext cx="240" cy="311"/>
              <a:chOff x="1380" y="3360"/>
              <a:chExt cx="240" cy="311"/>
            </a:xfrm>
          </p:grpSpPr>
          <p:sp>
            <p:nvSpPr>
              <p:cNvPr id="195612" name="Oval 28">
                <a:extLst>
                  <a:ext uri="{FF2B5EF4-FFF2-40B4-BE49-F238E27FC236}">
                    <a16:creationId xmlns:a16="http://schemas.microsoft.com/office/drawing/2014/main" id="{83461563-7729-4F79-9EF1-6F5C5C5E01FE}"/>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13" name="Text Box 29">
                <a:extLst>
                  <a:ext uri="{FF2B5EF4-FFF2-40B4-BE49-F238E27FC236}">
                    <a16:creationId xmlns:a16="http://schemas.microsoft.com/office/drawing/2014/main" id="{92F3DC05-B36B-4257-A32B-EBF9CB7EDE05}"/>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5614" name="Oval 30">
                <a:extLst>
                  <a:ext uri="{FF2B5EF4-FFF2-40B4-BE49-F238E27FC236}">
                    <a16:creationId xmlns:a16="http://schemas.microsoft.com/office/drawing/2014/main" id="{93C50AA3-5855-4EC1-9439-660C245134CB}"/>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15" name="Group 31">
              <a:extLst>
                <a:ext uri="{FF2B5EF4-FFF2-40B4-BE49-F238E27FC236}">
                  <a16:creationId xmlns:a16="http://schemas.microsoft.com/office/drawing/2014/main" id="{CB59E4F5-0500-4F9F-B0B8-8CF61BB0E2CD}"/>
                </a:ext>
              </a:extLst>
            </p:cNvPr>
            <p:cNvGrpSpPr>
              <a:grpSpLocks/>
            </p:cNvGrpSpPr>
            <p:nvPr/>
          </p:nvGrpSpPr>
          <p:grpSpPr bwMode="auto">
            <a:xfrm>
              <a:off x="2988" y="1656"/>
              <a:ext cx="240" cy="311"/>
              <a:chOff x="1380" y="3360"/>
              <a:chExt cx="240" cy="311"/>
            </a:xfrm>
          </p:grpSpPr>
          <p:sp>
            <p:nvSpPr>
              <p:cNvPr id="195616" name="Oval 32">
                <a:extLst>
                  <a:ext uri="{FF2B5EF4-FFF2-40B4-BE49-F238E27FC236}">
                    <a16:creationId xmlns:a16="http://schemas.microsoft.com/office/drawing/2014/main" id="{D7A2B6A9-6C04-4B3B-AAB2-80A046CB704E}"/>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17" name="Text Box 33">
                <a:extLst>
                  <a:ext uri="{FF2B5EF4-FFF2-40B4-BE49-F238E27FC236}">
                    <a16:creationId xmlns:a16="http://schemas.microsoft.com/office/drawing/2014/main" id="{98992DC9-C6EB-44EC-9689-2CD3581DF334}"/>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5618" name="Oval 34">
                <a:extLst>
                  <a:ext uri="{FF2B5EF4-FFF2-40B4-BE49-F238E27FC236}">
                    <a16:creationId xmlns:a16="http://schemas.microsoft.com/office/drawing/2014/main" id="{8840ED0F-9BAE-4631-ADA1-7D2FC40C6FF5}"/>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19" name="Group 35">
              <a:extLst>
                <a:ext uri="{FF2B5EF4-FFF2-40B4-BE49-F238E27FC236}">
                  <a16:creationId xmlns:a16="http://schemas.microsoft.com/office/drawing/2014/main" id="{F5E52EE5-4F38-4DED-A823-D4E8D11AEE20}"/>
                </a:ext>
              </a:extLst>
            </p:cNvPr>
            <p:cNvGrpSpPr>
              <a:grpSpLocks/>
            </p:cNvGrpSpPr>
            <p:nvPr/>
          </p:nvGrpSpPr>
          <p:grpSpPr bwMode="auto">
            <a:xfrm>
              <a:off x="2988" y="2052"/>
              <a:ext cx="240" cy="311"/>
              <a:chOff x="1380" y="3360"/>
              <a:chExt cx="240" cy="311"/>
            </a:xfrm>
          </p:grpSpPr>
          <p:sp>
            <p:nvSpPr>
              <p:cNvPr id="195620" name="Oval 36">
                <a:extLst>
                  <a:ext uri="{FF2B5EF4-FFF2-40B4-BE49-F238E27FC236}">
                    <a16:creationId xmlns:a16="http://schemas.microsoft.com/office/drawing/2014/main" id="{70F80550-5FDE-4E49-B537-0D7D227E21E5}"/>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21" name="Text Box 37">
                <a:extLst>
                  <a:ext uri="{FF2B5EF4-FFF2-40B4-BE49-F238E27FC236}">
                    <a16:creationId xmlns:a16="http://schemas.microsoft.com/office/drawing/2014/main" id="{008850C4-F3FC-4475-8564-8755879F3CCA}"/>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5622" name="Oval 38">
                <a:extLst>
                  <a:ext uri="{FF2B5EF4-FFF2-40B4-BE49-F238E27FC236}">
                    <a16:creationId xmlns:a16="http://schemas.microsoft.com/office/drawing/2014/main" id="{D4653372-58F2-4E04-AD28-3065F810E651}"/>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23" name="Group 39">
              <a:extLst>
                <a:ext uri="{FF2B5EF4-FFF2-40B4-BE49-F238E27FC236}">
                  <a16:creationId xmlns:a16="http://schemas.microsoft.com/office/drawing/2014/main" id="{838F8EF9-507E-4623-A5EC-40BF9BC7C390}"/>
                </a:ext>
              </a:extLst>
            </p:cNvPr>
            <p:cNvGrpSpPr>
              <a:grpSpLocks/>
            </p:cNvGrpSpPr>
            <p:nvPr/>
          </p:nvGrpSpPr>
          <p:grpSpPr bwMode="auto">
            <a:xfrm>
              <a:off x="2988" y="2460"/>
              <a:ext cx="240" cy="311"/>
              <a:chOff x="1380" y="3360"/>
              <a:chExt cx="240" cy="311"/>
            </a:xfrm>
          </p:grpSpPr>
          <p:sp>
            <p:nvSpPr>
              <p:cNvPr id="195624" name="Oval 40">
                <a:extLst>
                  <a:ext uri="{FF2B5EF4-FFF2-40B4-BE49-F238E27FC236}">
                    <a16:creationId xmlns:a16="http://schemas.microsoft.com/office/drawing/2014/main" id="{49549C5A-B160-4FCC-8921-DF331B1035E7}"/>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25" name="Text Box 41">
                <a:extLst>
                  <a:ext uri="{FF2B5EF4-FFF2-40B4-BE49-F238E27FC236}">
                    <a16:creationId xmlns:a16="http://schemas.microsoft.com/office/drawing/2014/main" id="{54B65497-ACA6-4234-B7E1-5EE8E13A9BAB}"/>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5626" name="Oval 42">
                <a:extLst>
                  <a:ext uri="{FF2B5EF4-FFF2-40B4-BE49-F238E27FC236}">
                    <a16:creationId xmlns:a16="http://schemas.microsoft.com/office/drawing/2014/main" id="{1F880B3A-3FA2-4825-A668-317A28BE3355}"/>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5627" name="Group 43">
            <a:extLst>
              <a:ext uri="{FF2B5EF4-FFF2-40B4-BE49-F238E27FC236}">
                <a16:creationId xmlns:a16="http://schemas.microsoft.com/office/drawing/2014/main" id="{E7C182EF-084B-4657-AF35-6488730E82E2}"/>
              </a:ext>
            </a:extLst>
          </p:cNvPr>
          <p:cNvGrpSpPr>
            <a:grpSpLocks/>
          </p:cNvGrpSpPr>
          <p:nvPr/>
        </p:nvGrpSpPr>
        <p:grpSpPr bwMode="auto">
          <a:xfrm>
            <a:off x="4192588" y="2559050"/>
            <a:ext cx="74612" cy="1941513"/>
            <a:chOff x="324" y="696"/>
            <a:chExt cx="47" cy="1223"/>
          </a:xfrm>
        </p:grpSpPr>
        <p:sp>
          <p:nvSpPr>
            <p:cNvPr id="195628" name="Oval 44">
              <a:extLst>
                <a:ext uri="{FF2B5EF4-FFF2-40B4-BE49-F238E27FC236}">
                  <a16:creationId xmlns:a16="http://schemas.microsoft.com/office/drawing/2014/main" id="{E4953777-EE1C-4ED4-BB6F-7300D3D9BD24}"/>
                </a:ext>
              </a:extLst>
            </p:cNvPr>
            <p:cNvSpPr>
              <a:spLocks noChangeArrowheads="1"/>
            </p:cNvSpPr>
            <p:nvPr/>
          </p:nvSpPr>
          <p:spPr bwMode="auto">
            <a:xfrm>
              <a:off x="324" y="69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29" name="Oval 45">
              <a:extLst>
                <a:ext uri="{FF2B5EF4-FFF2-40B4-BE49-F238E27FC236}">
                  <a16:creationId xmlns:a16="http://schemas.microsoft.com/office/drawing/2014/main" id="{CEE0FC3F-5678-4966-A6A8-7EC17EB8D22C}"/>
                </a:ext>
              </a:extLst>
            </p:cNvPr>
            <p:cNvSpPr>
              <a:spLocks noChangeArrowheads="1"/>
            </p:cNvSpPr>
            <p:nvPr/>
          </p:nvSpPr>
          <p:spPr bwMode="auto">
            <a:xfrm>
              <a:off x="324" y="1080"/>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30" name="Oval 46">
              <a:extLst>
                <a:ext uri="{FF2B5EF4-FFF2-40B4-BE49-F238E27FC236}">
                  <a16:creationId xmlns:a16="http://schemas.microsoft.com/office/drawing/2014/main" id="{14BA1EEB-4186-4C01-B9A5-3B6DC4EDD476}"/>
                </a:ext>
              </a:extLst>
            </p:cNvPr>
            <p:cNvSpPr>
              <a:spLocks noChangeArrowheads="1"/>
            </p:cNvSpPr>
            <p:nvPr/>
          </p:nvSpPr>
          <p:spPr bwMode="auto">
            <a:xfrm>
              <a:off x="324" y="147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31" name="Oval 47">
              <a:extLst>
                <a:ext uri="{FF2B5EF4-FFF2-40B4-BE49-F238E27FC236}">
                  <a16:creationId xmlns:a16="http://schemas.microsoft.com/office/drawing/2014/main" id="{A673755C-C4EC-43B2-B132-DE146A427C61}"/>
                </a:ext>
              </a:extLst>
            </p:cNvPr>
            <p:cNvSpPr>
              <a:spLocks noChangeArrowheads="1"/>
            </p:cNvSpPr>
            <p:nvPr/>
          </p:nvSpPr>
          <p:spPr bwMode="auto">
            <a:xfrm>
              <a:off x="324" y="1872"/>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32" name="Group 48">
            <a:extLst>
              <a:ext uri="{FF2B5EF4-FFF2-40B4-BE49-F238E27FC236}">
                <a16:creationId xmlns:a16="http://schemas.microsoft.com/office/drawing/2014/main" id="{F49E8E99-005D-4FB6-8CF1-54A594A46347}"/>
              </a:ext>
            </a:extLst>
          </p:cNvPr>
          <p:cNvGrpSpPr>
            <a:grpSpLocks/>
          </p:cNvGrpSpPr>
          <p:nvPr/>
        </p:nvGrpSpPr>
        <p:grpSpPr bwMode="auto">
          <a:xfrm>
            <a:off x="4875213" y="2598738"/>
            <a:ext cx="74612" cy="1960562"/>
            <a:chOff x="5275" y="2178"/>
            <a:chExt cx="47" cy="1235"/>
          </a:xfrm>
        </p:grpSpPr>
        <p:sp>
          <p:nvSpPr>
            <p:cNvPr id="195633" name="Oval 49">
              <a:extLst>
                <a:ext uri="{FF2B5EF4-FFF2-40B4-BE49-F238E27FC236}">
                  <a16:creationId xmlns:a16="http://schemas.microsoft.com/office/drawing/2014/main" id="{C37CF461-8968-48AD-8DFF-1731C2B23348}"/>
                </a:ext>
              </a:extLst>
            </p:cNvPr>
            <p:cNvSpPr>
              <a:spLocks noChangeArrowheads="1"/>
            </p:cNvSpPr>
            <p:nvPr/>
          </p:nvSpPr>
          <p:spPr bwMode="auto">
            <a:xfrm>
              <a:off x="5275" y="2178"/>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34" name="Oval 50">
              <a:extLst>
                <a:ext uri="{FF2B5EF4-FFF2-40B4-BE49-F238E27FC236}">
                  <a16:creationId xmlns:a16="http://schemas.microsoft.com/office/drawing/2014/main" id="{77E8328E-4B29-4CD0-90FC-BF386BB38842}"/>
                </a:ext>
              </a:extLst>
            </p:cNvPr>
            <p:cNvSpPr>
              <a:spLocks noChangeArrowheads="1"/>
            </p:cNvSpPr>
            <p:nvPr/>
          </p:nvSpPr>
          <p:spPr bwMode="auto">
            <a:xfrm>
              <a:off x="5275" y="2562"/>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35" name="Oval 51">
              <a:extLst>
                <a:ext uri="{FF2B5EF4-FFF2-40B4-BE49-F238E27FC236}">
                  <a16:creationId xmlns:a16="http://schemas.microsoft.com/office/drawing/2014/main" id="{3FCEF52C-223A-40BD-811E-527F8800DAE2}"/>
                </a:ext>
              </a:extLst>
            </p:cNvPr>
            <p:cNvSpPr>
              <a:spLocks noChangeArrowheads="1"/>
            </p:cNvSpPr>
            <p:nvPr/>
          </p:nvSpPr>
          <p:spPr bwMode="auto">
            <a:xfrm>
              <a:off x="5275" y="2958"/>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36" name="Oval 52">
              <a:extLst>
                <a:ext uri="{FF2B5EF4-FFF2-40B4-BE49-F238E27FC236}">
                  <a16:creationId xmlns:a16="http://schemas.microsoft.com/office/drawing/2014/main" id="{75F0F495-3487-45FC-A10F-2E91424A67B4}"/>
                </a:ext>
              </a:extLst>
            </p:cNvPr>
            <p:cNvSpPr>
              <a:spLocks noChangeArrowheads="1"/>
            </p:cNvSpPr>
            <p:nvPr/>
          </p:nvSpPr>
          <p:spPr bwMode="auto">
            <a:xfrm>
              <a:off x="5275" y="3366"/>
              <a:ext cx="47" cy="47"/>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5637" name="Line 53">
            <a:extLst>
              <a:ext uri="{FF2B5EF4-FFF2-40B4-BE49-F238E27FC236}">
                <a16:creationId xmlns:a16="http://schemas.microsoft.com/office/drawing/2014/main" id="{72F28721-F6E9-4CF7-8463-03793C0F07B6}"/>
              </a:ext>
            </a:extLst>
          </p:cNvPr>
          <p:cNvSpPr>
            <a:spLocks noChangeShapeType="1"/>
          </p:cNvSpPr>
          <p:nvPr/>
        </p:nvSpPr>
        <p:spPr bwMode="auto">
          <a:xfrm>
            <a:off x="3640138" y="1949450"/>
            <a:ext cx="0" cy="2817813"/>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5638" name="Line 54">
            <a:extLst>
              <a:ext uri="{FF2B5EF4-FFF2-40B4-BE49-F238E27FC236}">
                <a16:creationId xmlns:a16="http://schemas.microsoft.com/office/drawing/2014/main" id="{08A9ABD3-002E-4F1B-9B66-87C7A5E8B0F8}"/>
              </a:ext>
            </a:extLst>
          </p:cNvPr>
          <p:cNvSpPr>
            <a:spLocks noChangeShapeType="1"/>
          </p:cNvSpPr>
          <p:nvPr/>
        </p:nvSpPr>
        <p:spPr bwMode="auto">
          <a:xfrm>
            <a:off x="5602288" y="1968500"/>
            <a:ext cx="0" cy="2817813"/>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5639" name="Line 55">
            <a:extLst>
              <a:ext uri="{FF2B5EF4-FFF2-40B4-BE49-F238E27FC236}">
                <a16:creationId xmlns:a16="http://schemas.microsoft.com/office/drawing/2014/main" id="{D33824BB-FFB9-409F-92E6-04B8A711A95D}"/>
              </a:ext>
            </a:extLst>
          </p:cNvPr>
          <p:cNvSpPr>
            <a:spLocks noChangeShapeType="1"/>
          </p:cNvSpPr>
          <p:nvPr/>
        </p:nvSpPr>
        <p:spPr bwMode="auto">
          <a:xfrm>
            <a:off x="838200" y="3378200"/>
            <a:ext cx="89535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5640" name="Line 56">
            <a:extLst>
              <a:ext uri="{FF2B5EF4-FFF2-40B4-BE49-F238E27FC236}">
                <a16:creationId xmlns:a16="http://schemas.microsoft.com/office/drawing/2014/main" id="{B3DE292D-7622-443F-AF9C-B42ADCBCD824}"/>
              </a:ext>
            </a:extLst>
          </p:cNvPr>
          <p:cNvSpPr>
            <a:spLocks noChangeShapeType="1"/>
          </p:cNvSpPr>
          <p:nvPr/>
        </p:nvSpPr>
        <p:spPr bwMode="auto">
          <a:xfrm>
            <a:off x="857250" y="3378200"/>
            <a:ext cx="0" cy="29178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5641" name="Line 57">
            <a:extLst>
              <a:ext uri="{FF2B5EF4-FFF2-40B4-BE49-F238E27FC236}">
                <a16:creationId xmlns:a16="http://schemas.microsoft.com/office/drawing/2014/main" id="{945DFCBD-3B0C-48AA-9B8D-5DFD20FF4567}"/>
              </a:ext>
            </a:extLst>
          </p:cNvPr>
          <p:cNvSpPr>
            <a:spLocks noChangeShapeType="1"/>
          </p:cNvSpPr>
          <p:nvPr/>
        </p:nvSpPr>
        <p:spPr bwMode="auto">
          <a:xfrm>
            <a:off x="838200" y="6296025"/>
            <a:ext cx="34290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5642" name="Line 58">
            <a:extLst>
              <a:ext uri="{FF2B5EF4-FFF2-40B4-BE49-F238E27FC236}">
                <a16:creationId xmlns:a16="http://schemas.microsoft.com/office/drawing/2014/main" id="{B626521A-0A04-4F98-9A3B-614BA335E8C7}"/>
              </a:ext>
            </a:extLst>
          </p:cNvPr>
          <p:cNvSpPr>
            <a:spLocks noChangeShapeType="1"/>
          </p:cNvSpPr>
          <p:nvPr/>
        </p:nvSpPr>
        <p:spPr bwMode="auto">
          <a:xfrm>
            <a:off x="7448550" y="3378200"/>
            <a:ext cx="7620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5643" name="Line 59">
            <a:extLst>
              <a:ext uri="{FF2B5EF4-FFF2-40B4-BE49-F238E27FC236}">
                <a16:creationId xmlns:a16="http://schemas.microsoft.com/office/drawing/2014/main" id="{434932C6-CAE4-49FE-AE63-9FE0C63784B0}"/>
              </a:ext>
            </a:extLst>
          </p:cNvPr>
          <p:cNvSpPr>
            <a:spLocks noChangeShapeType="1"/>
          </p:cNvSpPr>
          <p:nvPr/>
        </p:nvSpPr>
        <p:spPr bwMode="auto">
          <a:xfrm>
            <a:off x="8191500" y="3378200"/>
            <a:ext cx="0" cy="29178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5644" name="Line 60">
            <a:extLst>
              <a:ext uri="{FF2B5EF4-FFF2-40B4-BE49-F238E27FC236}">
                <a16:creationId xmlns:a16="http://schemas.microsoft.com/office/drawing/2014/main" id="{42317C7E-4913-4F54-9E2A-5647E3E369F3}"/>
              </a:ext>
            </a:extLst>
          </p:cNvPr>
          <p:cNvSpPr>
            <a:spLocks noChangeShapeType="1"/>
          </p:cNvSpPr>
          <p:nvPr/>
        </p:nvSpPr>
        <p:spPr bwMode="auto">
          <a:xfrm>
            <a:off x="4516438" y="6315075"/>
            <a:ext cx="369411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5645" name="Line 61">
            <a:extLst>
              <a:ext uri="{FF2B5EF4-FFF2-40B4-BE49-F238E27FC236}">
                <a16:creationId xmlns:a16="http://schemas.microsoft.com/office/drawing/2014/main" id="{75826008-2C3D-4198-811C-D00A1F0F6D7C}"/>
              </a:ext>
            </a:extLst>
          </p:cNvPr>
          <p:cNvSpPr>
            <a:spLocks noChangeShapeType="1"/>
          </p:cNvSpPr>
          <p:nvPr/>
        </p:nvSpPr>
        <p:spPr bwMode="auto">
          <a:xfrm>
            <a:off x="4533900" y="5791200"/>
            <a:ext cx="0" cy="8382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5646" name="Line 62">
            <a:extLst>
              <a:ext uri="{FF2B5EF4-FFF2-40B4-BE49-F238E27FC236}">
                <a16:creationId xmlns:a16="http://schemas.microsoft.com/office/drawing/2014/main" id="{CF9C9BD5-225F-4967-AFC5-2B07918FF6EF}"/>
              </a:ext>
            </a:extLst>
          </p:cNvPr>
          <p:cNvSpPr>
            <a:spLocks noChangeShapeType="1"/>
          </p:cNvSpPr>
          <p:nvPr/>
        </p:nvSpPr>
        <p:spPr bwMode="auto">
          <a:xfrm>
            <a:off x="4556125" y="5686425"/>
            <a:ext cx="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5647" name="Line 63">
            <a:extLst>
              <a:ext uri="{FF2B5EF4-FFF2-40B4-BE49-F238E27FC236}">
                <a16:creationId xmlns:a16="http://schemas.microsoft.com/office/drawing/2014/main" id="{42B2477F-D791-4F37-906B-B26FAC4F83D9}"/>
              </a:ext>
            </a:extLst>
          </p:cNvPr>
          <p:cNvSpPr>
            <a:spLocks noChangeShapeType="1"/>
          </p:cNvSpPr>
          <p:nvPr/>
        </p:nvSpPr>
        <p:spPr bwMode="auto">
          <a:xfrm>
            <a:off x="4268788" y="6105525"/>
            <a:ext cx="0" cy="4191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nvGrpSpPr>
          <p:cNvPr id="195648" name="Group 64">
            <a:extLst>
              <a:ext uri="{FF2B5EF4-FFF2-40B4-BE49-F238E27FC236}">
                <a16:creationId xmlns:a16="http://schemas.microsoft.com/office/drawing/2014/main" id="{32004937-C97D-4DCD-AC7A-109C57890057}"/>
              </a:ext>
            </a:extLst>
          </p:cNvPr>
          <p:cNvGrpSpPr>
            <a:grpSpLocks/>
          </p:cNvGrpSpPr>
          <p:nvPr/>
        </p:nvGrpSpPr>
        <p:grpSpPr bwMode="auto">
          <a:xfrm>
            <a:off x="1925638" y="3321050"/>
            <a:ext cx="1617662" cy="74613"/>
            <a:chOff x="1645" y="2146"/>
            <a:chExt cx="1344" cy="62"/>
          </a:xfrm>
        </p:grpSpPr>
        <p:sp>
          <p:nvSpPr>
            <p:cNvPr id="195649" name="Oval 65">
              <a:extLst>
                <a:ext uri="{FF2B5EF4-FFF2-40B4-BE49-F238E27FC236}">
                  <a16:creationId xmlns:a16="http://schemas.microsoft.com/office/drawing/2014/main" id="{C7FCBA71-9DBA-42BC-9962-85A961EC2AE6}"/>
                </a:ext>
              </a:extLst>
            </p:cNvPr>
            <p:cNvSpPr>
              <a:spLocks noChangeArrowheads="1"/>
            </p:cNvSpPr>
            <p:nvPr/>
          </p:nvSpPr>
          <p:spPr bwMode="auto">
            <a:xfrm>
              <a:off x="1645" y="2146"/>
              <a:ext cx="59" cy="62"/>
            </a:xfrm>
            <a:prstGeom prst="ellipse">
              <a:avLst/>
            </a:prstGeom>
            <a:solidFill>
              <a:schemeClr val="tx1"/>
            </a:solidFill>
            <a:ln w="38100">
              <a:solidFill>
                <a:srgbClr val="FF33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5650" name="Line 66">
              <a:extLst>
                <a:ext uri="{FF2B5EF4-FFF2-40B4-BE49-F238E27FC236}">
                  <a16:creationId xmlns:a16="http://schemas.microsoft.com/office/drawing/2014/main" id="{482E3C3D-E8DA-465E-B84D-3CC15D08097B}"/>
                </a:ext>
              </a:extLst>
            </p:cNvPr>
            <p:cNvSpPr>
              <a:spLocks noChangeShapeType="1"/>
            </p:cNvSpPr>
            <p:nvPr/>
          </p:nvSpPr>
          <p:spPr bwMode="auto">
            <a:xfrm>
              <a:off x="1704" y="2184"/>
              <a:ext cx="1285"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195651" name="Group 67">
            <a:extLst>
              <a:ext uri="{FF2B5EF4-FFF2-40B4-BE49-F238E27FC236}">
                <a16:creationId xmlns:a16="http://schemas.microsoft.com/office/drawing/2014/main" id="{A262FEB8-10C7-43F3-AD8F-525AB86E5E37}"/>
              </a:ext>
            </a:extLst>
          </p:cNvPr>
          <p:cNvGrpSpPr>
            <a:grpSpLocks/>
          </p:cNvGrpSpPr>
          <p:nvPr/>
        </p:nvGrpSpPr>
        <p:grpSpPr bwMode="auto">
          <a:xfrm>
            <a:off x="5627688" y="3263900"/>
            <a:ext cx="1728787" cy="207963"/>
            <a:chOff x="3521" y="1990"/>
            <a:chExt cx="1089" cy="131"/>
          </a:xfrm>
        </p:grpSpPr>
        <p:sp>
          <p:nvSpPr>
            <p:cNvPr id="195652" name="Oval 68">
              <a:extLst>
                <a:ext uri="{FF2B5EF4-FFF2-40B4-BE49-F238E27FC236}">
                  <a16:creationId xmlns:a16="http://schemas.microsoft.com/office/drawing/2014/main" id="{D5DCE1FD-EBB1-4FA4-80D6-8C6C9819344A}"/>
                </a:ext>
              </a:extLst>
            </p:cNvPr>
            <p:cNvSpPr>
              <a:spLocks noChangeArrowheads="1"/>
            </p:cNvSpPr>
            <p:nvPr/>
          </p:nvSpPr>
          <p:spPr bwMode="auto">
            <a:xfrm flipH="1">
              <a:off x="4492" y="1990"/>
              <a:ext cx="118" cy="131"/>
            </a:xfrm>
            <a:prstGeom prst="ellipse">
              <a:avLst/>
            </a:prstGeom>
            <a:noFill/>
            <a:ln w="38100">
              <a:solidFill>
                <a:schemeClr val="tx2"/>
              </a:solidFill>
              <a:round/>
              <a:headEnd type="none" w="sm" len="sm"/>
              <a:tailEnd type="none" w="sm" len="sm"/>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95653" name="Line 69">
              <a:extLst>
                <a:ext uri="{FF2B5EF4-FFF2-40B4-BE49-F238E27FC236}">
                  <a16:creationId xmlns:a16="http://schemas.microsoft.com/office/drawing/2014/main" id="{511FB50E-55D1-4416-90D4-144914DB2D68}"/>
                </a:ext>
              </a:extLst>
            </p:cNvPr>
            <p:cNvSpPr>
              <a:spLocks noChangeShapeType="1"/>
            </p:cNvSpPr>
            <p:nvPr/>
          </p:nvSpPr>
          <p:spPr bwMode="auto">
            <a:xfrm flipH="1">
              <a:off x="3521" y="2057"/>
              <a:ext cx="983"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grpSp>
        <p:nvGrpSpPr>
          <p:cNvPr id="195654" name="Group 70">
            <a:extLst>
              <a:ext uri="{FF2B5EF4-FFF2-40B4-BE49-F238E27FC236}">
                <a16:creationId xmlns:a16="http://schemas.microsoft.com/office/drawing/2014/main" id="{A9798393-A3E4-440E-A7C5-9739FABEFEDF}"/>
              </a:ext>
            </a:extLst>
          </p:cNvPr>
          <p:cNvGrpSpPr>
            <a:grpSpLocks/>
          </p:cNvGrpSpPr>
          <p:nvPr/>
        </p:nvGrpSpPr>
        <p:grpSpPr bwMode="auto">
          <a:xfrm>
            <a:off x="3648076" y="1422401"/>
            <a:ext cx="3194051" cy="803275"/>
            <a:chOff x="2292" y="680"/>
            <a:chExt cx="2012" cy="506"/>
          </a:xfrm>
        </p:grpSpPr>
        <p:sp>
          <p:nvSpPr>
            <p:cNvPr id="195655" name="Line 71">
              <a:extLst>
                <a:ext uri="{FF2B5EF4-FFF2-40B4-BE49-F238E27FC236}">
                  <a16:creationId xmlns:a16="http://schemas.microsoft.com/office/drawing/2014/main" id="{D60722A3-701A-4CDB-BEBE-46DACCE6ED92}"/>
                </a:ext>
              </a:extLst>
            </p:cNvPr>
            <p:cNvSpPr>
              <a:spLocks noChangeShapeType="1"/>
            </p:cNvSpPr>
            <p:nvPr/>
          </p:nvSpPr>
          <p:spPr bwMode="auto">
            <a:xfrm>
              <a:off x="2292" y="936"/>
              <a:ext cx="0" cy="238"/>
            </a:xfrm>
            <a:prstGeom prst="line">
              <a:avLst/>
            </a:prstGeom>
            <a:noFill/>
            <a:ln w="38100">
              <a:solidFill>
                <a:srgbClr val="0033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latin typeface="幼圆" panose="02010509060101010101" pitchFamily="49" charset="-122"/>
                <a:ea typeface="幼圆" panose="02010509060101010101" pitchFamily="49" charset="-122"/>
              </a:endParaRPr>
            </a:p>
          </p:txBody>
        </p:sp>
        <p:sp>
          <p:nvSpPr>
            <p:cNvPr id="195656" name="Line 72">
              <a:extLst>
                <a:ext uri="{FF2B5EF4-FFF2-40B4-BE49-F238E27FC236}">
                  <a16:creationId xmlns:a16="http://schemas.microsoft.com/office/drawing/2014/main" id="{437FD671-061D-4F51-A5B8-8927BF802572}"/>
                </a:ext>
              </a:extLst>
            </p:cNvPr>
            <p:cNvSpPr>
              <a:spLocks noChangeShapeType="1"/>
            </p:cNvSpPr>
            <p:nvPr/>
          </p:nvSpPr>
          <p:spPr bwMode="auto">
            <a:xfrm>
              <a:off x="3528" y="936"/>
              <a:ext cx="0" cy="250"/>
            </a:xfrm>
            <a:prstGeom prst="line">
              <a:avLst/>
            </a:prstGeom>
            <a:noFill/>
            <a:ln w="38100">
              <a:solidFill>
                <a:srgbClr val="0033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latin typeface="幼圆" panose="02010509060101010101" pitchFamily="49" charset="-122"/>
                <a:ea typeface="幼圆" panose="02010509060101010101" pitchFamily="49" charset="-122"/>
              </a:endParaRPr>
            </a:p>
          </p:txBody>
        </p:sp>
        <p:sp>
          <p:nvSpPr>
            <p:cNvPr id="195657" name="Text Box 73">
              <a:extLst>
                <a:ext uri="{FF2B5EF4-FFF2-40B4-BE49-F238E27FC236}">
                  <a16:creationId xmlns:a16="http://schemas.microsoft.com/office/drawing/2014/main" id="{C4D8132F-F28A-49EB-ADB1-7CE7D75A8B60}"/>
                </a:ext>
              </a:extLst>
            </p:cNvPr>
            <p:cNvSpPr txBox="1">
              <a:spLocks noChangeArrowheads="1"/>
            </p:cNvSpPr>
            <p:nvPr/>
          </p:nvSpPr>
          <p:spPr bwMode="auto">
            <a:xfrm>
              <a:off x="2323" y="680"/>
              <a:ext cx="1981"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l">
                <a:spcBef>
                  <a:spcPct val="50000"/>
                </a:spcBef>
              </a:pPr>
              <a:r>
                <a:rPr lang="zh-CN" altLang="en-US" dirty="0">
                  <a:solidFill>
                    <a:srgbClr val="CC3300"/>
                  </a:solidFill>
                  <a:latin typeface="幼圆" panose="02010509060101010101" pitchFamily="49" charset="-122"/>
                  <a:ea typeface="幼圆" panose="02010509060101010101" pitchFamily="49" charset="-122"/>
                </a:rPr>
                <a:t>空间电荷区变厚</a:t>
              </a:r>
            </a:p>
          </p:txBody>
        </p:sp>
      </p:grpSp>
      <p:sp>
        <p:nvSpPr>
          <p:cNvPr id="195658" name="Text Box 74">
            <a:extLst>
              <a:ext uri="{FF2B5EF4-FFF2-40B4-BE49-F238E27FC236}">
                <a16:creationId xmlns:a16="http://schemas.microsoft.com/office/drawing/2014/main" id="{475B72D6-BCF0-46B3-8B32-CD0B6C362C71}"/>
              </a:ext>
            </a:extLst>
          </p:cNvPr>
          <p:cNvSpPr txBox="1">
            <a:spLocks noChangeArrowheads="1"/>
          </p:cNvSpPr>
          <p:nvPr/>
        </p:nvSpPr>
        <p:spPr bwMode="auto">
          <a:xfrm>
            <a:off x="6226175" y="2151063"/>
            <a:ext cx="6937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a:t>N</a:t>
            </a:r>
          </a:p>
        </p:txBody>
      </p:sp>
      <p:sp>
        <p:nvSpPr>
          <p:cNvPr id="195659" name="Text Box 75">
            <a:extLst>
              <a:ext uri="{FF2B5EF4-FFF2-40B4-BE49-F238E27FC236}">
                <a16:creationId xmlns:a16="http://schemas.microsoft.com/office/drawing/2014/main" id="{4BA94E15-4973-4731-A3E6-C507D4279675}"/>
              </a:ext>
            </a:extLst>
          </p:cNvPr>
          <p:cNvSpPr txBox="1">
            <a:spLocks noChangeArrowheads="1"/>
          </p:cNvSpPr>
          <p:nvPr/>
        </p:nvSpPr>
        <p:spPr bwMode="auto">
          <a:xfrm>
            <a:off x="2317750" y="2125663"/>
            <a:ext cx="6937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a:t>P</a:t>
            </a:r>
          </a:p>
        </p:txBody>
      </p:sp>
      <p:sp>
        <p:nvSpPr>
          <p:cNvPr id="195660" name="Text Box 76">
            <a:extLst>
              <a:ext uri="{FF2B5EF4-FFF2-40B4-BE49-F238E27FC236}">
                <a16:creationId xmlns:a16="http://schemas.microsoft.com/office/drawing/2014/main" id="{3D065C81-47B3-40D4-AF01-CD625E162B63}"/>
              </a:ext>
            </a:extLst>
          </p:cNvPr>
          <p:cNvSpPr txBox="1">
            <a:spLocks noChangeArrowheads="1"/>
          </p:cNvSpPr>
          <p:nvPr/>
        </p:nvSpPr>
        <p:spPr bwMode="auto">
          <a:xfrm>
            <a:off x="8278813" y="2817813"/>
            <a:ext cx="895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t>+</a:t>
            </a:r>
          </a:p>
        </p:txBody>
      </p:sp>
      <p:sp>
        <p:nvSpPr>
          <p:cNvPr id="195661" name="Text Box 77">
            <a:extLst>
              <a:ext uri="{FF2B5EF4-FFF2-40B4-BE49-F238E27FC236}">
                <a16:creationId xmlns:a16="http://schemas.microsoft.com/office/drawing/2014/main" id="{DE88B263-8B8E-4034-9E04-CDBED3A23E87}"/>
              </a:ext>
            </a:extLst>
          </p:cNvPr>
          <p:cNvSpPr txBox="1">
            <a:spLocks noChangeArrowheads="1"/>
          </p:cNvSpPr>
          <p:nvPr/>
        </p:nvSpPr>
        <p:spPr bwMode="auto">
          <a:xfrm>
            <a:off x="1268413" y="2560638"/>
            <a:ext cx="895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t>_</a:t>
            </a:r>
          </a:p>
        </p:txBody>
      </p:sp>
      <p:grpSp>
        <p:nvGrpSpPr>
          <p:cNvPr id="195662" name="Group 78">
            <a:extLst>
              <a:ext uri="{FF2B5EF4-FFF2-40B4-BE49-F238E27FC236}">
                <a16:creationId xmlns:a16="http://schemas.microsoft.com/office/drawing/2014/main" id="{1D3D28E9-9DC1-4728-9CC9-C9154AAB89D0}"/>
              </a:ext>
            </a:extLst>
          </p:cNvPr>
          <p:cNvGrpSpPr>
            <a:grpSpLocks/>
          </p:cNvGrpSpPr>
          <p:nvPr/>
        </p:nvGrpSpPr>
        <p:grpSpPr bwMode="auto">
          <a:xfrm>
            <a:off x="5126038" y="2178050"/>
            <a:ext cx="381000" cy="2379663"/>
            <a:chOff x="2988" y="1272"/>
            <a:chExt cx="240" cy="1499"/>
          </a:xfrm>
        </p:grpSpPr>
        <p:grpSp>
          <p:nvGrpSpPr>
            <p:cNvPr id="195663" name="Group 79">
              <a:extLst>
                <a:ext uri="{FF2B5EF4-FFF2-40B4-BE49-F238E27FC236}">
                  <a16:creationId xmlns:a16="http://schemas.microsoft.com/office/drawing/2014/main" id="{53AE9062-D561-4634-8113-719E87D83436}"/>
                </a:ext>
              </a:extLst>
            </p:cNvPr>
            <p:cNvGrpSpPr>
              <a:grpSpLocks/>
            </p:cNvGrpSpPr>
            <p:nvPr/>
          </p:nvGrpSpPr>
          <p:grpSpPr bwMode="auto">
            <a:xfrm>
              <a:off x="2988" y="1272"/>
              <a:ext cx="240" cy="311"/>
              <a:chOff x="1380" y="3360"/>
              <a:chExt cx="240" cy="311"/>
            </a:xfrm>
          </p:grpSpPr>
          <p:sp>
            <p:nvSpPr>
              <p:cNvPr id="195664" name="Oval 80">
                <a:extLst>
                  <a:ext uri="{FF2B5EF4-FFF2-40B4-BE49-F238E27FC236}">
                    <a16:creationId xmlns:a16="http://schemas.microsoft.com/office/drawing/2014/main" id="{CE899426-9BDD-4AC2-BDD8-1B689847CD50}"/>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65" name="Text Box 81">
                <a:extLst>
                  <a:ext uri="{FF2B5EF4-FFF2-40B4-BE49-F238E27FC236}">
                    <a16:creationId xmlns:a16="http://schemas.microsoft.com/office/drawing/2014/main" id="{1C038846-6572-4F32-8665-D4776BAEB196}"/>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5666" name="Oval 82">
                <a:extLst>
                  <a:ext uri="{FF2B5EF4-FFF2-40B4-BE49-F238E27FC236}">
                    <a16:creationId xmlns:a16="http://schemas.microsoft.com/office/drawing/2014/main" id="{C2BDEA64-7302-4824-8DD8-6BA14C2A0E72}"/>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67" name="Group 83">
              <a:extLst>
                <a:ext uri="{FF2B5EF4-FFF2-40B4-BE49-F238E27FC236}">
                  <a16:creationId xmlns:a16="http://schemas.microsoft.com/office/drawing/2014/main" id="{E4B638BF-DD04-4003-9979-0F83B983A58D}"/>
                </a:ext>
              </a:extLst>
            </p:cNvPr>
            <p:cNvGrpSpPr>
              <a:grpSpLocks/>
            </p:cNvGrpSpPr>
            <p:nvPr/>
          </p:nvGrpSpPr>
          <p:grpSpPr bwMode="auto">
            <a:xfrm>
              <a:off x="2988" y="1656"/>
              <a:ext cx="240" cy="311"/>
              <a:chOff x="1380" y="3360"/>
              <a:chExt cx="240" cy="311"/>
            </a:xfrm>
          </p:grpSpPr>
          <p:sp>
            <p:nvSpPr>
              <p:cNvPr id="195668" name="Oval 84">
                <a:extLst>
                  <a:ext uri="{FF2B5EF4-FFF2-40B4-BE49-F238E27FC236}">
                    <a16:creationId xmlns:a16="http://schemas.microsoft.com/office/drawing/2014/main" id="{D754C61E-C5F0-4C8A-8C76-A0861148642B}"/>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69" name="Text Box 85">
                <a:extLst>
                  <a:ext uri="{FF2B5EF4-FFF2-40B4-BE49-F238E27FC236}">
                    <a16:creationId xmlns:a16="http://schemas.microsoft.com/office/drawing/2014/main" id="{C45C47D5-9E1A-4BE9-869A-F74E0BD86F59}"/>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5670" name="Oval 86">
                <a:extLst>
                  <a:ext uri="{FF2B5EF4-FFF2-40B4-BE49-F238E27FC236}">
                    <a16:creationId xmlns:a16="http://schemas.microsoft.com/office/drawing/2014/main" id="{6847B87E-DA11-47C0-BDFD-5948BD4E9137}"/>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71" name="Group 87">
              <a:extLst>
                <a:ext uri="{FF2B5EF4-FFF2-40B4-BE49-F238E27FC236}">
                  <a16:creationId xmlns:a16="http://schemas.microsoft.com/office/drawing/2014/main" id="{12BBB610-E50B-49B8-848D-D5E1A5745559}"/>
                </a:ext>
              </a:extLst>
            </p:cNvPr>
            <p:cNvGrpSpPr>
              <a:grpSpLocks/>
            </p:cNvGrpSpPr>
            <p:nvPr/>
          </p:nvGrpSpPr>
          <p:grpSpPr bwMode="auto">
            <a:xfrm>
              <a:off x="2988" y="2052"/>
              <a:ext cx="240" cy="311"/>
              <a:chOff x="1380" y="3360"/>
              <a:chExt cx="240" cy="311"/>
            </a:xfrm>
          </p:grpSpPr>
          <p:sp>
            <p:nvSpPr>
              <p:cNvPr id="195672" name="Oval 88">
                <a:extLst>
                  <a:ext uri="{FF2B5EF4-FFF2-40B4-BE49-F238E27FC236}">
                    <a16:creationId xmlns:a16="http://schemas.microsoft.com/office/drawing/2014/main" id="{146E8B84-7836-4148-85F4-34BBE7EE46F8}"/>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73" name="Text Box 89">
                <a:extLst>
                  <a:ext uri="{FF2B5EF4-FFF2-40B4-BE49-F238E27FC236}">
                    <a16:creationId xmlns:a16="http://schemas.microsoft.com/office/drawing/2014/main" id="{90268FD0-3FBE-487F-BE29-1596883B9104}"/>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5674" name="Oval 90">
                <a:extLst>
                  <a:ext uri="{FF2B5EF4-FFF2-40B4-BE49-F238E27FC236}">
                    <a16:creationId xmlns:a16="http://schemas.microsoft.com/office/drawing/2014/main" id="{B6459265-E974-4516-B1DE-41938ADD055F}"/>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75" name="Group 91">
              <a:extLst>
                <a:ext uri="{FF2B5EF4-FFF2-40B4-BE49-F238E27FC236}">
                  <a16:creationId xmlns:a16="http://schemas.microsoft.com/office/drawing/2014/main" id="{449A1CF6-05FC-4D42-B7D4-D7650A857665}"/>
                </a:ext>
              </a:extLst>
            </p:cNvPr>
            <p:cNvGrpSpPr>
              <a:grpSpLocks/>
            </p:cNvGrpSpPr>
            <p:nvPr/>
          </p:nvGrpSpPr>
          <p:grpSpPr bwMode="auto">
            <a:xfrm>
              <a:off x="2988" y="2460"/>
              <a:ext cx="240" cy="311"/>
              <a:chOff x="1380" y="3360"/>
              <a:chExt cx="240" cy="311"/>
            </a:xfrm>
          </p:grpSpPr>
          <p:sp>
            <p:nvSpPr>
              <p:cNvPr id="195676" name="Oval 92">
                <a:extLst>
                  <a:ext uri="{FF2B5EF4-FFF2-40B4-BE49-F238E27FC236}">
                    <a16:creationId xmlns:a16="http://schemas.microsoft.com/office/drawing/2014/main" id="{EA8D6870-FE55-483A-AA7B-D1785EE50801}"/>
                  </a:ext>
                </a:extLst>
              </p:cNvPr>
              <p:cNvSpPr>
                <a:spLocks noChangeArrowheads="1"/>
              </p:cNvSpPr>
              <p:nvPr/>
            </p:nvSpPr>
            <p:spPr bwMode="auto">
              <a:xfrm>
                <a:off x="1392"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77" name="Text Box 93">
                <a:extLst>
                  <a:ext uri="{FF2B5EF4-FFF2-40B4-BE49-F238E27FC236}">
                    <a16:creationId xmlns:a16="http://schemas.microsoft.com/office/drawing/2014/main" id="{32760999-91EF-4FC9-AD0C-6161F1882227}"/>
                  </a:ext>
                </a:extLst>
              </p:cNvPr>
              <p:cNvSpPr txBox="1">
                <a:spLocks noChangeArrowheads="1"/>
              </p:cNvSpPr>
              <p:nvPr/>
            </p:nvSpPr>
            <p:spPr bwMode="auto">
              <a:xfrm>
                <a:off x="1380"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t>+</a:t>
                </a:r>
              </a:p>
            </p:txBody>
          </p:sp>
          <p:sp>
            <p:nvSpPr>
              <p:cNvPr id="195678" name="Oval 94">
                <a:extLst>
                  <a:ext uri="{FF2B5EF4-FFF2-40B4-BE49-F238E27FC236}">
                    <a16:creationId xmlns:a16="http://schemas.microsoft.com/office/drawing/2014/main" id="{0ACC9747-DE13-4DB8-BFF3-4465FB8CCF3B}"/>
                  </a:ext>
                </a:extLst>
              </p:cNvPr>
              <p:cNvSpPr>
                <a:spLocks noChangeArrowheads="1"/>
              </p:cNvSpPr>
              <p:nvPr/>
            </p:nvSpPr>
            <p:spPr bwMode="auto">
              <a:xfrm>
                <a:off x="1476" y="3624"/>
                <a:ext cx="47" cy="4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5679" name="Group 95">
            <a:extLst>
              <a:ext uri="{FF2B5EF4-FFF2-40B4-BE49-F238E27FC236}">
                <a16:creationId xmlns:a16="http://schemas.microsoft.com/office/drawing/2014/main" id="{B4202E57-D1AE-4EE0-9C90-46945EC0D255}"/>
              </a:ext>
            </a:extLst>
          </p:cNvPr>
          <p:cNvGrpSpPr>
            <a:grpSpLocks/>
          </p:cNvGrpSpPr>
          <p:nvPr/>
        </p:nvGrpSpPr>
        <p:grpSpPr bwMode="auto">
          <a:xfrm>
            <a:off x="4078288" y="2711450"/>
            <a:ext cx="74612" cy="1941513"/>
            <a:chOff x="324" y="696"/>
            <a:chExt cx="47" cy="1223"/>
          </a:xfrm>
        </p:grpSpPr>
        <p:sp>
          <p:nvSpPr>
            <p:cNvPr id="195680" name="Oval 96">
              <a:extLst>
                <a:ext uri="{FF2B5EF4-FFF2-40B4-BE49-F238E27FC236}">
                  <a16:creationId xmlns:a16="http://schemas.microsoft.com/office/drawing/2014/main" id="{E9C2016C-4B53-4352-92E8-571D28FE191F}"/>
                </a:ext>
              </a:extLst>
            </p:cNvPr>
            <p:cNvSpPr>
              <a:spLocks noChangeArrowheads="1"/>
            </p:cNvSpPr>
            <p:nvPr/>
          </p:nvSpPr>
          <p:spPr bwMode="auto">
            <a:xfrm>
              <a:off x="324" y="69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81" name="Oval 97">
              <a:extLst>
                <a:ext uri="{FF2B5EF4-FFF2-40B4-BE49-F238E27FC236}">
                  <a16:creationId xmlns:a16="http://schemas.microsoft.com/office/drawing/2014/main" id="{558661AC-7D8B-4E00-A39F-8B890CEFBFEB}"/>
                </a:ext>
              </a:extLst>
            </p:cNvPr>
            <p:cNvSpPr>
              <a:spLocks noChangeArrowheads="1"/>
            </p:cNvSpPr>
            <p:nvPr/>
          </p:nvSpPr>
          <p:spPr bwMode="auto">
            <a:xfrm>
              <a:off x="324" y="1080"/>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82" name="Oval 98">
              <a:extLst>
                <a:ext uri="{FF2B5EF4-FFF2-40B4-BE49-F238E27FC236}">
                  <a16:creationId xmlns:a16="http://schemas.microsoft.com/office/drawing/2014/main" id="{9C698FDF-8AC2-4014-BB80-18893A6299AF}"/>
                </a:ext>
              </a:extLst>
            </p:cNvPr>
            <p:cNvSpPr>
              <a:spLocks noChangeArrowheads="1"/>
            </p:cNvSpPr>
            <p:nvPr/>
          </p:nvSpPr>
          <p:spPr bwMode="auto">
            <a:xfrm>
              <a:off x="324" y="1476"/>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83" name="Oval 99">
              <a:extLst>
                <a:ext uri="{FF2B5EF4-FFF2-40B4-BE49-F238E27FC236}">
                  <a16:creationId xmlns:a16="http://schemas.microsoft.com/office/drawing/2014/main" id="{7C4BF36E-3D30-48B0-B3D3-E566D608C7EB}"/>
                </a:ext>
              </a:extLst>
            </p:cNvPr>
            <p:cNvSpPr>
              <a:spLocks noChangeArrowheads="1"/>
            </p:cNvSpPr>
            <p:nvPr/>
          </p:nvSpPr>
          <p:spPr bwMode="auto">
            <a:xfrm>
              <a:off x="324" y="1872"/>
              <a:ext cx="47" cy="47"/>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84" name="Group 100">
            <a:extLst>
              <a:ext uri="{FF2B5EF4-FFF2-40B4-BE49-F238E27FC236}">
                <a16:creationId xmlns:a16="http://schemas.microsoft.com/office/drawing/2014/main" id="{0D52ACF0-7189-472C-BEC5-5E003285B0A5}"/>
              </a:ext>
            </a:extLst>
          </p:cNvPr>
          <p:cNvGrpSpPr>
            <a:grpSpLocks/>
          </p:cNvGrpSpPr>
          <p:nvPr/>
        </p:nvGrpSpPr>
        <p:grpSpPr bwMode="auto">
          <a:xfrm>
            <a:off x="3621088" y="2139950"/>
            <a:ext cx="533400" cy="2360613"/>
            <a:chOff x="2520" y="1272"/>
            <a:chExt cx="336" cy="1487"/>
          </a:xfrm>
        </p:grpSpPr>
        <p:grpSp>
          <p:nvGrpSpPr>
            <p:cNvPr id="195685" name="Group 101">
              <a:extLst>
                <a:ext uri="{FF2B5EF4-FFF2-40B4-BE49-F238E27FC236}">
                  <a16:creationId xmlns:a16="http://schemas.microsoft.com/office/drawing/2014/main" id="{70CB5F59-CFF7-4250-B9E4-36BDEB897A01}"/>
                </a:ext>
              </a:extLst>
            </p:cNvPr>
            <p:cNvGrpSpPr>
              <a:grpSpLocks/>
            </p:cNvGrpSpPr>
            <p:nvPr/>
          </p:nvGrpSpPr>
          <p:grpSpPr bwMode="auto">
            <a:xfrm>
              <a:off x="2520" y="1656"/>
              <a:ext cx="336" cy="311"/>
              <a:chOff x="2568" y="3360"/>
              <a:chExt cx="336" cy="311"/>
            </a:xfrm>
          </p:grpSpPr>
          <p:sp>
            <p:nvSpPr>
              <p:cNvPr id="195686" name="Oval 102">
                <a:extLst>
                  <a:ext uri="{FF2B5EF4-FFF2-40B4-BE49-F238E27FC236}">
                    <a16:creationId xmlns:a16="http://schemas.microsoft.com/office/drawing/2014/main" id="{E638977B-B639-4DBD-9873-A76A780F8AB2}"/>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87" name="Text Box 103">
                <a:extLst>
                  <a:ext uri="{FF2B5EF4-FFF2-40B4-BE49-F238E27FC236}">
                    <a16:creationId xmlns:a16="http://schemas.microsoft.com/office/drawing/2014/main" id="{927C54DC-B7FF-4786-B622-6EA54FFF417C}"/>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5688" name="Oval 104">
                <a:extLst>
                  <a:ext uri="{FF2B5EF4-FFF2-40B4-BE49-F238E27FC236}">
                    <a16:creationId xmlns:a16="http://schemas.microsoft.com/office/drawing/2014/main" id="{596FB2BE-FE27-4843-9A00-F00662368B2F}"/>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89" name="Group 105">
              <a:extLst>
                <a:ext uri="{FF2B5EF4-FFF2-40B4-BE49-F238E27FC236}">
                  <a16:creationId xmlns:a16="http://schemas.microsoft.com/office/drawing/2014/main" id="{4E595476-F532-4703-90F4-32FE77C59453}"/>
                </a:ext>
              </a:extLst>
            </p:cNvPr>
            <p:cNvGrpSpPr>
              <a:grpSpLocks/>
            </p:cNvGrpSpPr>
            <p:nvPr/>
          </p:nvGrpSpPr>
          <p:grpSpPr bwMode="auto">
            <a:xfrm>
              <a:off x="2520" y="1272"/>
              <a:ext cx="336" cy="311"/>
              <a:chOff x="2568" y="3360"/>
              <a:chExt cx="336" cy="311"/>
            </a:xfrm>
          </p:grpSpPr>
          <p:sp>
            <p:nvSpPr>
              <p:cNvPr id="195690" name="Oval 106">
                <a:extLst>
                  <a:ext uri="{FF2B5EF4-FFF2-40B4-BE49-F238E27FC236}">
                    <a16:creationId xmlns:a16="http://schemas.microsoft.com/office/drawing/2014/main" id="{A29AE391-9279-41C8-B44F-CDB59F7E5A3D}"/>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91" name="Text Box 107">
                <a:extLst>
                  <a:ext uri="{FF2B5EF4-FFF2-40B4-BE49-F238E27FC236}">
                    <a16:creationId xmlns:a16="http://schemas.microsoft.com/office/drawing/2014/main" id="{3BDC36A6-AE5D-40F9-82DF-B276904F86D8}"/>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5692" name="Oval 108">
                <a:extLst>
                  <a:ext uri="{FF2B5EF4-FFF2-40B4-BE49-F238E27FC236}">
                    <a16:creationId xmlns:a16="http://schemas.microsoft.com/office/drawing/2014/main" id="{9BE9AAA6-FE5A-4CC6-B3B8-EC7018B40C97}"/>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93" name="Group 109">
              <a:extLst>
                <a:ext uri="{FF2B5EF4-FFF2-40B4-BE49-F238E27FC236}">
                  <a16:creationId xmlns:a16="http://schemas.microsoft.com/office/drawing/2014/main" id="{5AB0AED6-0C41-4101-A775-48C36167D9DB}"/>
                </a:ext>
              </a:extLst>
            </p:cNvPr>
            <p:cNvGrpSpPr>
              <a:grpSpLocks/>
            </p:cNvGrpSpPr>
            <p:nvPr/>
          </p:nvGrpSpPr>
          <p:grpSpPr bwMode="auto">
            <a:xfrm>
              <a:off x="2520" y="2052"/>
              <a:ext cx="336" cy="311"/>
              <a:chOff x="2568" y="3360"/>
              <a:chExt cx="336" cy="311"/>
            </a:xfrm>
          </p:grpSpPr>
          <p:sp>
            <p:nvSpPr>
              <p:cNvPr id="195694" name="Oval 110">
                <a:extLst>
                  <a:ext uri="{FF2B5EF4-FFF2-40B4-BE49-F238E27FC236}">
                    <a16:creationId xmlns:a16="http://schemas.microsoft.com/office/drawing/2014/main" id="{2EE81906-F909-4690-86CE-2D81D7D5DE7F}"/>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95" name="Text Box 111">
                <a:extLst>
                  <a:ext uri="{FF2B5EF4-FFF2-40B4-BE49-F238E27FC236}">
                    <a16:creationId xmlns:a16="http://schemas.microsoft.com/office/drawing/2014/main" id="{5D8BA0A2-28C1-4C3B-85D5-2B2E7C9A9D21}"/>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5696" name="Oval 112">
                <a:extLst>
                  <a:ext uri="{FF2B5EF4-FFF2-40B4-BE49-F238E27FC236}">
                    <a16:creationId xmlns:a16="http://schemas.microsoft.com/office/drawing/2014/main" id="{397A5233-3BF0-42AB-9F4C-EA0AA4813120}"/>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97" name="Group 113">
              <a:extLst>
                <a:ext uri="{FF2B5EF4-FFF2-40B4-BE49-F238E27FC236}">
                  <a16:creationId xmlns:a16="http://schemas.microsoft.com/office/drawing/2014/main" id="{9E45A580-4ACD-413F-8F87-FDF9353CE58F}"/>
                </a:ext>
              </a:extLst>
            </p:cNvPr>
            <p:cNvGrpSpPr>
              <a:grpSpLocks/>
            </p:cNvGrpSpPr>
            <p:nvPr/>
          </p:nvGrpSpPr>
          <p:grpSpPr bwMode="auto">
            <a:xfrm>
              <a:off x="2520" y="2448"/>
              <a:ext cx="336" cy="311"/>
              <a:chOff x="2568" y="3360"/>
              <a:chExt cx="336" cy="311"/>
            </a:xfrm>
          </p:grpSpPr>
          <p:sp>
            <p:nvSpPr>
              <p:cNvPr id="195698" name="Oval 114">
                <a:extLst>
                  <a:ext uri="{FF2B5EF4-FFF2-40B4-BE49-F238E27FC236}">
                    <a16:creationId xmlns:a16="http://schemas.microsoft.com/office/drawing/2014/main" id="{1535B7A6-3992-4C7B-8C1D-6299AFF25092}"/>
                  </a:ext>
                </a:extLst>
              </p:cNvPr>
              <p:cNvSpPr>
                <a:spLocks noChangeArrowheads="1"/>
              </p:cNvSpPr>
              <p:nvPr/>
            </p:nvSpPr>
            <p:spPr bwMode="auto">
              <a:xfrm>
                <a:off x="2616" y="340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99" name="Text Box 115">
                <a:extLst>
                  <a:ext uri="{FF2B5EF4-FFF2-40B4-BE49-F238E27FC236}">
                    <a16:creationId xmlns:a16="http://schemas.microsoft.com/office/drawing/2014/main" id="{FEE53054-5615-4B40-960C-0F705ED66CBD}"/>
                  </a:ext>
                </a:extLst>
              </p:cNvPr>
              <p:cNvSpPr txBox="1">
                <a:spLocks noChangeArrowheads="1"/>
              </p:cNvSpPr>
              <p:nvPr/>
            </p:nvSpPr>
            <p:spPr bwMode="auto">
              <a:xfrm>
                <a:off x="2568" y="336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t>－</a:t>
                </a:r>
              </a:p>
            </p:txBody>
          </p:sp>
          <p:sp>
            <p:nvSpPr>
              <p:cNvPr id="195700" name="Oval 116">
                <a:extLst>
                  <a:ext uri="{FF2B5EF4-FFF2-40B4-BE49-F238E27FC236}">
                    <a16:creationId xmlns:a16="http://schemas.microsoft.com/office/drawing/2014/main" id="{47A776A2-93AA-4A23-9EC5-E129D6975B14}"/>
                  </a:ext>
                </a:extLst>
              </p:cNvPr>
              <p:cNvSpPr>
                <a:spLocks noChangeArrowheads="1"/>
              </p:cNvSpPr>
              <p:nvPr/>
            </p:nvSpPr>
            <p:spPr bwMode="auto">
              <a:xfrm>
                <a:off x="2700" y="3624"/>
                <a:ext cx="47" cy="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95701" name="Text Box 117">
            <a:extLst>
              <a:ext uri="{FF2B5EF4-FFF2-40B4-BE49-F238E27FC236}">
                <a16:creationId xmlns:a16="http://schemas.microsoft.com/office/drawing/2014/main" id="{90D32AB5-221A-43E8-ACE4-6D551EFE4461}"/>
              </a:ext>
            </a:extLst>
          </p:cNvPr>
          <p:cNvSpPr txBox="1">
            <a:spLocks noChangeArrowheads="1"/>
          </p:cNvSpPr>
          <p:nvPr/>
        </p:nvSpPr>
        <p:spPr bwMode="auto">
          <a:xfrm>
            <a:off x="2840038" y="4968276"/>
            <a:ext cx="4037012" cy="787011"/>
          </a:xfrm>
          <a:prstGeom prst="rect">
            <a:avLst/>
          </a:prstGeom>
          <a:noFill/>
          <a:ln>
            <a:noFill/>
          </a:ln>
          <a:effectLst/>
        </p:spPr>
        <p:txBody>
          <a:bodyPr lIns="90000" tIns="46800" rIns="90000" bIns="46800" anchor="ctr">
            <a:spAutoFit/>
          </a:bodyPr>
          <a:lstStyle/>
          <a:p>
            <a:pPr algn="l">
              <a:spcBef>
                <a:spcPct val="50000"/>
              </a:spcBef>
            </a:pPr>
            <a:r>
              <a:rPr lang="zh-CN" altLang="en-US">
                <a:solidFill>
                  <a:srgbClr val="CC3300"/>
                </a:solidFill>
                <a:latin typeface="幼圆" panose="02010509060101010101" pitchFamily="49" charset="-122"/>
                <a:ea typeface="幼圆" panose="02010509060101010101" pitchFamily="49" charset="-122"/>
              </a:rPr>
              <a:t>内电场加强，使扩散停止，</a:t>
            </a:r>
          </a:p>
          <a:p>
            <a:pPr algn="l">
              <a:spcBef>
                <a:spcPct val="50000"/>
              </a:spcBef>
            </a:pPr>
            <a:r>
              <a:rPr lang="zh-CN" altLang="en-US">
                <a:solidFill>
                  <a:srgbClr val="CC3300"/>
                </a:solidFill>
                <a:latin typeface="幼圆" panose="02010509060101010101" pitchFamily="49" charset="-122"/>
                <a:ea typeface="幼圆" panose="02010509060101010101" pitchFamily="49" charset="-122"/>
                <a:sym typeface="Symbol" panose="05050102010706020507" pitchFamily="18" charset="2"/>
              </a:rPr>
              <a:t>有少量飘移，反向电流很小</a:t>
            </a:r>
            <a:endParaRPr lang="zh-CN" altLang="en-US">
              <a:solidFill>
                <a:srgbClr val="CC3300"/>
              </a:solidFill>
              <a:latin typeface="幼圆" panose="02010509060101010101" pitchFamily="49" charset="-122"/>
              <a:ea typeface="幼圆" panose="02010509060101010101" pitchFamily="49" charset="-122"/>
            </a:endParaRPr>
          </a:p>
        </p:txBody>
      </p:sp>
      <p:sp>
        <p:nvSpPr>
          <p:cNvPr id="195702" name="AutoShape 118">
            <a:extLst>
              <a:ext uri="{FF2B5EF4-FFF2-40B4-BE49-F238E27FC236}">
                <a16:creationId xmlns:a16="http://schemas.microsoft.com/office/drawing/2014/main" id="{A5313E68-AD13-44E9-BFEA-8EC9F7169342}"/>
              </a:ext>
            </a:extLst>
          </p:cNvPr>
          <p:cNvSpPr>
            <a:spLocks noChangeArrowheads="1"/>
          </p:cNvSpPr>
          <p:nvPr/>
        </p:nvSpPr>
        <p:spPr bwMode="auto">
          <a:xfrm>
            <a:off x="1409700" y="3495675"/>
            <a:ext cx="6210300" cy="133350"/>
          </a:xfrm>
          <a:prstGeom prst="leftArrow">
            <a:avLst>
              <a:gd name="adj1" fmla="val 50000"/>
              <a:gd name="adj2" fmla="val 1164286"/>
            </a:avLst>
          </a:prstGeom>
          <a:solidFill>
            <a:srgbClr val="CCFFCC"/>
          </a:solidFill>
          <a:ln w="19050" cap="rnd">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5703" name="Text Box 119">
            <a:extLst>
              <a:ext uri="{FF2B5EF4-FFF2-40B4-BE49-F238E27FC236}">
                <a16:creationId xmlns:a16="http://schemas.microsoft.com/office/drawing/2014/main" id="{39405E04-253D-455C-900A-27389F41DD5B}"/>
              </a:ext>
            </a:extLst>
          </p:cNvPr>
          <p:cNvSpPr txBox="1">
            <a:spLocks noChangeArrowheads="1"/>
          </p:cNvSpPr>
          <p:nvPr/>
        </p:nvSpPr>
        <p:spPr bwMode="auto">
          <a:xfrm>
            <a:off x="5810250" y="3743325"/>
            <a:ext cx="2076450" cy="784830"/>
          </a:xfrm>
          <a:prstGeom prst="rect">
            <a:avLst/>
          </a:prstGeom>
          <a:noFill/>
          <a:ln>
            <a:noFill/>
          </a:ln>
          <a:effectLst/>
        </p:spPr>
        <p:txBody>
          <a:bodyPr>
            <a:spAutoFit/>
          </a:bodyPr>
          <a:lstStyle/>
          <a:p>
            <a:pPr algn="l">
              <a:spcBef>
                <a:spcPct val="50000"/>
              </a:spcBef>
            </a:pPr>
            <a:r>
              <a:rPr lang="zh-CN" altLang="en-US">
                <a:solidFill>
                  <a:srgbClr val="CC3300"/>
                </a:solidFill>
                <a:latin typeface="幼圆" panose="02010509060101010101" pitchFamily="49" charset="-122"/>
                <a:ea typeface="幼圆" panose="02010509060101010101" pitchFamily="49" charset="-122"/>
                <a:sym typeface="Symbol" panose="05050102010706020507" pitchFamily="18" charset="2"/>
              </a:rPr>
              <a:t>反向饱和电流</a:t>
            </a:r>
          </a:p>
          <a:p>
            <a:pPr algn="l">
              <a:spcBef>
                <a:spcPct val="50000"/>
              </a:spcBef>
            </a:pPr>
            <a:r>
              <a:rPr lang="zh-CN" altLang="en-US">
                <a:solidFill>
                  <a:srgbClr val="CC3300"/>
                </a:solidFill>
                <a:latin typeface="幼圆" panose="02010509060101010101" pitchFamily="49" charset="-122"/>
                <a:ea typeface="幼圆" panose="02010509060101010101" pitchFamily="49" charset="-122"/>
                <a:sym typeface="Symbol" panose="05050102010706020507" pitchFamily="18" charset="2"/>
              </a:rPr>
              <a:t>很小，</a:t>
            </a:r>
            <a:r>
              <a:rPr lang="en-US" altLang="zh-CN">
                <a:solidFill>
                  <a:srgbClr val="CC3300"/>
                </a:solidFill>
                <a:latin typeface="幼圆" panose="02010509060101010101" pitchFamily="49" charset="-122"/>
                <a:ea typeface="幼圆" panose="02010509060101010101" pitchFamily="49" charset="-122"/>
                <a:sym typeface="Symbol" panose="05050102010706020507" pitchFamily="18" charset="2"/>
              </a:rPr>
              <a:t>A</a:t>
            </a:r>
            <a:r>
              <a:rPr lang="zh-CN" altLang="zh-CN">
                <a:solidFill>
                  <a:srgbClr val="CC3300"/>
                </a:solidFill>
                <a:latin typeface="幼圆" panose="02010509060101010101" pitchFamily="49" charset="-122"/>
                <a:ea typeface="幼圆" panose="02010509060101010101" pitchFamily="49" charset="-122"/>
                <a:sym typeface="Symbol" panose="05050102010706020507" pitchFamily="18" charset="2"/>
              </a:rPr>
              <a:t>级</a:t>
            </a:r>
            <a:endParaRPr lang="zh-CN" altLang="en-US">
              <a:solidFill>
                <a:srgbClr val="CC3300"/>
              </a:solidFill>
              <a:latin typeface="幼圆" panose="02010509060101010101" pitchFamily="49" charset="-122"/>
              <a:ea typeface="幼圆" panose="02010509060101010101" pitchFamily="49" charset="-122"/>
              <a:sym typeface="Symbol" panose="05050102010706020507" pitchFamily="18" charset="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5648"/>
                                        </p:tgtEl>
                                        <p:attrNameLst>
                                          <p:attrName>style.visibility</p:attrName>
                                        </p:attrNameLst>
                                      </p:cBhvr>
                                      <p:to>
                                        <p:strVal val="visible"/>
                                      </p:to>
                                    </p:set>
                                    <p:animEffect transition="in" filter="wipe(left)">
                                      <p:cBhvr>
                                        <p:cTn id="7" dur="500"/>
                                        <p:tgtEl>
                                          <p:spTgt spid="1956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95651"/>
                                        </p:tgtEl>
                                        <p:attrNameLst>
                                          <p:attrName>style.visibility</p:attrName>
                                        </p:attrNameLst>
                                      </p:cBhvr>
                                      <p:to>
                                        <p:strVal val="visible"/>
                                      </p:to>
                                    </p:set>
                                    <p:animEffect transition="in" filter="wipe(right)">
                                      <p:cBhvr>
                                        <p:cTn id="12" dur="500"/>
                                        <p:tgtEl>
                                          <p:spTgt spid="195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195654"/>
                                        </p:tgtEl>
                                        <p:attrNameLst>
                                          <p:attrName>style.visibility</p:attrName>
                                        </p:attrNameLst>
                                      </p:cBhvr>
                                      <p:to>
                                        <p:strVal val="visible"/>
                                      </p:to>
                                    </p:set>
                                    <p:animEffect transition="in" filter="barn(outVertical)">
                                      <p:cBhvr>
                                        <p:cTn id="17" dur="500"/>
                                        <p:tgtEl>
                                          <p:spTgt spid="1956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95701"/>
                                        </p:tgtEl>
                                        <p:attrNameLst>
                                          <p:attrName>style.visibility</p:attrName>
                                        </p:attrNameLst>
                                      </p:cBhvr>
                                      <p:to>
                                        <p:strVal val="visible"/>
                                      </p:to>
                                    </p:set>
                                    <p:animEffect transition="in" filter="box(in)">
                                      <p:cBhvr>
                                        <p:cTn id="22" dur="500"/>
                                        <p:tgtEl>
                                          <p:spTgt spid="1957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195702"/>
                                        </p:tgtEl>
                                        <p:attrNameLst>
                                          <p:attrName>style.visibility</p:attrName>
                                        </p:attrNameLst>
                                      </p:cBhvr>
                                      <p:to>
                                        <p:strVal val="visible"/>
                                      </p:to>
                                    </p:set>
                                    <p:animEffect transition="in" filter="wipe(right)">
                                      <p:cBhvr>
                                        <p:cTn id="27" dur="500"/>
                                        <p:tgtEl>
                                          <p:spTgt spid="1957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95703"/>
                                        </p:tgtEl>
                                        <p:attrNameLst>
                                          <p:attrName>style.visibility</p:attrName>
                                        </p:attrNameLst>
                                      </p:cBhvr>
                                      <p:to>
                                        <p:strVal val="visible"/>
                                      </p:to>
                                    </p:set>
                                    <p:animEffect transition="in" filter="box(out)">
                                      <p:cBhvr>
                                        <p:cTn id="32" dur="500"/>
                                        <p:tgtEl>
                                          <p:spTgt spid="195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701" grpId="0"/>
      <p:bldP spid="19570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80" name="Rectangle 24">
            <a:extLst>
              <a:ext uri="{FF2B5EF4-FFF2-40B4-BE49-F238E27FC236}">
                <a16:creationId xmlns:a16="http://schemas.microsoft.com/office/drawing/2014/main" id="{0B404964-23E0-41C8-BA84-2E18E3E0D9F3}"/>
              </a:ext>
            </a:extLst>
          </p:cNvPr>
          <p:cNvSpPr>
            <a:spLocks noGrp="1" noChangeArrowheads="1"/>
          </p:cNvSpPr>
          <p:nvPr>
            <p:ph type="title"/>
          </p:nvPr>
        </p:nvSpPr>
        <p:spPr/>
        <p:txBody>
          <a:bodyPr/>
          <a:lstStyle/>
          <a:p>
            <a:r>
              <a:rPr lang="en-US" altLang="zh-CN"/>
              <a:t>PN </a:t>
            </a:r>
            <a:r>
              <a:rPr lang="zh-CN" altLang="en-US"/>
              <a:t>结的电容效应</a:t>
            </a:r>
            <a:endParaRPr lang="en-US" altLang="zh-CN" dirty="0"/>
          </a:p>
        </p:txBody>
      </p:sp>
      <p:sp>
        <p:nvSpPr>
          <p:cNvPr id="25" name="灯片编号占位符 3">
            <a:extLst>
              <a:ext uri="{FF2B5EF4-FFF2-40B4-BE49-F238E27FC236}">
                <a16:creationId xmlns:a16="http://schemas.microsoft.com/office/drawing/2014/main" id="{0E3C28DF-B4A4-4D88-9289-C83FD2FDEFCC}"/>
              </a:ext>
            </a:extLst>
          </p:cNvPr>
          <p:cNvSpPr>
            <a:spLocks noGrp="1"/>
          </p:cNvSpPr>
          <p:nvPr>
            <p:ph type="sldNum" sz="quarter" idx="12"/>
          </p:nvPr>
        </p:nvSpPr>
        <p:spPr/>
        <p:txBody>
          <a:bodyPr/>
          <a:lstStyle/>
          <a:p>
            <a:fld id="{608EA628-8610-4CC5-A041-2681A8DB54A9}" type="slidenum">
              <a:rPr lang="en-US" altLang="zh-CN" smtClean="0"/>
              <a:pPr/>
              <a:t>19</a:t>
            </a:fld>
            <a:endParaRPr lang="en-US" altLang="zh-CN"/>
          </a:p>
        </p:txBody>
      </p:sp>
      <p:sp>
        <p:nvSpPr>
          <p:cNvPr id="531459" name="Text Box 3">
            <a:extLst>
              <a:ext uri="{FF2B5EF4-FFF2-40B4-BE49-F238E27FC236}">
                <a16:creationId xmlns:a16="http://schemas.microsoft.com/office/drawing/2014/main" id="{D4419680-95A3-45CB-9E3C-ADBB3FB54202}"/>
              </a:ext>
            </a:extLst>
          </p:cNvPr>
          <p:cNvSpPr txBox="1">
            <a:spLocks noChangeArrowheads="1"/>
          </p:cNvSpPr>
          <p:nvPr/>
        </p:nvSpPr>
        <p:spPr bwMode="auto">
          <a:xfrm>
            <a:off x="990600" y="1600200"/>
            <a:ext cx="2895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a:solidFill>
                  <a:srgbClr val="FF0000"/>
                </a:solidFill>
              </a:rPr>
              <a:t>(1)   </a:t>
            </a:r>
            <a:r>
              <a:rPr lang="zh-CN" altLang="en-US" sz="2400">
                <a:solidFill>
                  <a:schemeClr val="tx1"/>
                </a:solidFill>
              </a:rPr>
              <a:t>势垒电容</a:t>
            </a:r>
            <a:r>
              <a:rPr lang="en-US" altLang="zh-CN" sz="2400">
                <a:solidFill>
                  <a:schemeClr val="tx1"/>
                </a:solidFill>
              </a:rPr>
              <a:t>C</a:t>
            </a:r>
            <a:r>
              <a:rPr lang="en-US" altLang="zh-CN" sz="2400" baseline="-25000">
                <a:solidFill>
                  <a:schemeClr val="tx1"/>
                </a:solidFill>
              </a:rPr>
              <a:t>B</a:t>
            </a:r>
          </a:p>
        </p:txBody>
      </p:sp>
      <p:sp>
        <p:nvSpPr>
          <p:cNvPr id="531461" name="Text Box 5">
            <a:extLst>
              <a:ext uri="{FF2B5EF4-FFF2-40B4-BE49-F238E27FC236}">
                <a16:creationId xmlns:a16="http://schemas.microsoft.com/office/drawing/2014/main" id="{8BB3CBE5-3544-40F0-BFDA-26354B437B42}"/>
              </a:ext>
            </a:extLst>
          </p:cNvPr>
          <p:cNvSpPr txBox="1">
            <a:spLocks noChangeArrowheads="1"/>
          </p:cNvSpPr>
          <p:nvPr/>
        </p:nvSpPr>
        <p:spPr bwMode="auto">
          <a:xfrm>
            <a:off x="990600" y="2133600"/>
            <a:ext cx="7391400" cy="1386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lang="en-US" altLang="zh-CN" sz="2400" dirty="0">
                <a:solidFill>
                  <a:schemeClr val="tx1"/>
                </a:solidFill>
              </a:rPr>
              <a:t>        </a:t>
            </a:r>
            <a:r>
              <a:rPr lang="zh-CN" altLang="en-US" sz="2400" dirty="0">
                <a:solidFill>
                  <a:schemeClr val="tx1"/>
                </a:solidFill>
              </a:rPr>
              <a:t>外加反向电压时，空间电荷区载流子很少，相当于</a:t>
            </a:r>
            <a:r>
              <a:rPr lang="zh-CN" altLang="en-US" sz="2400" dirty="0">
                <a:solidFill>
                  <a:schemeClr val="accent2"/>
                </a:solidFill>
              </a:rPr>
              <a:t>介质</a:t>
            </a:r>
            <a:r>
              <a:rPr lang="zh-CN" altLang="en-US" sz="2400" dirty="0">
                <a:solidFill>
                  <a:schemeClr val="tx1"/>
                </a:solidFill>
              </a:rPr>
              <a:t>，并有一定</a:t>
            </a:r>
            <a:r>
              <a:rPr lang="zh-CN" altLang="en-US" sz="2400" dirty="0">
                <a:solidFill>
                  <a:schemeClr val="accent2"/>
                </a:solidFill>
              </a:rPr>
              <a:t>厚度</a:t>
            </a:r>
            <a:r>
              <a:rPr lang="zh-CN" altLang="en-US" sz="2400" dirty="0">
                <a:solidFill>
                  <a:schemeClr val="tx1"/>
                </a:solidFill>
              </a:rPr>
              <a:t>，</a:t>
            </a:r>
            <a:r>
              <a:rPr lang="en-US" altLang="zh-CN" sz="2400" dirty="0">
                <a:solidFill>
                  <a:schemeClr val="tx1"/>
                </a:solidFill>
              </a:rPr>
              <a:t>PN</a:t>
            </a:r>
            <a:r>
              <a:rPr lang="zh-CN" altLang="en-US" sz="2400" dirty="0">
                <a:solidFill>
                  <a:schemeClr val="tx1"/>
                </a:solidFill>
              </a:rPr>
              <a:t>结有一定的</a:t>
            </a:r>
            <a:r>
              <a:rPr lang="zh-CN" altLang="en-US" sz="2400" dirty="0">
                <a:solidFill>
                  <a:schemeClr val="accent2"/>
                </a:solidFill>
              </a:rPr>
              <a:t>面积</a:t>
            </a:r>
            <a:r>
              <a:rPr lang="zh-CN" altLang="en-US" sz="2400" dirty="0">
                <a:solidFill>
                  <a:schemeClr val="tx1"/>
                </a:solidFill>
              </a:rPr>
              <a:t>，从而形成电容效应。</a:t>
            </a:r>
          </a:p>
        </p:txBody>
      </p:sp>
      <p:sp>
        <p:nvSpPr>
          <p:cNvPr id="531465" name="Text Box 9">
            <a:extLst>
              <a:ext uri="{FF2B5EF4-FFF2-40B4-BE49-F238E27FC236}">
                <a16:creationId xmlns:a16="http://schemas.microsoft.com/office/drawing/2014/main" id="{95689FF3-B395-4853-A966-FB25C034B83E}"/>
              </a:ext>
            </a:extLst>
          </p:cNvPr>
          <p:cNvSpPr txBox="1">
            <a:spLocks noChangeArrowheads="1"/>
          </p:cNvSpPr>
          <p:nvPr/>
        </p:nvSpPr>
        <p:spPr bwMode="auto">
          <a:xfrm>
            <a:off x="990600" y="3733800"/>
            <a:ext cx="4953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a:solidFill>
                  <a:srgbClr val="FF0000"/>
                </a:solidFill>
              </a:rPr>
              <a:t>(2)</a:t>
            </a:r>
            <a:r>
              <a:rPr lang="en-US" altLang="zh-CN" sz="2400">
                <a:solidFill>
                  <a:schemeClr val="tx1"/>
                </a:solidFill>
              </a:rPr>
              <a:t>   </a:t>
            </a:r>
            <a:r>
              <a:rPr lang="en-US" altLang="zh-CN" sz="2400">
                <a:solidFill>
                  <a:srgbClr val="FF0000"/>
                </a:solidFill>
              </a:rPr>
              <a:t>P</a:t>
            </a:r>
            <a:r>
              <a:rPr lang="en-US" altLang="zh-CN" sz="2400">
                <a:solidFill>
                  <a:schemeClr val="accent2"/>
                </a:solidFill>
              </a:rPr>
              <a:t>N</a:t>
            </a:r>
            <a:r>
              <a:rPr lang="en-US" altLang="zh-CN" sz="2400">
                <a:solidFill>
                  <a:schemeClr val="tx1"/>
                </a:solidFill>
              </a:rPr>
              <a:t> </a:t>
            </a:r>
            <a:r>
              <a:rPr lang="zh-CN" altLang="en-US" sz="2400">
                <a:solidFill>
                  <a:schemeClr val="tx1"/>
                </a:solidFill>
              </a:rPr>
              <a:t>结的</a:t>
            </a:r>
            <a:r>
              <a:rPr lang="zh-CN" altLang="en-US" sz="2400">
                <a:solidFill>
                  <a:srgbClr val="FF0000"/>
                </a:solidFill>
              </a:rPr>
              <a:t>高频</a:t>
            </a:r>
            <a:r>
              <a:rPr lang="zh-CN" altLang="en-US" sz="2400">
                <a:solidFill>
                  <a:schemeClr val="tx1"/>
                </a:solidFill>
              </a:rPr>
              <a:t>等效电路</a:t>
            </a:r>
          </a:p>
        </p:txBody>
      </p:sp>
      <p:grpSp>
        <p:nvGrpSpPr>
          <p:cNvPr id="531485" name="Group 29">
            <a:extLst>
              <a:ext uri="{FF2B5EF4-FFF2-40B4-BE49-F238E27FC236}">
                <a16:creationId xmlns:a16="http://schemas.microsoft.com/office/drawing/2014/main" id="{CB356B77-1F66-4F3D-A97D-42480AE047DB}"/>
              </a:ext>
            </a:extLst>
          </p:cNvPr>
          <p:cNvGrpSpPr>
            <a:grpSpLocks/>
          </p:cNvGrpSpPr>
          <p:nvPr/>
        </p:nvGrpSpPr>
        <p:grpSpPr bwMode="auto">
          <a:xfrm>
            <a:off x="2895600" y="4572000"/>
            <a:ext cx="2209800" cy="1219200"/>
            <a:chOff x="1824" y="2880"/>
            <a:chExt cx="1392" cy="768"/>
          </a:xfrm>
        </p:grpSpPr>
        <p:sp>
          <p:nvSpPr>
            <p:cNvPr id="531484" name="Rectangle 28">
              <a:extLst>
                <a:ext uri="{FF2B5EF4-FFF2-40B4-BE49-F238E27FC236}">
                  <a16:creationId xmlns:a16="http://schemas.microsoft.com/office/drawing/2014/main" id="{5E4A1476-40EF-4856-AE5B-0BFDE53CD06D}"/>
                </a:ext>
              </a:extLst>
            </p:cNvPr>
            <p:cNvSpPr>
              <a:spLocks noChangeArrowheads="1"/>
            </p:cNvSpPr>
            <p:nvPr/>
          </p:nvSpPr>
          <p:spPr bwMode="auto">
            <a:xfrm>
              <a:off x="1824" y="2880"/>
              <a:ext cx="1392" cy="768"/>
            </a:xfrm>
            <a:prstGeom prst="rect">
              <a:avLst/>
            </a:prstGeom>
            <a:solidFill>
              <a:srgbClr val="FFCCFF"/>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endParaRPr lang="zh-CN" altLang="en-US"/>
            </a:p>
          </p:txBody>
        </p:sp>
        <p:grpSp>
          <p:nvGrpSpPr>
            <p:cNvPr id="531479" name="Group 23">
              <a:extLst>
                <a:ext uri="{FF2B5EF4-FFF2-40B4-BE49-F238E27FC236}">
                  <a16:creationId xmlns:a16="http://schemas.microsoft.com/office/drawing/2014/main" id="{6C454B19-9BF3-4FFE-904D-02FD5981D1EE}"/>
                </a:ext>
              </a:extLst>
            </p:cNvPr>
            <p:cNvGrpSpPr>
              <a:grpSpLocks/>
            </p:cNvGrpSpPr>
            <p:nvPr/>
          </p:nvGrpSpPr>
          <p:grpSpPr bwMode="auto">
            <a:xfrm>
              <a:off x="2016" y="3072"/>
              <a:ext cx="1056" cy="384"/>
              <a:chOff x="2016" y="3504"/>
              <a:chExt cx="1056" cy="384"/>
            </a:xfrm>
          </p:grpSpPr>
          <p:grpSp>
            <p:nvGrpSpPr>
              <p:cNvPr id="531476" name="Group 20">
                <a:extLst>
                  <a:ext uri="{FF2B5EF4-FFF2-40B4-BE49-F238E27FC236}">
                    <a16:creationId xmlns:a16="http://schemas.microsoft.com/office/drawing/2014/main" id="{C8CDEF0A-F89B-4D26-972A-E45265C9C110}"/>
                  </a:ext>
                </a:extLst>
              </p:cNvPr>
              <p:cNvGrpSpPr>
                <a:grpSpLocks/>
              </p:cNvGrpSpPr>
              <p:nvPr/>
            </p:nvGrpSpPr>
            <p:grpSpPr bwMode="auto">
              <a:xfrm>
                <a:off x="2016" y="3504"/>
                <a:ext cx="1056" cy="384"/>
                <a:chOff x="2016" y="3504"/>
                <a:chExt cx="1056" cy="384"/>
              </a:xfrm>
            </p:grpSpPr>
            <p:sp>
              <p:nvSpPr>
                <p:cNvPr id="531467" name="Line 11">
                  <a:extLst>
                    <a:ext uri="{FF2B5EF4-FFF2-40B4-BE49-F238E27FC236}">
                      <a16:creationId xmlns:a16="http://schemas.microsoft.com/office/drawing/2014/main" id="{38F4FAF4-1F73-47CB-BEEC-7A60727DD3ED}"/>
                    </a:ext>
                  </a:extLst>
                </p:cNvPr>
                <p:cNvSpPr>
                  <a:spLocks noChangeShapeType="1"/>
                </p:cNvSpPr>
                <p:nvPr/>
              </p:nvSpPr>
              <p:spPr bwMode="auto">
                <a:xfrm>
                  <a:off x="2016" y="3552"/>
                  <a:ext cx="1056"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1468" name="Rectangle 12">
                  <a:extLst>
                    <a:ext uri="{FF2B5EF4-FFF2-40B4-BE49-F238E27FC236}">
                      <a16:creationId xmlns:a16="http://schemas.microsoft.com/office/drawing/2014/main" id="{6DB6BB8F-C73D-4DB6-AFC5-190457DB70AB}"/>
                    </a:ext>
                  </a:extLst>
                </p:cNvPr>
                <p:cNvSpPr>
                  <a:spLocks noChangeArrowheads="1"/>
                </p:cNvSpPr>
                <p:nvPr/>
              </p:nvSpPr>
              <p:spPr bwMode="auto">
                <a:xfrm>
                  <a:off x="2448" y="3504"/>
                  <a:ext cx="192" cy="9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69" name="Line 13">
                  <a:extLst>
                    <a:ext uri="{FF2B5EF4-FFF2-40B4-BE49-F238E27FC236}">
                      <a16:creationId xmlns:a16="http://schemas.microsoft.com/office/drawing/2014/main" id="{D03D7554-F4FE-4792-AEC3-312D84D646BD}"/>
                    </a:ext>
                  </a:extLst>
                </p:cNvPr>
                <p:cNvSpPr>
                  <a:spLocks noChangeShapeType="1"/>
                </p:cNvSpPr>
                <p:nvPr/>
              </p:nvSpPr>
              <p:spPr bwMode="auto">
                <a:xfrm>
                  <a:off x="2304" y="3552"/>
                  <a:ext cx="0" cy="288"/>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1470" name="Line 14">
                  <a:extLst>
                    <a:ext uri="{FF2B5EF4-FFF2-40B4-BE49-F238E27FC236}">
                      <a16:creationId xmlns:a16="http://schemas.microsoft.com/office/drawing/2014/main" id="{DF1E6690-8E63-4638-ADF2-B184A8294620}"/>
                    </a:ext>
                  </a:extLst>
                </p:cNvPr>
                <p:cNvSpPr>
                  <a:spLocks noChangeShapeType="1"/>
                </p:cNvSpPr>
                <p:nvPr/>
              </p:nvSpPr>
              <p:spPr bwMode="auto">
                <a:xfrm>
                  <a:off x="2304" y="3840"/>
                  <a:ext cx="240"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1471" name="Line 15">
                  <a:extLst>
                    <a:ext uri="{FF2B5EF4-FFF2-40B4-BE49-F238E27FC236}">
                      <a16:creationId xmlns:a16="http://schemas.microsoft.com/office/drawing/2014/main" id="{D4E82F92-FD31-43B5-898F-D6201C8DFFAF}"/>
                    </a:ext>
                  </a:extLst>
                </p:cNvPr>
                <p:cNvSpPr>
                  <a:spLocks noChangeShapeType="1"/>
                </p:cNvSpPr>
                <p:nvPr/>
              </p:nvSpPr>
              <p:spPr bwMode="auto">
                <a:xfrm>
                  <a:off x="2592" y="3840"/>
                  <a:ext cx="240" cy="0"/>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1472" name="Line 16">
                  <a:extLst>
                    <a:ext uri="{FF2B5EF4-FFF2-40B4-BE49-F238E27FC236}">
                      <a16:creationId xmlns:a16="http://schemas.microsoft.com/office/drawing/2014/main" id="{02072890-0629-48C4-BBE2-83ADDBFCDC8E}"/>
                    </a:ext>
                  </a:extLst>
                </p:cNvPr>
                <p:cNvSpPr>
                  <a:spLocks noChangeShapeType="1"/>
                </p:cNvSpPr>
                <p:nvPr/>
              </p:nvSpPr>
              <p:spPr bwMode="auto">
                <a:xfrm flipV="1">
                  <a:off x="2832" y="3552"/>
                  <a:ext cx="0" cy="288"/>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531473" name="Group 17">
                  <a:extLst>
                    <a:ext uri="{FF2B5EF4-FFF2-40B4-BE49-F238E27FC236}">
                      <a16:creationId xmlns:a16="http://schemas.microsoft.com/office/drawing/2014/main" id="{D836374B-3316-4F58-A162-65BCC688F2AB}"/>
                    </a:ext>
                  </a:extLst>
                </p:cNvPr>
                <p:cNvGrpSpPr>
                  <a:grpSpLocks/>
                </p:cNvGrpSpPr>
                <p:nvPr/>
              </p:nvGrpSpPr>
              <p:grpSpPr bwMode="auto">
                <a:xfrm>
                  <a:off x="2544" y="3792"/>
                  <a:ext cx="48" cy="96"/>
                  <a:chOff x="3648" y="3408"/>
                  <a:chExt cx="48" cy="96"/>
                </a:xfrm>
              </p:grpSpPr>
              <p:sp>
                <p:nvSpPr>
                  <p:cNvPr id="531474" name="Line 18">
                    <a:extLst>
                      <a:ext uri="{FF2B5EF4-FFF2-40B4-BE49-F238E27FC236}">
                        <a16:creationId xmlns:a16="http://schemas.microsoft.com/office/drawing/2014/main" id="{9219B2AE-8AF6-472C-AAF2-C0BB11C60E7F}"/>
                      </a:ext>
                    </a:extLst>
                  </p:cNvPr>
                  <p:cNvSpPr>
                    <a:spLocks noChangeShapeType="1"/>
                  </p:cNvSpPr>
                  <p:nvPr/>
                </p:nvSpPr>
                <p:spPr bwMode="auto">
                  <a:xfrm>
                    <a:off x="3648" y="3408"/>
                    <a:ext cx="0" cy="96"/>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1475" name="Line 19">
                    <a:extLst>
                      <a:ext uri="{FF2B5EF4-FFF2-40B4-BE49-F238E27FC236}">
                        <a16:creationId xmlns:a16="http://schemas.microsoft.com/office/drawing/2014/main" id="{2467FD59-09DF-4B09-AA63-0268E9BECBC5}"/>
                      </a:ext>
                    </a:extLst>
                  </p:cNvPr>
                  <p:cNvSpPr>
                    <a:spLocks noChangeShapeType="1"/>
                  </p:cNvSpPr>
                  <p:nvPr/>
                </p:nvSpPr>
                <p:spPr bwMode="auto">
                  <a:xfrm>
                    <a:off x="3696" y="3408"/>
                    <a:ext cx="0" cy="96"/>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531477" name="Text Box 21">
                <a:extLst>
                  <a:ext uri="{FF2B5EF4-FFF2-40B4-BE49-F238E27FC236}">
                    <a16:creationId xmlns:a16="http://schemas.microsoft.com/office/drawing/2014/main" id="{2CE1BB05-7B28-4F0F-B0B9-A095CAD56E4B}"/>
                  </a:ext>
                </a:extLst>
              </p:cNvPr>
              <p:cNvSpPr txBox="1">
                <a:spLocks noChangeArrowheads="1"/>
              </p:cNvSpPr>
              <p:nvPr/>
            </p:nvSpPr>
            <p:spPr bwMode="auto">
              <a:xfrm>
                <a:off x="2592" y="350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rPr>
                  <a:t>r</a:t>
                </a:r>
              </a:p>
            </p:txBody>
          </p:sp>
          <p:sp>
            <p:nvSpPr>
              <p:cNvPr id="531478" name="Text Box 22">
                <a:extLst>
                  <a:ext uri="{FF2B5EF4-FFF2-40B4-BE49-F238E27FC236}">
                    <a16:creationId xmlns:a16="http://schemas.microsoft.com/office/drawing/2014/main" id="{758D92B1-0091-4A0B-BA5C-39E1C9425D86}"/>
                  </a:ext>
                </a:extLst>
              </p:cNvPr>
              <p:cNvSpPr txBox="1">
                <a:spLocks noChangeArrowheads="1"/>
              </p:cNvSpPr>
              <p:nvPr/>
            </p:nvSpPr>
            <p:spPr bwMode="auto">
              <a:xfrm>
                <a:off x="2352" y="360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rgbClr val="FF0000"/>
                    </a:solidFill>
                  </a:rPr>
                  <a:t>c</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1459"/>
                                        </p:tgtEl>
                                        <p:attrNameLst>
                                          <p:attrName>style.visibility</p:attrName>
                                        </p:attrNameLst>
                                      </p:cBhvr>
                                      <p:to>
                                        <p:strVal val="visible"/>
                                      </p:to>
                                    </p:set>
                                    <p:animEffect transition="in" filter="wipe(left)">
                                      <p:cBhvr>
                                        <p:cTn id="7" dur="500"/>
                                        <p:tgtEl>
                                          <p:spTgt spid="5314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1461"/>
                                        </p:tgtEl>
                                        <p:attrNameLst>
                                          <p:attrName>style.visibility</p:attrName>
                                        </p:attrNameLst>
                                      </p:cBhvr>
                                      <p:to>
                                        <p:strVal val="visible"/>
                                      </p:to>
                                    </p:set>
                                    <p:animEffect transition="in" filter="wipe(left)">
                                      <p:cBhvr>
                                        <p:cTn id="12" dur="500"/>
                                        <p:tgtEl>
                                          <p:spTgt spid="5314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1465"/>
                                        </p:tgtEl>
                                        <p:attrNameLst>
                                          <p:attrName>style.visibility</p:attrName>
                                        </p:attrNameLst>
                                      </p:cBhvr>
                                      <p:to>
                                        <p:strVal val="visible"/>
                                      </p:to>
                                    </p:set>
                                    <p:animEffect transition="in" filter="wipe(left)">
                                      <p:cBhvr>
                                        <p:cTn id="17" dur="500"/>
                                        <p:tgtEl>
                                          <p:spTgt spid="5314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31485"/>
                                        </p:tgtEl>
                                        <p:attrNameLst>
                                          <p:attrName>style.visibility</p:attrName>
                                        </p:attrNameLst>
                                      </p:cBhvr>
                                      <p:to>
                                        <p:strVal val="visible"/>
                                      </p:to>
                                    </p:set>
                                    <p:animEffect transition="in" filter="wipe(left)">
                                      <p:cBhvr>
                                        <p:cTn id="22" dur="500"/>
                                        <p:tgtEl>
                                          <p:spTgt spid="531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autoUpdateAnimBg="0"/>
      <p:bldP spid="531461" grpId="0" autoUpdateAnimBg="0"/>
      <p:bldP spid="53146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60B35FA-71B3-46DB-8C2C-5CCBB529F46E}"/>
              </a:ext>
            </a:extLst>
          </p:cNvPr>
          <p:cNvSpPr>
            <a:spLocks noGrp="1"/>
          </p:cNvSpPr>
          <p:nvPr>
            <p:ph type="title"/>
          </p:nvPr>
        </p:nvSpPr>
        <p:spPr/>
        <p:txBody>
          <a:bodyPr/>
          <a:lstStyle/>
          <a:p>
            <a:r>
              <a:rPr lang="zh-CN" altLang="en-US"/>
              <a:t>主要内容</a:t>
            </a:r>
            <a:endParaRPr lang="zh-CN" altLang="en-US" dirty="0"/>
          </a:p>
        </p:txBody>
      </p:sp>
      <p:sp>
        <p:nvSpPr>
          <p:cNvPr id="6146" name="Rectangle 2">
            <a:extLst>
              <a:ext uri="{FF2B5EF4-FFF2-40B4-BE49-F238E27FC236}">
                <a16:creationId xmlns:a16="http://schemas.microsoft.com/office/drawing/2014/main" id="{2FF121AA-E7FC-4C31-891F-5611933940F3}"/>
              </a:ext>
            </a:extLst>
          </p:cNvPr>
          <p:cNvSpPr>
            <a:spLocks noGrp="1" noChangeArrowheads="1"/>
          </p:cNvSpPr>
          <p:nvPr>
            <p:ph idx="1"/>
          </p:nvPr>
        </p:nvSpPr>
        <p:spPr/>
        <p:txBody>
          <a:bodyPr>
            <a:normAutofit fontScale="70000" lnSpcReduction="20000"/>
          </a:bodyPr>
          <a:lstStyle/>
          <a:p>
            <a:pPr>
              <a:buFont typeface="Wingdings" panose="05000000000000000000" pitchFamily="2" charset="2"/>
              <a:buChar char="u"/>
            </a:pPr>
            <a:r>
              <a:rPr lang="zh-CN" altLang="en-US" dirty="0"/>
              <a:t>半导体的基础知识</a:t>
            </a:r>
          </a:p>
          <a:p>
            <a:pPr>
              <a:buFont typeface="Wingdings" panose="05000000000000000000" pitchFamily="2" charset="2"/>
              <a:buChar char="u"/>
            </a:pPr>
            <a:r>
              <a:rPr lang="zh-CN" altLang="en-US" dirty="0"/>
              <a:t>半导体器件的核心环节</a:t>
            </a:r>
            <a:r>
              <a:rPr lang="en-US" altLang="zh-CN" dirty="0"/>
              <a:t>——PN</a:t>
            </a:r>
            <a:r>
              <a:rPr lang="zh-CN" altLang="en-US" dirty="0"/>
              <a:t>结</a:t>
            </a:r>
          </a:p>
          <a:p>
            <a:pPr>
              <a:buFont typeface="Wingdings" panose="05000000000000000000" pitchFamily="2" charset="2"/>
              <a:buChar char="u"/>
            </a:pPr>
            <a:r>
              <a:rPr lang="zh-CN" altLang="en-US" dirty="0"/>
              <a:t>半导体二极管的物理结构、工作原理、特性曲线和主要参数以及二极管基本电路及其分析方法与应用</a:t>
            </a:r>
          </a:p>
          <a:p>
            <a:pPr>
              <a:buFont typeface="Wingdings" panose="05000000000000000000" pitchFamily="2" charset="2"/>
              <a:buChar char="u"/>
            </a:pPr>
            <a:r>
              <a:rPr lang="zh-CN" altLang="en-US" dirty="0"/>
              <a:t>半导体三极管的物理结构、工作原理、特性曲线和主要参数以及三极管基本电路及其分析方法与应用</a:t>
            </a:r>
          </a:p>
          <a:p>
            <a:pPr>
              <a:buFont typeface="Wingdings" panose="05000000000000000000" pitchFamily="2" charset="2"/>
              <a:buChar char="u"/>
            </a:pPr>
            <a:r>
              <a:rPr lang="zh-CN" altLang="en-US" dirty="0"/>
              <a:t>场效应管的物理结构、工作原理、特性曲线和主要参数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4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14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675EDD8-D100-4336-9ECC-39913385CC5B}"/>
              </a:ext>
            </a:extLst>
          </p:cNvPr>
          <p:cNvSpPr>
            <a:spLocks noGrp="1" noChangeArrowheads="1"/>
          </p:cNvSpPr>
          <p:nvPr>
            <p:ph type="title"/>
          </p:nvPr>
        </p:nvSpPr>
        <p:spPr/>
        <p:txBody>
          <a:bodyPr>
            <a:normAutofit/>
          </a:bodyPr>
          <a:lstStyle/>
          <a:p>
            <a:r>
              <a:rPr lang="zh-CN" altLang="en-US" sz="4000" dirty="0"/>
              <a:t>晶体二极管的结构、符号、类型</a:t>
            </a:r>
          </a:p>
        </p:txBody>
      </p:sp>
      <p:graphicFrame>
        <p:nvGraphicFramePr>
          <p:cNvPr id="18435" name="Object 3">
            <a:extLst>
              <a:ext uri="{FF2B5EF4-FFF2-40B4-BE49-F238E27FC236}">
                <a16:creationId xmlns:a16="http://schemas.microsoft.com/office/drawing/2014/main" id="{48F0B451-030A-4C73-AC96-037CC7761998}"/>
              </a:ext>
            </a:extLst>
          </p:cNvPr>
          <p:cNvGraphicFramePr>
            <a:graphicFrameLocks noChangeAspect="1"/>
          </p:cNvGraphicFramePr>
          <p:nvPr>
            <p:extLst>
              <p:ext uri="{D42A27DB-BD31-4B8C-83A1-F6EECF244321}">
                <p14:modId xmlns:p14="http://schemas.microsoft.com/office/powerpoint/2010/main" val="3642254921"/>
              </p:ext>
            </p:extLst>
          </p:nvPr>
        </p:nvGraphicFramePr>
        <p:xfrm>
          <a:off x="0" y="2132856"/>
          <a:ext cx="8716963" cy="2765425"/>
        </p:xfrm>
        <a:graphic>
          <a:graphicData uri="http://schemas.openxmlformats.org/presentationml/2006/ole">
            <mc:AlternateContent xmlns:mc="http://schemas.openxmlformats.org/markup-compatibility/2006">
              <mc:Choice xmlns:v="urn:schemas-microsoft-com:vml" Requires="v">
                <p:oleObj spid="_x0000_s3082" name="BMP 图象" r:id="rId3" imgW="6152381" imgH="1952898" progId="Paint.Picture">
                  <p:embed/>
                </p:oleObj>
              </mc:Choice>
              <mc:Fallback>
                <p:oleObj name="BMP 图象" r:id="rId3" imgW="6152381" imgH="1952898" progId="Paint.Picture">
                  <p:embed/>
                  <p:pic>
                    <p:nvPicPr>
                      <p:cNvPr id="18435" name="Object 3">
                        <a:extLst>
                          <a:ext uri="{FF2B5EF4-FFF2-40B4-BE49-F238E27FC236}">
                            <a16:creationId xmlns:a16="http://schemas.microsoft.com/office/drawing/2014/main" id="{48F0B451-030A-4C73-AC96-037CC7761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2856"/>
                        <a:ext cx="8716963"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8" name="Rectangle 4">
            <a:extLst>
              <a:ext uri="{FF2B5EF4-FFF2-40B4-BE49-F238E27FC236}">
                <a16:creationId xmlns:a16="http://schemas.microsoft.com/office/drawing/2014/main" id="{7EC600BB-728E-41C0-BB7F-14BD1DDED489}"/>
              </a:ext>
            </a:extLst>
          </p:cNvPr>
          <p:cNvSpPr>
            <a:spLocks noChangeArrowheads="1"/>
          </p:cNvSpPr>
          <p:nvPr/>
        </p:nvSpPr>
        <p:spPr bwMode="auto">
          <a:xfrm>
            <a:off x="304800" y="1066800"/>
            <a:ext cx="3886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600" dirty="0">
                <a:solidFill>
                  <a:schemeClr val="bg1"/>
                </a:solidFill>
                <a:latin typeface="黑体" panose="02010609060101010101" pitchFamily="49" charset="-122"/>
                <a:ea typeface="黑体" panose="02010609060101010101" pitchFamily="49" charset="-122"/>
              </a:rPr>
              <a:t>2.2  </a:t>
            </a:r>
            <a:r>
              <a:rPr lang="zh-CN" altLang="en-US" sz="3600" dirty="0">
                <a:solidFill>
                  <a:schemeClr val="bg1"/>
                </a:solidFill>
                <a:latin typeface="黑体" panose="02010609060101010101" pitchFamily="49" charset="-122"/>
                <a:ea typeface="黑体" panose="02010609060101010101" pitchFamily="49" charset="-122"/>
              </a:rPr>
              <a:t>晶体二极管</a:t>
            </a:r>
            <a:endParaRPr lang="zh-CN" altLang="en-US" sz="4400" dirty="0">
              <a:solidFill>
                <a:schemeClr val="bg1"/>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F7D55E28-58EB-4E58-BDEE-54DFC3992822}"/>
              </a:ext>
            </a:extLst>
          </p:cNvPr>
          <p:cNvSpPr txBox="1"/>
          <p:nvPr/>
        </p:nvSpPr>
        <p:spPr>
          <a:xfrm>
            <a:off x="1115616" y="4509120"/>
            <a:ext cx="1728192" cy="1200329"/>
          </a:xfrm>
          <a:prstGeom prst="rect">
            <a:avLst/>
          </a:prstGeom>
          <a:noFill/>
        </p:spPr>
        <p:txBody>
          <a:bodyPr wrap="square" rtlCol="0">
            <a:spAutoFit/>
          </a:bodyPr>
          <a:lstStyle/>
          <a:p>
            <a:r>
              <a:rPr lang="zh-CN" altLang="en-US" dirty="0"/>
              <a:t>点接触，较小的结电容，较高的工作频率，较低的功率。</a:t>
            </a:r>
          </a:p>
        </p:txBody>
      </p:sp>
      <p:sp>
        <p:nvSpPr>
          <p:cNvPr id="4" name="文本框 3">
            <a:extLst>
              <a:ext uri="{FF2B5EF4-FFF2-40B4-BE49-F238E27FC236}">
                <a16:creationId xmlns:a16="http://schemas.microsoft.com/office/drawing/2014/main" id="{0C997F80-6F1A-4814-A255-9F23549DD15C}"/>
              </a:ext>
            </a:extLst>
          </p:cNvPr>
          <p:cNvSpPr txBox="1"/>
          <p:nvPr/>
        </p:nvSpPr>
        <p:spPr>
          <a:xfrm>
            <a:off x="3802772" y="4835182"/>
            <a:ext cx="1584176" cy="923330"/>
          </a:xfrm>
          <a:prstGeom prst="rect">
            <a:avLst/>
          </a:prstGeom>
          <a:noFill/>
        </p:spPr>
        <p:txBody>
          <a:bodyPr wrap="square" rtlCol="0">
            <a:spAutoFit/>
          </a:bodyPr>
          <a:lstStyle/>
          <a:p>
            <a:r>
              <a:rPr lang="zh-CN" altLang="en-US" dirty="0"/>
              <a:t>面接触，功率较大，常用于整流。</a:t>
            </a:r>
          </a:p>
        </p:txBody>
      </p:sp>
      <p:sp>
        <p:nvSpPr>
          <p:cNvPr id="5" name="文本框 4">
            <a:extLst>
              <a:ext uri="{FF2B5EF4-FFF2-40B4-BE49-F238E27FC236}">
                <a16:creationId xmlns:a16="http://schemas.microsoft.com/office/drawing/2014/main" id="{879FFDD4-F778-4CAC-88A2-1E38BACD4FC4}"/>
              </a:ext>
            </a:extLst>
          </p:cNvPr>
          <p:cNvSpPr txBox="1"/>
          <p:nvPr/>
        </p:nvSpPr>
        <p:spPr>
          <a:xfrm>
            <a:off x="6660232" y="4809926"/>
            <a:ext cx="1224136" cy="923330"/>
          </a:xfrm>
          <a:prstGeom prst="rect">
            <a:avLst/>
          </a:prstGeom>
          <a:noFill/>
        </p:spPr>
        <p:txBody>
          <a:bodyPr wrap="square" rtlCol="0">
            <a:spAutoFit/>
          </a:bodyPr>
          <a:lstStyle/>
          <a:p>
            <a:r>
              <a:rPr lang="zh-CN" altLang="en-US" dirty="0"/>
              <a:t>平面型，集成电路制造工艺。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68BAC-B74C-4F37-80B6-CC9073F13B31}"/>
              </a:ext>
            </a:extLst>
          </p:cNvPr>
          <p:cNvSpPr>
            <a:spLocks noGrp="1"/>
          </p:cNvSpPr>
          <p:nvPr>
            <p:ph type="title"/>
          </p:nvPr>
        </p:nvSpPr>
        <p:spPr/>
        <p:txBody>
          <a:bodyPr>
            <a:normAutofit/>
          </a:bodyPr>
          <a:lstStyle/>
          <a:p>
            <a:r>
              <a:rPr lang="zh-CN" altLang="en-US" dirty="0"/>
              <a:t>半导体二极管常见封装形式</a:t>
            </a:r>
          </a:p>
        </p:txBody>
      </p:sp>
      <p:graphicFrame>
        <p:nvGraphicFramePr>
          <p:cNvPr id="4" name="Object 7">
            <a:extLst>
              <a:ext uri="{FF2B5EF4-FFF2-40B4-BE49-F238E27FC236}">
                <a16:creationId xmlns:a16="http://schemas.microsoft.com/office/drawing/2014/main" id="{85CD718A-CE35-42A4-B29A-AECF75244177}"/>
              </a:ext>
            </a:extLst>
          </p:cNvPr>
          <p:cNvGraphicFramePr>
            <a:graphicFrameLocks noChangeAspect="1"/>
          </p:cNvGraphicFramePr>
          <p:nvPr>
            <p:extLst>
              <p:ext uri="{D42A27DB-BD31-4B8C-83A1-F6EECF244321}">
                <p14:modId xmlns:p14="http://schemas.microsoft.com/office/powerpoint/2010/main" val="348640285"/>
              </p:ext>
            </p:extLst>
          </p:nvPr>
        </p:nvGraphicFramePr>
        <p:xfrm>
          <a:off x="2123728" y="1685925"/>
          <a:ext cx="5497860" cy="4153091"/>
        </p:xfrm>
        <a:graphic>
          <a:graphicData uri="http://schemas.openxmlformats.org/presentationml/2006/ole">
            <mc:AlternateContent xmlns:mc="http://schemas.openxmlformats.org/markup-compatibility/2006">
              <mc:Choice xmlns:v="urn:schemas-microsoft-com:vml" Requires="v">
                <p:oleObj spid="_x0000_s4106" name="BMP 图象" r:id="rId3" imgW="3114355" imgH="2352301" progId="Paint.Picture">
                  <p:embed/>
                </p:oleObj>
              </mc:Choice>
              <mc:Fallback>
                <p:oleObj name="BMP 图象" r:id="rId3" imgW="3114355" imgH="2352301" progId="Paint.Picture">
                  <p:embed/>
                  <p:pic>
                    <p:nvPicPr>
                      <p:cNvPr id="4" name="Object 7">
                        <a:extLst>
                          <a:ext uri="{FF2B5EF4-FFF2-40B4-BE49-F238E27FC236}">
                            <a16:creationId xmlns:a16="http://schemas.microsoft.com/office/drawing/2014/main" id="{85CD718A-CE35-42A4-B29A-AECF75244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685925"/>
                        <a:ext cx="5497860" cy="415309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31562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85BD8-1033-4299-AD95-A356880BCFDC}"/>
              </a:ext>
            </a:extLst>
          </p:cNvPr>
          <p:cNvSpPr>
            <a:spLocks noGrp="1"/>
          </p:cNvSpPr>
          <p:nvPr>
            <p:ph type="title"/>
          </p:nvPr>
        </p:nvSpPr>
        <p:spPr/>
        <p:txBody>
          <a:bodyPr/>
          <a:lstStyle/>
          <a:p>
            <a:r>
              <a:rPr lang="zh-CN" altLang="en-US" dirty="0"/>
              <a:t>常见封装形式</a:t>
            </a:r>
          </a:p>
        </p:txBody>
      </p:sp>
      <p:graphicFrame>
        <p:nvGraphicFramePr>
          <p:cNvPr id="4" name="Object 6">
            <a:extLst>
              <a:ext uri="{FF2B5EF4-FFF2-40B4-BE49-F238E27FC236}">
                <a16:creationId xmlns:a16="http://schemas.microsoft.com/office/drawing/2014/main" id="{14124BAA-3D02-4AE6-8C72-6C35EB17CF05}"/>
              </a:ext>
            </a:extLst>
          </p:cNvPr>
          <p:cNvGraphicFramePr>
            <a:graphicFrameLocks noChangeAspect="1"/>
          </p:cNvGraphicFramePr>
          <p:nvPr>
            <p:extLst>
              <p:ext uri="{D42A27DB-BD31-4B8C-83A1-F6EECF244321}">
                <p14:modId xmlns:p14="http://schemas.microsoft.com/office/powerpoint/2010/main" val="536130557"/>
              </p:ext>
            </p:extLst>
          </p:nvPr>
        </p:nvGraphicFramePr>
        <p:xfrm>
          <a:off x="1550988" y="1914525"/>
          <a:ext cx="5109244" cy="3859530"/>
        </p:xfrm>
        <a:graphic>
          <a:graphicData uri="http://schemas.openxmlformats.org/presentationml/2006/ole">
            <mc:AlternateContent xmlns:mc="http://schemas.openxmlformats.org/markup-compatibility/2006">
              <mc:Choice xmlns:v="urn:schemas-microsoft-com:vml" Requires="v">
                <p:oleObj spid="_x0000_s5130" name="BMP 图象" r:id="rId3" imgW="3114355" imgH="2352301" progId="Paint.Picture">
                  <p:embed/>
                </p:oleObj>
              </mc:Choice>
              <mc:Fallback>
                <p:oleObj name="BMP 图象" r:id="rId3" imgW="3114355" imgH="2352301" progId="Paint.Picture">
                  <p:embed/>
                  <p:pic>
                    <p:nvPicPr>
                      <p:cNvPr id="4" name="Object 6">
                        <a:extLst>
                          <a:ext uri="{FF2B5EF4-FFF2-40B4-BE49-F238E27FC236}">
                            <a16:creationId xmlns:a16="http://schemas.microsoft.com/office/drawing/2014/main" id="{14124BAA-3D02-4AE6-8C72-6C35EB17C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988" y="1914525"/>
                        <a:ext cx="5109244" cy="385953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50342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3296705-B1BC-4940-ABC1-C7087052F039}"/>
              </a:ext>
            </a:extLst>
          </p:cNvPr>
          <p:cNvSpPr>
            <a:spLocks noGrp="1" noChangeArrowheads="1"/>
          </p:cNvSpPr>
          <p:nvPr>
            <p:ph type="title"/>
          </p:nvPr>
        </p:nvSpPr>
        <p:spPr/>
        <p:txBody>
          <a:bodyPr/>
          <a:lstStyle/>
          <a:p>
            <a:r>
              <a:rPr lang="zh-CN" altLang="en-US"/>
              <a:t>晶体二极管的符号</a:t>
            </a:r>
            <a:endParaRPr lang="zh-CN" altLang="en-US" dirty="0"/>
          </a:p>
        </p:txBody>
      </p:sp>
      <p:graphicFrame>
        <p:nvGraphicFramePr>
          <p:cNvPr id="17411" name="Object 4">
            <a:extLst>
              <a:ext uri="{FF2B5EF4-FFF2-40B4-BE49-F238E27FC236}">
                <a16:creationId xmlns:a16="http://schemas.microsoft.com/office/drawing/2014/main" id="{02443321-CAAE-438A-9BA9-C2F342127879}"/>
              </a:ext>
            </a:extLst>
          </p:cNvPr>
          <p:cNvGraphicFramePr>
            <a:graphicFrameLocks noChangeAspect="1"/>
          </p:cNvGraphicFramePr>
          <p:nvPr>
            <p:extLst>
              <p:ext uri="{D42A27DB-BD31-4B8C-83A1-F6EECF244321}">
                <p14:modId xmlns:p14="http://schemas.microsoft.com/office/powerpoint/2010/main" val="3113819680"/>
              </p:ext>
            </p:extLst>
          </p:nvPr>
        </p:nvGraphicFramePr>
        <p:xfrm>
          <a:off x="751696" y="2114075"/>
          <a:ext cx="7620000" cy="3213100"/>
        </p:xfrm>
        <a:graphic>
          <a:graphicData uri="http://schemas.openxmlformats.org/presentationml/2006/ole">
            <mc:AlternateContent xmlns:mc="http://schemas.openxmlformats.org/markup-compatibility/2006">
              <mc:Choice xmlns:v="urn:schemas-microsoft-com:vml" Requires="v">
                <p:oleObj spid="_x0000_s6154" name="Picture" r:id="rId3" imgW="2257425" imgH="952500" progId="Word.Picture.8">
                  <p:embed/>
                </p:oleObj>
              </mc:Choice>
              <mc:Fallback>
                <p:oleObj name="Picture" r:id="rId3" imgW="2257425" imgH="952500" progId="Word.Picture.8">
                  <p:embed/>
                  <p:pic>
                    <p:nvPicPr>
                      <p:cNvPr id="17411" name="Object 4">
                        <a:extLst>
                          <a:ext uri="{FF2B5EF4-FFF2-40B4-BE49-F238E27FC236}">
                            <a16:creationId xmlns:a16="http://schemas.microsoft.com/office/drawing/2014/main" id="{02443321-CAAE-438A-9BA9-C2F3421278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696" y="2114075"/>
                        <a:ext cx="7620000" cy="3213100"/>
                      </a:xfrm>
                      <a:prstGeom prst="rect">
                        <a:avLst/>
                      </a:prstGeom>
                      <a:noFill/>
                      <a:ln>
                        <a:noFill/>
                      </a:ln>
                      <a:effec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1F5E368-F4D5-4881-8BC9-58FD942BBBCE}"/>
              </a:ext>
            </a:extLst>
          </p:cNvPr>
          <p:cNvSpPr>
            <a:spLocks noGrp="1" noChangeArrowheads="1"/>
          </p:cNvSpPr>
          <p:nvPr>
            <p:ph type="title"/>
          </p:nvPr>
        </p:nvSpPr>
        <p:spPr/>
        <p:txBody>
          <a:bodyPr/>
          <a:lstStyle/>
          <a:p>
            <a:r>
              <a:rPr lang="zh-CN" altLang="en-US" dirty="0"/>
              <a:t>二极管的分类</a:t>
            </a:r>
          </a:p>
        </p:txBody>
      </p:sp>
      <p:sp>
        <p:nvSpPr>
          <p:cNvPr id="20483" name="Rectangle 3">
            <a:extLst>
              <a:ext uri="{FF2B5EF4-FFF2-40B4-BE49-F238E27FC236}">
                <a16:creationId xmlns:a16="http://schemas.microsoft.com/office/drawing/2014/main" id="{2577A165-E3E7-4885-BCD4-5F23C079C10C}"/>
              </a:ext>
            </a:extLst>
          </p:cNvPr>
          <p:cNvSpPr>
            <a:spLocks noGrp="1" noChangeArrowheads="1"/>
          </p:cNvSpPr>
          <p:nvPr>
            <p:ph idx="1"/>
          </p:nvPr>
        </p:nvSpPr>
        <p:spPr/>
        <p:txBody>
          <a:bodyPr>
            <a:normAutofit/>
          </a:bodyPr>
          <a:lstStyle/>
          <a:p>
            <a:pPr>
              <a:buFont typeface="Wingdings" panose="05000000000000000000" pitchFamily="2" charset="2"/>
              <a:buChar char="u"/>
            </a:pPr>
            <a:r>
              <a:rPr lang="zh-CN" altLang="en-US" dirty="0"/>
              <a:t>按制造材料分</a:t>
            </a:r>
            <a:r>
              <a:rPr lang="en-US" altLang="zh-CN" dirty="0"/>
              <a:t>——</a:t>
            </a:r>
            <a:r>
              <a:rPr lang="zh-CN" altLang="en-US" dirty="0"/>
              <a:t>硅二极管和锗二极管；</a:t>
            </a:r>
          </a:p>
          <a:p>
            <a:pPr>
              <a:buFont typeface="Wingdings" panose="05000000000000000000" pitchFamily="2" charset="2"/>
              <a:buChar char="u"/>
            </a:pPr>
            <a:r>
              <a:rPr lang="zh-CN" altLang="en-US" dirty="0"/>
              <a:t>按用途分</a:t>
            </a:r>
            <a:r>
              <a:rPr lang="en-US" altLang="zh-CN" dirty="0"/>
              <a:t>——</a:t>
            </a:r>
            <a:r>
              <a:rPr lang="zh-CN" altLang="en-US" dirty="0"/>
              <a:t>整流二极管、检波二极管、稳压二极管、开关二极管等；</a:t>
            </a:r>
          </a:p>
          <a:p>
            <a:pPr>
              <a:buFont typeface="Wingdings" panose="05000000000000000000" pitchFamily="2" charset="2"/>
              <a:buChar char="u"/>
            </a:pPr>
            <a:r>
              <a:rPr lang="zh-CN" altLang="en-US" dirty="0"/>
              <a:t>按结构工艺分</a:t>
            </a:r>
            <a:r>
              <a:rPr lang="en-US" altLang="zh-CN" dirty="0"/>
              <a:t>——</a:t>
            </a:r>
            <a:r>
              <a:rPr lang="zh-CN" altLang="en-US" dirty="0"/>
              <a:t>点接触型、面接触型等。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4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EC4E4E6-D62C-4C96-9717-CF86596A5E36}"/>
              </a:ext>
            </a:extLst>
          </p:cNvPr>
          <p:cNvSpPr>
            <a:spLocks noGrp="1"/>
          </p:cNvSpPr>
          <p:nvPr>
            <p:ph type="title"/>
          </p:nvPr>
        </p:nvSpPr>
        <p:spPr/>
        <p:txBody>
          <a:bodyPr>
            <a:noAutofit/>
          </a:bodyPr>
          <a:lstStyle/>
          <a:p>
            <a:r>
              <a:rPr lang="zh-CN" altLang="en-US" sz="3600" dirty="0"/>
              <a:t>晶体二极管的伏安特性与等效电路</a:t>
            </a:r>
          </a:p>
        </p:txBody>
      </p:sp>
      <p:graphicFrame>
        <p:nvGraphicFramePr>
          <p:cNvPr id="22531" name="Object 3">
            <a:extLst>
              <a:ext uri="{FF2B5EF4-FFF2-40B4-BE49-F238E27FC236}">
                <a16:creationId xmlns:a16="http://schemas.microsoft.com/office/drawing/2014/main" id="{5D99F2CE-811D-4411-AF30-502BD113C0F0}"/>
              </a:ext>
            </a:extLst>
          </p:cNvPr>
          <p:cNvGraphicFramePr>
            <a:graphicFrameLocks noGrp="1" noChangeAspect="1"/>
          </p:cNvGraphicFramePr>
          <p:nvPr>
            <p:ph sz="half" idx="1"/>
          </p:nvPr>
        </p:nvGraphicFramePr>
        <p:xfrm>
          <a:off x="822325" y="2207125"/>
          <a:ext cx="3703638" cy="3154950"/>
        </p:xfrm>
        <a:graphic>
          <a:graphicData uri="http://schemas.openxmlformats.org/presentationml/2006/ole">
            <mc:AlternateContent xmlns:mc="http://schemas.openxmlformats.org/markup-compatibility/2006">
              <mc:Choice xmlns:v="urn:schemas-microsoft-com:vml" Requires="v">
                <p:oleObj spid="_x0000_s7186" name="Photo Editor 照片" r:id="rId3" imgW="4114286" imgH="3505689" progId="MSPhotoEd.3">
                  <p:embed/>
                </p:oleObj>
              </mc:Choice>
              <mc:Fallback>
                <p:oleObj name="Photo Editor 照片" r:id="rId3" imgW="4114286" imgH="3505689" progId="MSPhotoEd.3">
                  <p:embed/>
                  <p:pic>
                    <p:nvPicPr>
                      <p:cNvPr id="22531" name="Object 3">
                        <a:extLst>
                          <a:ext uri="{FF2B5EF4-FFF2-40B4-BE49-F238E27FC236}">
                            <a16:creationId xmlns:a16="http://schemas.microsoft.com/office/drawing/2014/main" id="{5D99F2CE-811D-4411-AF30-502BD113C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325" y="2207125"/>
                        <a:ext cx="3703638" cy="315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0" name="Rectangle 2">
            <a:extLst>
              <a:ext uri="{FF2B5EF4-FFF2-40B4-BE49-F238E27FC236}">
                <a16:creationId xmlns:a16="http://schemas.microsoft.com/office/drawing/2014/main" id="{C6C80791-9DEE-447D-A8EB-8B9FA2A18E60}"/>
              </a:ext>
            </a:extLst>
          </p:cNvPr>
          <p:cNvSpPr>
            <a:spLocks noGrp="1" noChangeArrowheads="1"/>
          </p:cNvSpPr>
          <p:nvPr>
            <p:ph sz="half" idx="2"/>
          </p:nvPr>
        </p:nvSpPr>
        <p:spPr/>
        <p:txBody>
          <a:bodyPr>
            <a:noAutofit/>
          </a:bodyPr>
          <a:lstStyle/>
          <a:p>
            <a:r>
              <a:rPr lang="en-US" altLang="zh-CN" sz="1800" dirty="0"/>
              <a:t>(1)</a:t>
            </a:r>
            <a:r>
              <a:rPr lang="zh-CN" altLang="en-US" sz="1800" dirty="0"/>
              <a:t>正向特性</a:t>
            </a:r>
          </a:p>
          <a:p>
            <a:r>
              <a:rPr lang="zh-CN" altLang="en-US" sz="1800" dirty="0"/>
              <a:t>①死区</a:t>
            </a:r>
            <a:r>
              <a:rPr lang="en-US" altLang="zh-CN" sz="1800" dirty="0"/>
              <a:t>(</a:t>
            </a:r>
            <a:r>
              <a:rPr lang="zh-CN" altLang="en-US" sz="1800" dirty="0"/>
              <a:t>也叫不导通区</a:t>
            </a:r>
            <a:r>
              <a:rPr lang="en-US" altLang="zh-CN" sz="1800" dirty="0"/>
              <a:t>)</a:t>
            </a:r>
            <a:r>
              <a:rPr lang="zh-CN" altLang="en-US" sz="1800" dirty="0"/>
              <a:t>，用 </a:t>
            </a:r>
            <a:r>
              <a:rPr lang="en-US" altLang="zh-CN" sz="1800" dirty="0"/>
              <a:t>Ur</a:t>
            </a:r>
            <a:r>
              <a:rPr lang="zh-CN" altLang="en-US" sz="1800" dirty="0"/>
              <a:t>表示，一般硅二极管约</a:t>
            </a:r>
            <a:r>
              <a:rPr lang="en-US" altLang="zh-CN" sz="1800" dirty="0"/>
              <a:t>0.5V</a:t>
            </a:r>
            <a:r>
              <a:rPr lang="zh-CN" altLang="en-US" sz="1800" dirty="0"/>
              <a:t>，锗二极管约</a:t>
            </a:r>
            <a:r>
              <a:rPr lang="en-US" altLang="zh-CN" sz="1800" dirty="0"/>
              <a:t>0.1V</a:t>
            </a:r>
          </a:p>
          <a:p>
            <a:r>
              <a:rPr lang="en-US" altLang="zh-CN" sz="1800" dirty="0"/>
              <a:t>②</a:t>
            </a:r>
            <a:r>
              <a:rPr lang="zh-CN" altLang="en-US" sz="1800" dirty="0"/>
              <a:t>导通区</a:t>
            </a:r>
            <a:r>
              <a:rPr lang="en-US" altLang="zh-CN" sz="1800" dirty="0"/>
              <a:t>——</a:t>
            </a:r>
            <a:r>
              <a:rPr lang="zh-CN" altLang="en-US" sz="1800" dirty="0"/>
              <a:t>一般硅二极管约为</a:t>
            </a:r>
            <a:r>
              <a:rPr lang="en-US" altLang="zh-CN" sz="1800" dirty="0"/>
              <a:t>0.7V</a:t>
            </a:r>
            <a:r>
              <a:rPr lang="zh-CN" altLang="en-US" sz="1800" dirty="0"/>
              <a:t>，锗二极管约为</a:t>
            </a:r>
            <a:r>
              <a:rPr lang="en-US" altLang="zh-CN" sz="1800" dirty="0"/>
              <a:t>0.2V</a:t>
            </a:r>
          </a:p>
          <a:p>
            <a:r>
              <a:rPr lang="en-US" altLang="zh-CN" sz="1800" dirty="0"/>
              <a:t>(2)</a:t>
            </a:r>
            <a:r>
              <a:rPr lang="zh-CN" altLang="en-US" sz="1800" dirty="0"/>
              <a:t>反向特性</a:t>
            </a:r>
          </a:p>
          <a:p>
            <a:r>
              <a:rPr lang="zh-CN" altLang="en-US" sz="1800" dirty="0"/>
              <a:t> ①反向截止区 ②反向击穿区</a:t>
            </a:r>
          </a:p>
        </p:txBody>
      </p:sp>
      <p:graphicFrame>
        <p:nvGraphicFramePr>
          <p:cNvPr id="5" name="Object 11">
            <a:extLst>
              <a:ext uri="{FF2B5EF4-FFF2-40B4-BE49-F238E27FC236}">
                <a16:creationId xmlns:a16="http://schemas.microsoft.com/office/drawing/2014/main" id="{A34EEFC4-903D-484C-BE2C-AC118E902DD0}"/>
              </a:ext>
            </a:extLst>
          </p:cNvPr>
          <p:cNvGraphicFramePr>
            <a:graphicFrameLocks noChangeAspect="1"/>
          </p:cNvGraphicFramePr>
          <p:nvPr>
            <p:extLst>
              <p:ext uri="{D42A27DB-BD31-4B8C-83A1-F6EECF244321}">
                <p14:modId xmlns:p14="http://schemas.microsoft.com/office/powerpoint/2010/main" val="1844445293"/>
              </p:ext>
            </p:extLst>
          </p:nvPr>
        </p:nvGraphicFramePr>
        <p:xfrm>
          <a:off x="1317625" y="5587313"/>
          <a:ext cx="2713037" cy="563563"/>
        </p:xfrm>
        <a:graphic>
          <a:graphicData uri="http://schemas.openxmlformats.org/presentationml/2006/ole">
            <mc:AlternateContent xmlns:mc="http://schemas.openxmlformats.org/markup-compatibility/2006">
              <mc:Choice xmlns:v="urn:schemas-microsoft-com:vml" Requires="v">
                <p:oleObj spid="_x0000_s7187" name="公式" r:id="rId5" imgW="1117440" imgH="253800" progId="Equation.3">
                  <p:embed/>
                </p:oleObj>
              </mc:Choice>
              <mc:Fallback>
                <p:oleObj name="公式" r:id="rId5" imgW="1117440" imgH="253800" progId="Equation.3">
                  <p:embed/>
                  <p:pic>
                    <p:nvPicPr>
                      <p:cNvPr id="5" name="Object 11">
                        <a:extLst>
                          <a:ext uri="{FF2B5EF4-FFF2-40B4-BE49-F238E27FC236}">
                            <a16:creationId xmlns:a16="http://schemas.microsoft.com/office/drawing/2014/main" id="{A34EEFC4-903D-484C-BE2C-AC118E902D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7625" y="5587313"/>
                        <a:ext cx="2713037"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25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0">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53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53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530">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53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a:extLst>
              <a:ext uri="{FF2B5EF4-FFF2-40B4-BE49-F238E27FC236}">
                <a16:creationId xmlns:a16="http://schemas.microsoft.com/office/drawing/2014/main" id="{868576C9-B964-4017-B0AF-BD19B0E15753}"/>
              </a:ext>
            </a:extLst>
          </p:cNvPr>
          <p:cNvSpPr txBox="1">
            <a:spLocks noChangeArrowheads="1"/>
          </p:cNvSpPr>
          <p:nvPr/>
        </p:nvSpPr>
        <p:spPr bwMode="auto">
          <a:xfrm>
            <a:off x="914400" y="895350"/>
            <a:ext cx="533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3200" b="1"/>
          </a:p>
        </p:txBody>
      </p:sp>
      <p:sp>
        <p:nvSpPr>
          <p:cNvPr id="215043" name="Text Box 3">
            <a:extLst>
              <a:ext uri="{FF2B5EF4-FFF2-40B4-BE49-F238E27FC236}">
                <a16:creationId xmlns:a16="http://schemas.microsoft.com/office/drawing/2014/main" id="{1F5F2CC1-3FE1-4243-A99A-0AF3E1D0FBE2}"/>
              </a:ext>
            </a:extLst>
          </p:cNvPr>
          <p:cNvSpPr txBox="1">
            <a:spLocks noChangeArrowheads="1"/>
          </p:cNvSpPr>
          <p:nvPr/>
        </p:nvSpPr>
        <p:spPr bwMode="auto">
          <a:xfrm>
            <a:off x="142875" y="201613"/>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4000" b="1">
              <a:solidFill>
                <a:srgbClr val="FF0000"/>
              </a:solidFill>
            </a:endParaRPr>
          </a:p>
        </p:txBody>
      </p:sp>
      <p:sp>
        <p:nvSpPr>
          <p:cNvPr id="215044" name="Rectangle 4">
            <a:extLst>
              <a:ext uri="{FF2B5EF4-FFF2-40B4-BE49-F238E27FC236}">
                <a16:creationId xmlns:a16="http://schemas.microsoft.com/office/drawing/2014/main" id="{6581F877-A61F-440B-8C7A-AC2E69016859}"/>
              </a:ext>
            </a:extLst>
          </p:cNvPr>
          <p:cNvSpPr>
            <a:spLocks noGrp="1" noChangeArrowheads="1"/>
          </p:cNvSpPr>
          <p:nvPr>
            <p:ph type="title" idx="4294967295"/>
          </p:nvPr>
        </p:nvSpPr>
        <p:spPr>
          <a:xfrm>
            <a:off x="176451" y="-10317"/>
            <a:ext cx="7543800" cy="985837"/>
          </a:xfrm>
        </p:spPr>
        <p:txBody>
          <a:bodyPr>
            <a:noAutofit/>
          </a:bodyPr>
          <a:lstStyle/>
          <a:p>
            <a:r>
              <a:rPr lang="zh-CN" altLang="en-US" sz="3600" dirty="0"/>
              <a:t>二极管电路的简化模型分析方法</a:t>
            </a:r>
          </a:p>
        </p:txBody>
      </p:sp>
      <p:sp>
        <p:nvSpPr>
          <p:cNvPr id="215046" name="Text Box 6">
            <a:extLst>
              <a:ext uri="{FF2B5EF4-FFF2-40B4-BE49-F238E27FC236}">
                <a16:creationId xmlns:a16="http://schemas.microsoft.com/office/drawing/2014/main" id="{D9D2D00E-1669-46E8-B148-E0E134B4E192}"/>
              </a:ext>
            </a:extLst>
          </p:cNvPr>
          <p:cNvSpPr txBox="1">
            <a:spLocks noChangeArrowheads="1"/>
          </p:cNvSpPr>
          <p:nvPr/>
        </p:nvSpPr>
        <p:spPr bwMode="auto">
          <a:xfrm>
            <a:off x="861218" y="1589180"/>
            <a:ext cx="4883941"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l">
              <a:spcBef>
                <a:spcPct val="50000"/>
              </a:spcBef>
            </a:pPr>
            <a:r>
              <a:rPr lang="en-US" altLang="zh-CN" sz="2800" dirty="0">
                <a:latin typeface="幼圆" panose="02010509060101010101" pitchFamily="49" charset="-122"/>
                <a:ea typeface="幼圆" panose="02010509060101010101" pitchFamily="49" charset="-122"/>
              </a:rPr>
              <a:t>1.</a:t>
            </a:r>
            <a:r>
              <a:rPr lang="zh-CN" altLang="en-US" sz="2800" dirty="0">
                <a:latin typeface="幼圆" panose="02010509060101010101" pitchFamily="49" charset="-122"/>
                <a:ea typeface="幼圆" panose="02010509060101010101" pitchFamily="49" charset="-122"/>
              </a:rPr>
              <a:t>理想模型（</a:t>
            </a:r>
            <a:r>
              <a:rPr lang="en-US" altLang="zh-CN" sz="2800" dirty="0">
                <a:latin typeface="Times New Roman" panose="02020603050405020304" pitchFamily="18" charset="0"/>
                <a:ea typeface="幼圆" panose="02010509060101010101" pitchFamily="49" charset="-122"/>
                <a:cs typeface="Times New Roman" panose="02020603050405020304" pitchFamily="18" charset="0"/>
              </a:rPr>
              <a:t>ideal diode</a:t>
            </a:r>
            <a:r>
              <a:rPr lang="en-US" altLang="zh-CN" sz="2800" dirty="0">
                <a:latin typeface="幼圆" panose="02010509060101010101" pitchFamily="49" charset="-122"/>
                <a:ea typeface="幼圆" panose="02010509060101010101" pitchFamily="49" charset="-122"/>
              </a:rPr>
              <a:t>)</a:t>
            </a:r>
          </a:p>
        </p:txBody>
      </p:sp>
      <p:grpSp>
        <p:nvGrpSpPr>
          <p:cNvPr id="215047" name="Group 7">
            <a:extLst>
              <a:ext uri="{FF2B5EF4-FFF2-40B4-BE49-F238E27FC236}">
                <a16:creationId xmlns:a16="http://schemas.microsoft.com/office/drawing/2014/main" id="{5B9DAE58-5E8A-40EC-B65A-44840E2EED64}"/>
              </a:ext>
            </a:extLst>
          </p:cNvPr>
          <p:cNvGrpSpPr>
            <a:grpSpLocks/>
          </p:cNvGrpSpPr>
          <p:nvPr/>
        </p:nvGrpSpPr>
        <p:grpSpPr bwMode="auto">
          <a:xfrm>
            <a:off x="4821262" y="2079758"/>
            <a:ext cx="2559050" cy="2405062"/>
            <a:chOff x="3497" y="1118"/>
            <a:chExt cx="1612" cy="1515"/>
          </a:xfrm>
        </p:grpSpPr>
        <p:sp>
          <p:nvSpPr>
            <p:cNvPr id="215048" name="Line 8">
              <a:extLst>
                <a:ext uri="{FF2B5EF4-FFF2-40B4-BE49-F238E27FC236}">
                  <a16:creationId xmlns:a16="http://schemas.microsoft.com/office/drawing/2014/main" id="{07176E89-E62C-42E8-858B-AACFF7C4B463}"/>
                </a:ext>
              </a:extLst>
            </p:cNvPr>
            <p:cNvSpPr>
              <a:spLocks noChangeShapeType="1"/>
            </p:cNvSpPr>
            <p:nvPr/>
          </p:nvSpPr>
          <p:spPr bwMode="auto">
            <a:xfrm>
              <a:off x="3497" y="2444"/>
              <a:ext cx="1144"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5049" name="Line 9">
              <a:extLst>
                <a:ext uri="{FF2B5EF4-FFF2-40B4-BE49-F238E27FC236}">
                  <a16:creationId xmlns:a16="http://schemas.microsoft.com/office/drawing/2014/main" id="{07D7CAF2-5B67-493F-B322-04EF27832AC5}"/>
                </a:ext>
              </a:extLst>
            </p:cNvPr>
            <p:cNvSpPr>
              <a:spLocks noChangeShapeType="1"/>
            </p:cNvSpPr>
            <p:nvPr/>
          </p:nvSpPr>
          <p:spPr bwMode="auto">
            <a:xfrm>
              <a:off x="4279" y="1243"/>
              <a:ext cx="0" cy="1390"/>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5050" name="Line 10">
              <a:extLst>
                <a:ext uri="{FF2B5EF4-FFF2-40B4-BE49-F238E27FC236}">
                  <a16:creationId xmlns:a16="http://schemas.microsoft.com/office/drawing/2014/main" id="{3A133F07-EF42-42AF-9E68-9D4FE082E7E0}"/>
                </a:ext>
              </a:extLst>
            </p:cNvPr>
            <p:cNvSpPr>
              <a:spLocks noChangeShapeType="1"/>
            </p:cNvSpPr>
            <p:nvPr/>
          </p:nvSpPr>
          <p:spPr bwMode="auto">
            <a:xfrm>
              <a:off x="4281" y="1529"/>
              <a:ext cx="0" cy="92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5051" name="Line 11">
              <a:extLst>
                <a:ext uri="{FF2B5EF4-FFF2-40B4-BE49-F238E27FC236}">
                  <a16:creationId xmlns:a16="http://schemas.microsoft.com/office/drawing/2014/main" id="{4D9A3100-8CE0-4955-B324-AB18A4B04380}"/>
                </a:ext>
              </a:extLst>
            </p:cNvPr>
            <p:cNvSpPr>
              <a:spLocks noChangeShapeType="1"/>
            </p:cNvSpPr>
            <p:nvPr/>
          </p:nvSpPr>
          <p:spPr bwMode="auto">
            <a:xfrm>
              <a:off x="3587" y="2442"/>
              <a:ext cx="699"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5052" name="Text Box 12">
              <a:extLst>
                <a:ext uri="{FF2B5EF4-FFF2-40B4-BE49-F238E27FC236}">
                  <a16:creationId xmlns:a16="http://schemas.microsoft.com/office/drawing/2014/main" id="{35F4CD6E-A271-4BA9-8793-EDB2C2D3ABB3}"/>
                </a:ext>
              </a:extLst>
            </p:cNvPr>
            <p:cNvSpPr txBox="1">
              <a:spLocks noChangeArrowheads="1"/>
            </p:cNvSpPr>
            <p:nvPr/>
          </p:nvSpPr>
          <p:spPr bwMode="auto">
            <a:xfrm>
              <a:off x="4607" y="2254"/>
              <a:ext cx="50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v</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5053" name="Rectangle 13">
              <a:extLst>
                <a:ext uri="{FF2B5EF4-FFF2-40B4-BE49-F238E27FC236}">
                  <a16:creationId xmlns:a16="http://schemas.microsoft.com/office/drawing/2014/main" id="{85E97992-D060-44A2-BE33-BB1D2D903C1C}"/>
                </a:ext>
              </a:extLst>
            </p:cNvPr>
            <p:cNvSpPr>
              <a:spLocks noChangeArrowheads="1"/>
            </p:cNvSpPr>
            <p:nvPr/>
          </p:nvSpPr>
          <p:spPr bwMode="auto">
            <a:xfrm>
              <a:off x="4333" y="1118"/>
              <a:ext cx="286"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i</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grpSp>
      <p:sp>
        <p:nvSpPr>
          <p:cNvPr id="215054" name="Text Box 14">
            <a:extLst>
              <a:ext uri="{FF2B5EF4-FFF2-40B4-BE49-F238E27FC236}">
                <a16:creationId xmlns:a16="http://schemas.microsoft.com/office/drawing/2014/main" id="{5C83062C-95AC-4B10-982E-89C5F0967520}"/>
              </a:ext>
            </a:extLst>
          </p:cNvPr>
          <p:cNvSpPr txBox="1">
            <a:spLocks noChangeArrowheads="1"/>
          </p:cNvSpPr>
          <p:nvPr/>
        </p:nvSpPr>
        <p:spPr bwMode="auto">
          <a:xfrm>
            <a:off x="881856" y="4984088"/>
            <a:ext cx="7380288" cy="1115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lnSpc>
                <a:spcPct val="150000"/>
              </a:lnSpc>
              <a:spcBef>
                <a:spcPct val="50000"/>
              </a:spcBef>
            </a:pPr>
            <a:r>
              <a:rPr lang="zh-CN" altLang="en-US" sz="2400" dirty="0">
                <a:latin typeface="幼圆" panose="02010509060101010101" pitchFamily="49" charset="-122"/>
                <a:ea typeface="幼圆" panose="02010509060101010101" pitchFamily="49" charset="-122"/>
              </a:rPr>
              <a:t>当电源电压远比二极管的管压降大时，利用此模型作近似分析。</a:t>
            </a:r>
          </a:p>
        </p:txBody>
      </p:sp>
      <p:sp>
        <p:nvSpPr>
          <p:cNvPr id="215056" name="Rectangle 16">
            <a:extLst>
              <a:ext uri="{FF2B5EF4-FFF2-40B4-BE49-F238E27FC236}">
                <a16:creationId xmlns:a16="http://schemas.microsoft.com/office/drawing/2014/main" id="{417E3B63-5CC9-4106-8FBA-2807B20B5DD2}"/>
              </a:ext>
            </a:extLst>
          </p:cNvPr>
          <p:cNvSpPr>
            <a:spLocks noChangeArrowheads="1"/>
          </p:cNvSpPr>
          <p:nvPr/>
        </p:nvSpPr>
        <p:spPr bwMode="auto">
          <a:xfrm>
            <a:off x="4105300" y="2646495"/>
            <a:ext cx="42227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15057" name="Group 17">
            <a:extLst>
              <a:ext uri="{FF2B5EF4-FFF2-40B4-BE49-F238E27FC236}">
                <a16:creationId xmlns:a16="http://schemas.microsoft.com/office/drawing/2014/main" id="{56C195FD-8E94-4F8D-93EB-5506A5E16814}"/>
              </a:ext>
            </a:extLst>
          </p:cNvPr>
          <p:cNvGrpSpPr>
            <a:grpSpLocks/>
          </p:cNvGrpSpPr>
          <p:nvPr/>
        </p:nvGrpSpPr>
        <p:grpSpPr bwMode="auto">
          <a:xfrm>
            <a:off x="1612843" y="2575615"/>
            <a:ext cx="1944213" cy="1768680"/>
            <a:chOff x="1349" y="1611"/>
            <a:chExt cx="868" cy="784"/>
          </a:xfrm>
        </p:grpSpPr>
        <p:sp>
          <p:nvSpPr>
            <p:cNvPr id="215058" name="Rectangle 18">
              <a:extLst>
                <a:ext uri="{FF2B5EF4-FFF2-40B4-BE49-F238E27FC236}">
                  <a16:creationId xmlns:a16="http://schemas.microsoft.com/office/drawing/2014/main" id="{29A318D3-669F-4F39-99B6-B4DA55AFA039}"/>
                </a:ext>
              </a:extLst>
            </p:cNvPr>
            <p:cNvSpPr>
              <a:spLocks noChangeArrowheads="1"/>
            </p:cNvSpPr>
            <p:nvPr/>
          </p:nvSpPr>
          <p:spPr bwMode="auto">
            <a:xfrm>
              <a:off x="1349" y="1611"/>
              <a:ext cx="2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i</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5059" name="Rectangle 19">
              <a:extLst>
                <a:ext uri="{FF2B5EF4-FFF2-40B4-BE49-F238E27FC236}">
                  <a16:creationId xmlns:a16="http://schemas.microsoft.com/office/drawing/2014/main" id="{64651AE0-B581-465E-AA9E-401D68E9CE53}"/>
                </a:ext>
              </a:extLst>
            </p:cNvPr>
            <p:cNvSpPr>
              <a:spLocks noChangeArrowheads="1"/>
            </p:cNvSpPr>
            <p:nvPr/>
          </p:nvSpPr>
          <p:spPr bwMode="auto">
            <a:xfrm>
              <a:off x="1666" y="2162"/>
              <a:ext cx="22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v</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5060" name="Line 20">
              <a:extLst>
                <a:ext uri="{FF2B5EF4-FFF2-40B4-BE49-F238E27FC236}">
                  <a16:creationId xmlns:a16="http://schemas.microsoft.com/office/drawing/2014/main" id="{8ABE7A57-4E40-496C-B94D-927356A1EBDD}"/>
                </a:ext>
              </a:extLst>
            </p:cNvPr>
            <p:cNvSpPr>
              <a:spLocks noChangeShapeType="1"/>
            </p:cNvSpPr>
            <p:nvPr/>
          </p:nvSpPr>
          <p:spPr bwMode="auto">
            <a:xfrm>
              <a:off x="1466" y="2238"/>
              <a:ext cx="10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800">
                <a:latin typeface="Times New Roman" panose="02020603050405020304" pitchFamily="18" charset="0"/>
                <a:cs typeface="Times New Roman" panose="02020603050405020304" pitchFamily="18" charset="0"/>
              </a:endParaRPr>
            </a:p>
          </p:txBody>
        </p:sp>
        <p:sp>
          <p:nvSpPr>
            <p:cNvPr id="215061" name="Line 21">
              <a:extLst>
                <a:ext uri="{FF2B5EF4-FFF2-40B4-BE49-F238E27FC236}">
                  <a16:creationId xmlns:a16="http://schemas.microsoft.com/office/drawing/2014/main" id="{93C3A427-E0DA-427C-BD73-FB9EBA56CB3A}"/>
                </a:ext>
              </a:extLst>
            </p:cNvPr>
            <p:cNvSpPr>
              <a:spLocks noChangeShapeType="1"/>
            </p:cNvSpPr>
            <p:nvPr/>
          </p:nvSpPr>
          <p:spPr bwMode="auto">
            <a:xfrm>
              <a:off x="1516" y="2189"/>
              <a:ext cx="0" cy="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800">
                <a:latin typeface="Times New Roman" panose="02020603050405020304" pitchFamily="18" charset="0"/>
                <a:cs typeface="Times New Roman" panose="02020603050405020304" pitchFamily="18" charset="0"/>
              </a:endParaRPr>
            </a:p>
          </p:txBody>
        </p:sp>
        <p:sp>
          <p:nvSpPr>
            <p:cNvPr id="215062" name="Line 22">
              <a:extLst>
                <a:ext uri="{FF2B5EF4-FFF2-40B4-BE49-F238E27FC236}">
                  <a16:creationId xmlns:a16="http://schemas.microsoft.com/office/drawing/2014/main" id="{B961342E-EA15-4EC5-B731-EB8F20B7C598}"/>
                </a:ext>
              </a:extLst>
            </p:cNvPr>
            <p:cNvSpPr>
              <a:spLocks noChangeShapeType="1"/>
            </p:cNvSpPr>
            <p:nvPr/>
          </p:nvSpPr>
          <p:spPr bwMode="auto">
            <a:xfrm>
              <a:off x="2108" y="2241"/>
              <a:ext cx="9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800">
                <a:latin typeface="Times New Roman" panose="02020603050405020304" pitchFamily="18" charset="0"/>
                <a:cs typeface="Times New Roman" panose="02020603050405020304" pitchFamily="18" charset="0"/>
              </a:endParaRPr>
            </a:p>
          </p:txBody>
        </p:sp>
        <p:grpSp>
          <p:nvGrpSpPr>
            <p:cNvPr id="215063" name="Group 23">
              <a:extLst>
                <a:ext uri="{FF2B5EF4-FFF2-40B4-BE49-F238E27FC236}">
                  <a16:creationId xmlns:a16="http://schemas.microsoft.com/office/drawing/2014/main" id="{CAB56720-6714-4B8E-AEC7-455F60EAFAC2}"/>
                </a:ext>
              </a:extLst>
            </p:cNvPr>
            <p:cNvGrpSpPr>
              <a:grpSpLocks/>
            </p:cNvGrpSpPr>
            <p:nvPr/>
          </p:nvGrpSpPr>
          <p:grpSpPr bwMode="auto">
            <a:xfrm rot="16200000">
              <a:off x="1460" y="1823"/>
              <a:ext cx="179" cy="343"/>
              <a:chOff x="2593" y="1322"/>
              <a:chExt cx="179" cy="343"/>
            </a:xfrm>
          </p:grpSpPr>
          <p:sp>
            <p:nvSpPr>
              <p:cNvPr id="215064" name="Rectangle 24">
                <a:extLst>
                  <a:ext uri="{FF2B5EF4-FFF2-40B4-BE49-F238E27FC236}">
                    <a16:creationId xmlns:a16="http://schemas.microsoft.com/office/drawing/2014/main" id="{699C5F90-EA58-4122-9D63-F08EBC119C91}"/>
                  </a:ext>
                </a:extLst>
              </p:cNvPr>
              <p:cNvSpPr>
                <a:spLocks noChangeArrowheads="1"/>
              </p:cNvSpPr>
              <p:nvPr/>
            </p:nvSpPr>
            <p:spPr bwMode="auto">
              <a:xfrm>
                <a:off x="2749" y="1322"/>
                <a:ext cx="16" cy="3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5065" name="Freeform 25">
                <a:extLst>
                  <a:ext uri="{FF2B5EF4-FFF2-40B4-BE49-F238E27FC236}">
                    <a16:creationId xmlns:a16="http://schemas.microsoft.com/office/drawing/2014/main" id="{A55854A4-E1B0-41AC-A5AA-8353A7A9A32E}"/>
                  </a:ext>
                </a:extLst>
              </p:cNvPr>
              <p:cNvSpPr>
                <a:spLocks/>
              </p:cNvSpPr>
              <p:nvPr/>
            </p:nvSpPr>
            <p:spPr bwMode="auto">
              <a:xfrm>
                <a:off x="2741" y="1571"/>
                <a:ext cx="31" cy="94"/>
              </a:xfrm>
              <a:custGeom>
                <a:avLst/>
                <a:gdLst>
                  <a:gd name="T0" fmla="*/ 16 w 31"/>
                  <a:gd name="T1" fmla="*/ 94 h 94"/>
                  <a:gd name="T2" fmla="*/ 31 w 31"/>
                  <a:gd name="T3" fmla="*/ 0 h 94"/>
                  <a:gd name="T4" fmla="*/ 0 w 31"/>
                  <a:gd name="T5" fmla="*/ 0 h 94"/>
                  <a:gd name="T6" fmla="*/ 16 w 31"/>
                  <a:gd name="T7" fmla="*/ 94 h 94"/>
                </a:gdLst>
                <a:ahLst/>
                <a:cxnLst>
                  <a:cxn ang="0">
                    <a:pos x="T0" y="T1"/>
                  </a:cxn>
                  <a:cxn ang="0">
                    <a:pos x="T2" y="T3"/>
                  </a:cxn>
                  <a:cxn ang="0">
                    <a:pos x="T4" y="T5"/>
                  </a:cxn>
                  <a:cxn ang="0">
                    <a:pos x="T6" y="T7"/>
                  </a:cxn>
                </a:cxnLst>
                <a:rect l="0" t="0" r="r" b="b"/>
                <a:pathLst>
                  <a:path w="31" h="94">
                    <a:moveTo>
                      <a:pt x="16" y="94"/>
                    </a:moveTo>
                    <a:lnTo>
                      <a:pt x="31" y="0"/>
                    </a:lnTo>
                    <a:lnTo>
                      <a:pt x="0" y="0"/>
                    </a:lnTo>
                    <a:lnTo>
                      <a:pt x="16" y="94"/>
                    </a:lnTo>
                    <a:close/>
                  </a:path>
                </a:pathLst>
              </a:custGeom>
              <a:solidFill>
                <a:srgbClr val="000000"/>
              </a:solidFill>
              <a:ln w="12700">
                <a:solidFill>
                  <a:srgbClr val="000000"/>
                </a:solidFill>
                <a:prstDash val="solid"/>
                <a:round/>
                <a:headEnd/>
                <a:tailEnd/>
              </a:ln>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5066" name="Rectangle 26">
                <a:extLst>
                  <a:ext uri="{FF2B5EF4-FFF2-40B4-BE49-F238E27FC236}">
                    <a16:creationId xmlns:a16="http://schemas.microsoft.com/office/drawing/2014/main" id="{9B1313B6-B978-4F8A-B90B-2818680AFAE4}"/>
                  </a:ext>
                </a:extLst>
              </p:cNvPr>
              <p:cNvSpPr>
                <a:spLocks noChangeArrowheads="1"/>
              </p:cNvSpPr>
              <p:nvPr/>
            </p:nvSpPr>
            <p:spPr bwMode="auto">
              <a:xfrm>
                <a:off x="2593" y="1392"/>
                <a:ext cx="14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grpSp>
        <p:grpSp>
          <p:nvGrpSpPr>
            <p:cNvPr id="215067" name="Group 27">
              <a:extLst>
                <a:ext uri="{FF2B5EF4-FFF2-40B4-BE49-F238E27FC236}">
                  <a16:creationId xmlns:a16="http://schemas.microsoft.com/office/drawing/2014/main" id="{E7D5E0C2-17FB-4C78-A5ED-D974276E2311}"/>
                </a:ext>
              </a:extLst>
            </p:cNvPr>
            <p:cNvGrpSpPr>
              <a:grpSpLocks/>
            </p:cNvGrpSpPr>
            <p:nvPr/>
          </p:nvGrpSpPr>
          <p:grpSpPr bwMode="auto">
            <a:xfrm rot="16200000">
              <a:off x="1779" y="1653"/>
              <a:ext cx="195" cy="680"/>
              <a:chOff x="2961" y="3496"/>
              <a:chExt cx="195" cy="680"/>
            </a:xfrm>
          </p:grpSpPr>
          <p:sp>
            <p:nvSpPr>
              <p:cNvPr id="215068" name="Rectangle 28">
                <a:extLst>
                  <a:ext uri="{FF2B5EF4-FFF2-40B4-BE49-F238E27FC236}">
                    <a16:creationId xmlns:a16="http://schemas.microsoft.com/office/drawing/2014/main" id="{E1A1A249-F0C5-4354-9DBD-874777915592}"/>
                  </a:ext>
                </a:extLst>
              </p:cNvPr>
              <p:cNvSpPr>
                <a:spLocks noChangeArrowheads="1"/>
              </p:cNvSpPr>
              <p:nvPr/>
            </p:nvSpPr>
            <p:spPr bwMode="auto">
              <a:xfrm>
                <a:off x="3054" y="3496"/>
                <a:ext cx="16" cy="68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5069" name="Freeform 29">
                <a:extLst>
                  <a:ext uri="{FF2B5EF4-FFF2-40B4-BE49-F238E27FC236}">
                    <a16:creationId xmlns:a16="http://schemas.microsoft.com/office/drawing/2014/main" id="{204D15C7-5821-4C49-BDC4-37C4D060052B}"/>
                  </a:ext>
                </a:extLst>
              </p:cNvPr>
              <p:cNvSpPr>
                <a:spLocks/>
              </p:cNvSpPr>
              <p:nvPr/>
            </p:nvSpPr>
            <p:spPr bwMode="auto">
              <a:xfrm>
                <a:off x="2984" y="3798"/>
                <a:ext cx="148" cy="125"/>
              </a:xfrm>
              <a:custGeom>
                <a:avLst/>
                <a:gdLst>
                  <a:gd name="T0" fmla="*/ 78 w 148"/>
                  <a:gd name="T1" fmla="*/ 125 h 125"/>
                  <a:gd name="T2" fmla="*/ 148 w 148"/>
                  <a:gd name="T3" fmla="*/ 0 h 125"/>
                  <a:gd name="T4" fmla="*/ 0 w 148"/>
                  <a:gd name="T5" fmla="*/ 0 h 125"/>
                  <a:gd name="T6" fmla="*/ 78 w 148"/>
                  <a:gd name="T7" fmla="*/ 125 h 125"/>
                </a:gdLst>
                <a:ahLst/>
                <a:cxnLst>
                  <a:cxn ang="0">
                    <a:pos x="T0" y="T1"/>
                  </a:cxn>
                  <a:cxn ang="0">
                    <a:pos x="T2" y="T3"/>
                  </a:cxn>
                  <a:cxn ang="0">
                    <a:pos x="T4" y="T5"/>
                  </a:cxn>
                  <a:cxn ang="0">
                    <a:pos x="T6" y="T7"/>
                  </a:cxn>
                </a:cxnLst>
                <a:rect l="0" t="0" r="r" b="b"/>
                <a:pathLst>
                  <a:path w="148" h="125">
                    <a:moveTo>
                      <a:pt x="78" y="125"/>
                    </a:moveTo>
                    <a:lnTo>
                      <a:pt x="148" y="0"/>
                    </a:lnTo>
                    <a:lnTo>
                      <a:pt x="0" y="0"/>
                    </a:lnTo>
                    <a:lnTo>
                      <a:pt x="78" y="125"/>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5070" name="Freeform 30">
                <a:extLst>
                  <a:ext uri="{FF2B5EF4-FFF2-40B4-BE49-F238E27FC236}">
                    <a16:creationId xmlns:a16="http://schemas.microsoft.com/office/drawing/2014/main" id="{CE911738-FA6F-47A7-8D83-BA564FC6D6AE}"/>
                  </a:ext>
                </a:extLst>
              </p:cNvPr>
              <p:cNvSpPr>
                <a:spLocks noEditPoints="1"/>
              </p:cNvSpPr>
              <p:nvPr/>
            </p:nvSpPr>
            <p:spPr bwMode="auto">
              <a:xfrm>
                <a:off x="2961" y="3790"/>
                <a:ext cx="195" cy="156"/>
              </a:xfrm>
              <a:custGeom>
                <a:avLst/>
                <a:gdLst>
                  <a:gd name="T0" fmla="*/ 187 w 195"/>
                  <a:gd name="T1" fmla="*/ 16 h 156"/>
                  <a:gd name="T2" fmla="*/ 195 w 195"/>
                  <a:gd name="T3" fmla="*/ 0 h 156"/>
                  <a:gd name="T4" fmla="*/ 171 w 195"/>
                  <a:gd name="T5" fmla="*/ 0 h 156"/>
                  <a:gd name="T6" fmla="*/ 23 w 195"/>
                  <a:gd name="T7" fmla="*/ 0 h 156"/>
                  <a:gd name="T8" fmla="*/ 0 w 195"/>
                  <a:gd name="T9" fmla="*/ 0 h 156"/>
                  <a:gd name="T10" fmla="*/ 15 w 195"/>
                  <a:gd name="T11" fmla="*/ 16 h 156"/>
                  <a:gd name="T12" fmla="*/ 93 w 195"/>
                  <a:gd name="T13" fmla="*/ 140 h 156"/>
                  <a:gd name="T14" fmla="*/ 101 w 195"/>
                  <a:gd name="T15" fmla="*/ 156 h 156"/>
                  <a:gd name="T16" fmla="*/ 117 w 195"/>
                  <a:gd name="T17" fmla="*/ 140 h 156"/>
                  <a:gd name="T18" fmla="*/ 187 w 195"/>
                  <a:gd name="T19" fmla="*/ 16 h 156"/>
                  <a:gd name="T20" fmla="*/ 93 w 195"/>
                  <a:gd name="T21" fmla="*/ 133 h 156"/>
                  <a:gd name="T22" fmla="*/ 101 w 195"/>
                  <a:gd name="T23" fmla="*/ 133 h 156"/>
                  <a:gd name="T24" fmla="*/ 117 w 195"/>
                  <a:gd name="T25" fmla="*/ 133 h 156"/>
                  <a:gd name="T26" fmla="*/ 39 w 195"/>
                  <a:gd name="T27" fmla="*/ 8 h 156"/>
                  <a:gd name="T28" fmla="*/ 23 w 195"/>
                  <a:gd name="T29" fmla="*/ 8 h 156"/>
                  <a:gd name="T30" fmla="*/ 23 w 195"/>
                  <a:gd name="T31" fmla="*/ 23 h 156"/>
                  <a:gd name="T32" fmla="*/ 171 w 195"/>
                  <a:gd name="T33" fmla="*/ 23 h 156"/>
                  <a:gd name="T34" fmla="*/ 171 w 195"/>
                  <a:gd name="T35" fmla="*/ 8 h 156"/>
                  <a:gd name="T36" fmla="*/ 164 w 195"/>
                  <a:gd name="T37" fmla="*/ 8 h 156"/>
                  <a:gd name="T38" fmla="*/ 93 w 195"/>
                  <a:gd name="T39" fmla="*/ 13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156">
                    <a:moveTo>
                      <a:pt x="187" y="16"/>
                    </a:moveTo>
                    <a:lnTo>
                      <a:pt x="195" y="0"/>
                    </a:lnTo>
                    <a:lnTo>
                      <a:pt x="171" y="0"/>
                    </a:lnTo>
                    <a:lnTo>
                      <a:pt x="23" y="0"/>
                    </a:lnTo>
                    <a:lnTo>
                      <a:pt x="0" y="0"/>
                    </a:lnTo>
                    <a:lnTo>
                      <a:pt x="15" y="16"/>
                    </a:lnTo>
                    <a:lnTo>
                      <a:pt x="93" y="140"/>
                    </a:lnTo>
                    <a:lnTo>
                      <a:pt x="101" y="156"/>
                    </a:lnTo>
                    <a:lnTo>
                      <a:pt x="117" y="140"/>
                    </a:lnTo>
                    <a:lnTo>
                      <a:pt x="187" y="16"/>
                    </a:lnTo>
                    <a:close/>
                    <a:moveTo>
                      <a:pt x="93" y="133"/>
                    </a:moveTo>
                    <a:lnTo>
                      <a:pt x="101" y="133"/>
                    </a:lnTo>
                    <a:lnTo>
                      <a:pt x="117" y="133"/>
                    </a:lnTo>
                    <a:lnTo>
                      <a:pt x="39" y="8"/>
                    </a:lnTo>
                    <a:lnTo>
                      <a:pt x="23" y="8"/>
                    </a:lnTo>
                    <a:lnTo>
                      <a:pt x="23" y="23"/>
                    </a:lnTo>
                    <a:lnTo>
                      <a:pt x="171" y="23"/>
                    </a:lnTo>
                    <a:lnTo>
                      <a:pt x="171" y="8"/>
                    </a:lnTo>
                    <a:lnTo>
                      <a:pt x="164" y="8"/>
                    </a:lnTo>
                    <a:lnTo>
                      <a:pt x="93" y="13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5071" name="Rectangle 31">
                <a:extLst>
                  <a:ext uri="{FF2B5EF4-FFF2-40B4-BE49-F238E27FC236}">
                    <a16:creationId xmlns:a16="http://schemas.microsoft.com/office/drawing/2014/main" id="{6BA10A52-6A2C-4F55-A549-8A95156F7A6F}"/>
                  </a:ext>
                </a:extLst>
              </p:cNvPr>
              <p:cNvSpPr>
                <a:spLocks noChangeArrowheads="1"/>
              </p:cNvSpPr>
              <p:nvPr/>
            </p:nvSpPr>
            <p:spPr bwMode="auto">
              <a:xfrm>
                <a:off x="2976" y="3923"/>
                <a:ext cx="172" cy="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grpSp>
      </p:grpSp>
    </p:spTree>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2">
            <a:extLst>
              <a:ext uri="{FF2B5EF4-FFF2-40B4-BE49-F238E27FC236}">
                <a16:creationId xmlns:a16="http://schemas.microsoft.com/office/drawing/2014/main" id="{5ED2ABAE-57E6-4D2D-B0DA-A98245D06A73}"/>
              </a:ext>
            </a:extLst>
          </p:cNvPr>
          <p:cNvSpPr txBox="1">
            <a:spLocks noChangeArrowheads="1"/>
          </p:cNvSpPr>
          <p:nvPr/>
        </p:nvSpPr>
        <p:spPr bwMode="auto">
          <a:xfrm>
            <a:off x="658813" y="1198563"/>
            <a:ext cx="4554537"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spcBef>
                <a:spcPct val="50000"/>
              </a:spcBef>
            </a:pPr>
            <a:r>
              <a:rPr lang="en-US" altLang="zh-CN" sz="2800" dirty="0">
                <a:latin typeface="幼圆" panose="02010509060101010101" pitchFamily="49" charset="-122"/>
                <a:ea typeface="幼圆" panose="02010509060101010101" pitchFamily="49" charset="-122"/>
                <a:cs typeface="Times New Roman" panose="02020603050405020304" pitchFamily="18" charset="0"/>
              </a:rPr>
              <a:t>2.</a:t>
            </a:r>
            <a:r>
              <a:rPr lang="zh-CN" altLang="en-US" sz="2800" dirty="0">
                <a:latin typeface="幼圆" panose="02010509060101010101" pitchFamily="49" charset="-122"/>
                <a:ea typeface="幼圆" panose="02010509060101010101" pitchFamily="49" charset="-122"/>
                <a:cs typeface="Times New Roman" panose="02020603050405020304" pitchFamily="18" charset="0"/>
              </a:rPr>
              <a:t>恒压降模型</a:t>
            </a:r>
            <a:r>
              <a:rPr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offset model)</a:t>
            </a:r>
          </a:p>
        </p:txBody>
      </p:sp>
      <p:sp>
        <p:nvSpPr>
          <p:cNvPr id="216067" name="Text Box 3">
            <a:extLst>
              <a:ext uri="{FF2B5EF4-FFF2-40B4-BE49-F238E27FC236}">
                <a16:creationId xmlns:a16="http://schemas.microsoft.com/office/drawing/2014/main" id="{F6F82C69-DF6B-48BC-9808-C1C9884A0B5F}"/>
              </a:ext>
            </a:extLst>
          </p:cNvPr>
          <p:cNvSpPr txBox="1">
            <a:spLocks noChangeArrowheads="1"/>
          </p:cNvSpPr>
          <p:nvPr/>
        </p:nvSpPr>
        <p:spPr bwMode="auto">
          <a:xfrm>
            <a:off x="777875" y="4430713"/>
            <a:ext cx="7531100" cy="1115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lnSpc>
                <a:spcPct val="150000"/>
              </a:lnSpc>
              <a:spcBef>
                <a:spcPct val="50000"/>
              </a:spcBef>
            </a:pPr>
            <a:r>
              <a:rPr lang="zh-CN" altLang="en-US" sz="2400" dirty="0">
                <a:latin typeface="幼圆" panose="02010509060101010101" pitchFamily="49" charset="-122"/>
                <a:ea typeface="幼圆" panose="02010509060101010101" pitchFamily="49" charset="-122"/>
                <a:cs typeface="Times New Roman" panose="02020603050405020304" pitchFamily="18" charset="0"/>
              </a:rPr>
              <a:t>二极管导通后，认为其压降是恒定的，典型值为</a:t>
            </a:r>
            <a:r>
              <a:rPr lang="en-US" altLang="zh-CN" sz="2400" dirty="0">
                <a:latin typeface="幼圆" panose="02010509060101010101" pitchFamily="49" charset="-122"/>
                <a:ea typeface="幼圆" panose="02010509060101010101" pitchFamily="49" charset="-122"/>
                <a:cs typeface="Times New Roman" panose="02020603050405020304" pitchFamily="18" charset="0"/>
              </a:rPr>
              <a:t>0.7V</a:t>
            </a:r>
            <a:r>
              <a:rPr lang="zh-CN" altLang="en-US" sz="2400" dirty="0">
                <a:latin typeface="幼圆" panose="02010509060101010101" pitchFamily="49" charset="-122"/>
                <a:ea typeface="幼圆" panose="02010509060101010101" pitchFamily="49" charset="-122"/>
                <a:cs typeface="Times New Roman" panose="02020603050405020304" pitchFamily="18" charset="0"/>
              </a:rPr>
              <a:t>，只有当二极管的电流大于等于</a:t>
            </a:r>
            <a:r>
              <a:rPr lang="en-US" altLang="zh-CN" sz="2400" dirty="0">
                <a:latin typeface="幼圆" panose="02010509060101010101" pitchFamily="49" charset="-122"/>
                <a:ea typeface="幼圆" panose="02010509060101010101" pitchFamily="49" charset="-122"/>
                <a:cs typeface="Times New Roman" panose="02020603050405020304" pitchFamily="18" charset="0"/>
              </a:rPr>
              <a:t>1mA</a:t>
            </a:r>
            <a:r>
              <a:rPr lang="zh-CN" altLang="en-US" sz="2400" dirty="0">
                <a:latin typeface="幼圆" panose="02010509060101010101" pitchFamily="49" charset="-122"/>
                <a:ea typeface="幼圆" panose="02010509060101010101" pitchFamily="49" charset="-122"/>
                <a:cs typeface="Times New Roman" panose="02020603050405020304" pitchFamily="18" charset="0"/>
              </a:rPr>
              <a:t>时，使用该模型。</a:t>
            </a:r>
          </a:p>
        </p:txBody>
      </p:sp>
      <p:sp>
        <p:nvSpPr>
          <p:cNvPr id="216068" name="Line 4">
            <a:extLst>
              <a:ext uri="{FF2B5EF4-FFF2-40B4-BE49-F238E27FC236}">
                <a16:creationId xmlns:a16="http://schemas.microsoft.com/office/drawing/2014/main" id="{CA89380C-E088-4C22-88DA-075C7975026C}"/>
              </a:ext>
            </a:extLst>
          </p:cNvPr>
          <p:cNvSpPr>
            <a:spLocks noChangeShapeType="1"/>
          </p:cNvSpPr>
          <p:nvPr/>
        </p:nvSpPr>
        <p:spPr bwMode="auto">
          <a:xfrm>
            <a:off x="5227638" y="3671888"/>
            <a:ext cx="2325687"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6069" name="Line 5">
            <a:extLst>
              <a:ext uri="{FF2B5EF4-FFF2-40B4-BE49-F238E27FC236}">
                <a16:creationId xmlns:a16="http://schemas.microsoft.com/office/drawing/2014/main" id="{133C3451-67B5-4F36-916D-CCDF2FD9DF93}"/>
              </a:ext>
            </a:extLst>
          </p:cNvPr>
          <p:cNvSpPr>
            <a:spLocks noChangeShapeType="1"/>
          </p:cNvSpPr>
          <p:nvPr/>
        </p:nvSpPr>
        <p:spPr bwMode="auto">
          <a:xfrm>
            <a:off x="6469063" y="1765300"/>
            <a:ext cx="0" cy="2206625"/>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6070" name="Line 6">
            <a:extLst>
              <a:ext uri="{FF2B5EF4-FFF2-40B4-BE49-F238E27FC236}">
                <a16:creationId xmlns:a16="http://schemas.microsoft.com/office/drawing/2014/main" id="{18FF7432-AE94-4B4C-91E8-F6592BA6DC18}"/>
              </a:ext>
            </a:extLst>
          </p:cNvPr>
          <p:cNvSpPr>
            <a:spLocks noChangeShapeType="1"/>
          </p:cNvSpPr>
          <p:nvPr/>
        </p:nvSpPr>
        <p:spPr bwMode="auto">
          <a:xfrm>
            <a:off x="6864350" y="2232025"/>
            <a:ext cx="0" cy="146367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6071" name="Line 7">
            <a:extLst>
              <a:ext uri="{FF2B5EF4-FFF2-40B4-BE49-F238E27FC236}">
                <a16:creationId xmlns:a16="http://schemas.microsoft.com/office/drawing/2014/main" id="{4157059A-96A8-4CFF-8673-AA338D4DB3CA}"/>
              </a:ext>
            </a:extLst>
          </p:cNvPr>
          <p:cNvSpPr>
            <a:spLocks noChangeShapeType="1"/>
          </p:cNvSpPr>
          <p:nvPr/>
        </p:nvSpPr>
        <p:spPr bwMode="auto">
          <a:xfrm>
            <a:off x="5762625" y="3681413"/>
            <a:ext cx="110966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6072" name="Text Box 8">
            <a:extLst>
              <a:ext uri="{FF2B5EF4-FFF2-40B4-BE49-F238E27FC236}">
                <a16:creationId xmlns:a16="http://schemas.microsoft.com/office/drawing/2014/main" id="{9B5CAA82-F271-41F5-B866-800DD51FDDC0}"/>
              </a:ext>
            </a:extLst>
          </p:cNvPr>
          <p:cNvSpPr txBox="1">
            <a:spLocks noChangeArrowheads="1"/>
          </p:cNvSpPr>
          <p:nvPr/>
        </p:nvSpPr>
        <p:spPr bwMode="auto">
          <a:xfrm>
            <a:off x="7578726" y="3322660"/>
            <a:ext cx="796925"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v</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6073" name="Rectangle 9">
            <a:extLst>
              <a:ext uri="{FF2B5EF4-FFF2-40B4-BE49-F238E27FC236}">
                <a16:creationId xmlns:a16="http://schemas.microsoft.com/office/drawing/2014/main" id="{38CA3AB1-5DB7-4D56-B609-3DAD3B72B1CC}"/>
              </a:ext>
            </a:extLst>
          </p:cNvPr>
          <p:cNvSpPr>
            <a:spLocks noChangeArrowheads="1"/>
          </p:cNvSpPr>
          <p:nvPr/>
        </p:nvSpPr>
        <p:spPr bwMode="auto">
          <a:xfrm>
            <a:off x="6554788" y="1566863"/>
            <a:ext cx="45426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i</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6075" name="Rectangle 11">
            <a:extLst>
              <a:ext uri="{FF2B5EF4-FFF2-40B4-BE49-F238E27FC236}">
                <a16:creationId xmlns:a16="http://schemas.microsoft.com/office/drawing/2014/main" id="{D7717DEE-BD5C-461D-9B20-B4E14FA437B5}"/>
              </a:ext>
            </a:extLst>
          </p:cNvPr>
          <p:cNvSpPr>
            <a:spLocks noChangeArrowheads="1"/>
          </p:cNvSpPr>
          <p:nvPr/>
        </p:nvSpPr>
        <p:spPr bwMode="auto">
          <a:xfrm>
            <a:off x="8035925" y="2406650"/>
            <a:ext cx="2349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216076" name="Group 12">
            <a:extLst>
              <a:ext uri="{FF2B5EF4-FFF2-40B4-BE49-F238E27FC236}">
                <a16:creationId xmlns:a16="http://schemas.microsoft.com/office/drawing/2014/main" id="{B3628ED3-D31D-403F-8616-093F1A4D3E07}"/>
              </a:ext>
            </a:extLst>
          </p:cNvPr>
          <p:cNvGrpSpPr>
            <a:grpSpLocks/>
          </p:cNvGrpSpPr>
          <p:nvPr/>
        </p:nvGrpSpPr>
        <p:grpSpPr bwMode="auto">
          <a:xfrm>
            <a:off x="1331654" y="2286003"/>
            <a:ext cx="2654560" cy="1584586"/>
            <a:chOff x="1453" y="1693"/>
            <a:chExt cx="1058" cy="741"/>
          </a:xfrm>
        </p:grpSpPr>
        <p:sp>
          <p:nvSpPr>
            <p:cNvPr id="216077" name="Rectangle 13">
              <a:extLst>
                <a:ext uri="{FF2B5EF4-FFF2-40B4-BE49-F238E27FC236}">
                  <a16:creationId xmlns:a16="http://schemas.microsoft.com/office/drawing/2014/main" id="{E8552041-EDEA-4C97-92E7-9F810124F2F6}"/>
                </a:ext>
              </a:extLst>
            </p:cNvPr>
            <p:cNvSpPr>
              <a:spLocks noChangeArrowheads="1"/>
            </p:cNvSpPr>
            <p:nvPr/>
          </p:nvSpPr>
          <p:spPr bwMode="auto">
            <a:xfrm>
              <a:off x="1904" y="2188"/>
              <a:ext cx="205"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v</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6078" name="Line 14">
              <a:extLst>
                <a:ext uri="{FF2B5EF4-FFF2-40B4-BE49-F238E27FC236}">
                  <a16:creationId xmlns:a16="http://schemas.microsoft.com/office/drawing/2014/main" id="{758FF6CC-5E11-45EA-BA05-B65F421E4F0F}"/>
                </a:ext>
              </a:extLst>
            </p:cNvPr>
            <p:cNvSpPr>
              <a:spLocks noChangeShapeType="1"/>
            </p:cNvSpPr>
            <p:nvPr/>
          </p:nvSpPr>
          <p:spPr bwMode="auto">
            <a:xfrm>
              <a:off x="1506" y="2272"/>
              <a:ext cx="10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800">
                <a:latin typeface="Times New Roman" panose="02020603050405020304" pitchFamily="18" charset="0"/>
                <a:cs typeface="Times New Roman" panose="02020603050405020304" pitchFamily="18" charset="0"/>
              </a:endParaRPr>
            </a:p>
          </p:txBody>
        </p:sp>
        <p:sp>
          <p:nvSpPr>
            <p:cNvPr id="216079" name="Line 15">
              <a:extLst>
                <a:ext uri="{FF2B5EF4-FFF2-40B4-BE49-F238E27FC236}">
                  <a16:creationId xmlns:a16="http://schemas.microsoft.com/office/drawing/2014/main" id="{299BCDDC-0845-4E37-93D5-46EDCE0C9655}"/>
                </a:ext>
              </a:extLst>
            </p:cNvPr>
            <p:cNvSpPr>
              <a:spLocks noChangeShapeType="1"/>
            </p:cNvSpPr>
            <p:nvPr/>
          </p:nvSpPr>
          <p:spPr bwMode="auto">
            <a:xfrm>
              <a:off x="1556" y="2223"/>
              <a:ext cx="0" cy="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800">
                <a:latin typeface="Times New Roman" panose="02020603050405020304" pitchFamily="18" charset="0"/>
                <a:cs typeface="Times New Roman" panose="02020603050405020304" pitchFamily="18" charset="0"/>
              </a:endParaRPr>
            </a:p>
          </p:txBody>
        </p:sp>
        <p:sp>
          <p:nvSpPr>
            <p:cNvPr id="216080" name="Line 16">
              <a:extLst>
                <a:ext uri="{FF2B5EF4-FFF2-40B4-BE49-F238E27FC236}">
                  <a16:creationId xmlns:a16="http://schemas.microsoft.com/office/drawing/2014/main" id="{B73F61DA-559B-4F41-BE32-917DDF35B1CD}"/>
                </a:ext>
              </a:extLst>
            </p:cNvPr>
            <p:cNvSpPr>
              <a:spLocks noChangeShapeType="1"/>
            </p:cNvSpPr>
            <p:nvPr/>
          </p:nvSpPr>
          <p:spPr bwMode="auto">
            <a:xfrm>
              <a:off x="2412" y="2264"/>
              <a:ext cx="9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800">
                <a:latin typeface="Times New Roman" panose="02020603050405020304" pitchFamily="18" charset="0"/>
                <a:cs typeface="Times New Roman" panose="02020603050405020304" pitchFamily="18" charset="0"/>
              </a:endParaRPr>
            </a:p>
          </p:txBody>
        </p:sp>
        <p:grpSp>
          <p:nvGrpSpPr>
            <p:cNvPr id="216081" name="Group 17">
              <a:extLst>
                <a:ext uri="{FF2B5EF4-FFF2-40B4-BE49-F238E27FC236}">
                  <a16:creationId xmlns:a16="http://schemas.microsoft.com/office/drawing/2014/main" id="{EDCAC074-EC64-41CA-98C5-C27639DBC123}"/>
                </a:ext>
              </a:extLst>
            </p:cNvPr>
            <p:cNvGrpSpPr>
              <a:grpSpLocks/>
            </p:cNvGrpSpPr>
            <p:nvPr/>
          </p:nvGrpSpPr>
          <p:grpSpPr bwMode="auto">
            <a:xfrm rot="16200000">
              <a:off x="1927" y="1654"/>
              <a:ext cx="195" cy="907"/>
              <a:chOff x="4672" y="678"/>
              <a:chExt cx="195" cy="907"/>
            </a:xfrm>
          </p:grpSpPr>
          <p:sp>
            <p:nvSpPr>
              <p:cNvPr id="216082" name="Rectangle 18">
                <a:extLst>
                  <a:ext uri="{FF2B5EF4-FFF2-40B4-BE49-F238E27FC236}">
                    <a16:creationId xmlns:a16="http://schemas.microsoft.com/office/drawing/2014/main" id="{7B2003CA-7FF8-45BF-BE5F-F4F65631F983}"/>
                  </a:ext>
                </a:extLst>
              </p:cNvPr>
              <p:cNvSpPr>
                <a:spLocks noChangeArrowheads="1"/>
              </p:cNvSpPr>
              <p:nvPr/>
            </p:nvSpPr>
            <p:spPr bwMode="auto">
              <a:xfrm>
                <a:off x="4765" y="678"/>
                <a:ext cx="16" cy="90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6083" name="Rectangle 19">
                <a:extLst>
                  <a:ext uri="{FF2B5EF4-FFF2-40B4-BE49-F238E27FC236}">
                    <a16:creationId xmlns:a16="http://schemas.microsoft.com/office/drawing/2014/main" id="{BB0E5610-4B76-4BF8-8D4F-C02ED4724A4C}"/>
                  </a:ext>
                </a:extLst>
              </p:cNvPr>
              <p:cNvSpPr>
                <a:spLocks noChangeArrowheads="1"/>
              </p:cNvSpPr>
              <p:nvPr/>
            </p:nvSpPr>
            <p:spPr bwMode="auto">
              <a:xfrm>
                <a:off x="4719" y="1329"/>
                <a:ext cx="101"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6084" name="Rectangle 20">
                <a:extLst>
                  <a:ext uri="{FF2B5EF4-FFF2-40B4-BE49-F238E27FC236}">
                    <a16:creationId xmlns:a16="http://schemas.microsoft.com/office/drawing/2014/main" id="{B2580127-2D12-48E4-87E3-28CEB4D27562}"/>
                  </a:ext>
                </a:extLst>
              </p:cNvPr>
              <p:cNvSpPr>
                <a:spLocks noChangeArrowheads="1"/>
              </p:cNvSpPr>
              <p:nvPr/>
            </p:nvSpPr>
            <p:spPr bwMode="auto">
              <a:xfrm>
                <a:off x="4687" y="1321"/>
                <a:ext cx="172" cy="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6085" name="Rectangle 21">
                <a:extLst>
                  <a:ext uri="{FF2B5EF4-FFF2-40B4-BE49-F238E27FC236}">
                    <a16:creationId xmlns:a16="http://schemas.microsoft.com/office/drawing/2014/main" id="{1DE1D6A6-42C3-4639-8420-50B390D46303}"/>
                  </a:ext>
                </a:extLst>
              </p:cNvPr>
              <p:cNvSpPr>
                <a:spLocks noChangeArrowheads="1"/>
              </p:cNvSpPr>
              <p:nvPr/>
            </p:nvSpPr>
            <p:spPr bwMode="auto">
              <a:xfrm>
                <a:off x="4726" y="1383"/>
                <a:ext cx="94" cy="24"/>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grpSp>
            <p:nvGrpSpPr>
              <p:cNvPr id="216086" name="Group 22">
                <a:extLst>
                  <a:ext uri="{FF2B5EF4-FFF2-40B4-BE49-F238E27FC236}">
                    <a16:creationId xmlns:a16="http://schemas.microsoft.com/office/drawing/2014/main" id="{C0F6A173-9251-414F-92DE-FFEBBF44D692}"/>
                  </a:ext>
                </a:extLst>
              </p:cNvPr>
              <p:cNvGrpSpPr>
                <a:grpSpLocks/>
              </p:cNvGrpSpPr>
              <p:nvPr/>
            </p:nvGrpSpPr>
            <p:grpSpPr bwMode="auto">
              <a:xfrm>
                <a:off x="4672" y="1001"/>
                <a:ext cx="195" cy="156"/>
                <a:chOff x="4672" y="1001"/>
                <a:chExt cx="195" cy="156"/>
              </a:xfrm>
            </p:grpSpPr>
            <p:sp>
              <p:nvSpPr>
                <p:cNvPr id="216087" name="Freeform 23">
                  <a:extLst>
                    <a:ext uri="{FF2B5EF4-FFF2-40B4-BE49-F238E27FC236}">
                      <a16:creationId xmlns:a16="http://schemas.microsoft.com/office/drawing/2014/main" id="{53622009-785F-4755-8B06-8B2D358E3710}"/>
                    </a:ext>
                  </a:extLst>
                </p:cNvPr>
                <p:cNvSpPr>
                  <a:spLocks/>
                </p:cNvSpPr>
                <p:nvPr/>
              </p:nvSpPr>
              <p:spPr bwMode="auto">
                <a:xfrm>
                  <a:off x="4695" y="1009"/>
                  <a:ext cx="148" cy="124"/>
                </a:xfrm>
                <a:custGeom>
                  <a:avLst/>
                  <a:gdLst>
                    <a:gd name="T0" fmla="*/ 78 w 148"/>
                    <a:gd name="T1" fmla="*/ 124 h 124"/>
                    <a:gd name="T2" fmla="*/ 148 w 148"/>
                    <a:gd name="T3" fmla="*/ 0 h 124"/>
                    <a:gd name="T4" fmla="*/ 0 w 148"/>
                    <a:gd name="T5" fmla="*/ 0 h 124"/>
                    <a:gd name="T6" fmla="*/ 78 w 148"/>
                    <a:gd name="T7" fmla="*/ 124 h 124"/>
                  </a:gdLst>
                  <a:ahLst/>
                  <a:cxnLst>
                    <a:cxn ang="0">
                      <a:pos x="T0" y="T1"/>
                    </a:cxn>
                    <a:cxn ang="0">
                      <a:pos x="T2" y="T3"/>
                    </a:cxn>
                    <a:cxn ang="0">
                      <a:pos x="T4" y="T5"/>
                    </a:cxn>
                    <a:cxn ang="0">
                      <a:pos x="T6" y="T7"/>
                    </a:cxn>
                  </a:cxnLst>
                  <a:rect l="0" t="0" r="r" b="b"/>
                  <a:pathLst>
                    <a:path w="148" h="124">
                      <a:moveTo>
                        <a:pt x="78" y="124"/>
                      </a:moveTo>
                      <a:lnTo>
                        <a:pt x="148" y="0"/>
                      </a:lnTo>
                      <a:lnTo>
                        <a:pt x="0" y="0"/>
                      </a:lnTo>
                      <a:lnTo>
                        <a:pt x="78" y="124"/>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6088" name="Freeform 24">
                  <a:extLst>
                    <a:ext uri="{FF2B5EF4-FFF2-40B4-BE49-F238E27FC236}">
                      <a16:creationId xmlns:a16="http://schemas.microsoft.com/office/drawing/2014/main" id="{681507BF-33BC-4F3B-9F29-437EA514139E}"/>
                    </a:ext>
                  </a:extLst>
                </p:cNvPr>
                <p:cNvSpPr>
                  <a:spLocks noEditPoints="1"/>
                </p:cNvSpPr>
                <p:nvPr/>
              </p:nvSpPr>
              <p:spPr bwMode="auto">
                <a:xfrm>
                  <a:off x="4672" y="1001"/>
                  <a:ext cx="195" cy="156"/>
                </a:xfrm>
                <a:custGeom>
                  <a:avLst/>
                  <a:gdLst>
                    <a:gd name="T0" fmla="*/ 187 w 195"/>
                    <a:gd name="T1" fmla="*/ 15 h 156"/>
                    <a:gd name="T2" fmla="*/ 195 w 195"/>
                    <a:gd name="T3" fmla="*/ 0 h 156"/>
                    <a:gd name="T4" fmla="*/ 171 w 195"/>
                    <a:gd name="T5" fmla="*/ 0 h 156"/>
                    <a:gd name="T6" fmla="*/ 23 w 195"/>
                    <a:gd name="T7" fmla="*/ 0 h 156"/>
                    <a:gd name="T8" fmla="*/ 0 w 195"/>
                    <a:gd name="T9" fmla="*/ 0 h 156"/>
                    <a:gd name="T10" fmla="*/ 15 w 195"/>
                    <a:gd name="T11" fmla="*/ 15 h 156"/>
                    <a:gd name="T12" fmla="*/ 93 w 195"/>
                    <a:gd name="T13" fmla="*/ 140 h 156"/>
                    <a:gd name="T14" fmla="*/ 101 w 195"/>
                    <a:gd name="T15" fmla="*/ 156 h 156"/>
                    <a:gd name="T16" fmla="*/ 117 w 195"/>
                    <a:gd name="T17" fmla="*/ 140 h 156"/>
                    <a:gd name="T18" fmla="*/ 187 w 195"/>
                    <a:gd name="T19" fmla="*/ 15 h 156"/>
                    <a:gd name="T20" fmla="*/ 93 w 195"/>
                    <a:gd name="T21" fmla="*/ 132 h 156"/>
                    <a:gd name="T22" fmla="*/ 101 w 195"/>
                    <a:gd name="T23" fmla="*/ 132 h 156"/>
                    <a:gd name="T24" fmla="*/ 117 w 195"/>
                    <a:gd name="T25" fmla="*/ 132 h 156"/>
                    <a:gd name="T26" fmla="*/ 39 w 195"/>
                    <a:gd name="T27" fmla="*/ 8 h 156"/>
                    <a:gd name="T28" fmla="*/ 23 w 195"/>
                    <a:gd name="T29" fmla="*/ 8 h 156"/>
                    <a:gd name="T30" fmla="*/ 23 w 195"/>
                    <a:gd name="T31" fmla="*/ 23 h 156"/>
                    <a:gd name="T32" fmla="*/ 171 w 195"/>
                    <a:gd name="T33" fmla="*/ 23 h 156"/>
                    <a:gd name="T34" fmla="*/ 171 w 195"/>
                    <a:gd name="T35" fmla="*/ 8 h 156"/>
                    <a:gd name="T36" fmla="*/ 164 w 195"/>
                    <a:gd name="T37" fmla="*/ 8 h 156"/>
                    <a:gd name="T38" fmla="*/ 93 w 195"/>
                    <a:gd name="T39" fmla="*/ 13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156">
                      <a:moveTo>
                        <a:pt x="187" y="15"/>
                      </a:moveTo>
                      <a:lnTo>
                        <a:pt x="195" y="0"/>
                      </a:lnTo>
                      <a:lnTo>
                        <a:pt x="171" y="0"/>
                      </a:lnTo>
                      <a:lnTo>
                        <a:pt x="23" y="0"/>
                      </a:lnTo>
                      <a:lnTo>
                        <a:pt x="0" y="0"/>
                      </a:lnTo>
                      <a:lnTo>
                        <a:pt x="15" y="15"/>
                      </a:lnTo>
                      <a:lnTo>
                        <a:pt x="93" y="140"/>
                      </a:lnTo>
                      <a:lnTo>
                        <a:pt x="101" y="156"/>
                      </a:lnTo>
                      <a:lnTo>
                        <a:pt x="117" y="140"/>
                      </a:lnTo>
                      <a:lnTo>
                        <a:pt x="187" y="15"/>
                      </a:lnTo>
                      <a:close/>
                      <a:moveTo>
                        <a:pt x="93" y="132"/>
                      </a:moveTo>
                      <a:lnTo>
                        <a:pt x="101" y="132"/>
                      </a:lnTo>
                      <a:lnTo>
                        <a:pt x="117" y="132"/>
                      </a:lnTo>
                      <a:lnTo>
                        <a:pt x="39" y="8"/>
                      </a:lnTo>
                      <a:lnTo>
                        <a:pt x="23" y="8"/>
                      </a:lnTo>
                      <a:lnTo>
                        <a:pt x="23" y="23"/>
                      </a:lnTo>
                      <a:lnTo>
                        <a:pt x="171" y="23"/>
                      </a:lnTo>
                      <a:lnTo>
                        <a:pt x="171" y="8"/>
                      </a:lnTo>
                      <a:lnTo>
                        <a:pt x="164" y="8"/>
                      </a:lnTo>
                      <a:lnTo>
                        <a:pt x="93" y="13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grpSp>
          <p:sp>
            <p:nvSpPr>
              <p:cNvPr id="216089" name="Rectangle 25">
                <a:extLst>
                  <a:ext uri="{FF2B5EF4-FFF2-40B4-BE49-F238E27FC236}">
                    <a16:creationId xmlns:a16="http://schemas.microsoft.com/office/drawing/2014/main" id="{D38EF318-495F-4656-9D2D-C7F41A90CC1F}"/>
                  </a:ext>
                </a:extLst>
              </p:cNvPr>
              <p:cNvSpPr>
                <a:spLocks noChangeArrowheads="1"/>
              </p:cNvSpPr>
              <p:nvPr/>
            </p:nvSpPr>
            <p:spPr bwMode="auto">
              <a:xfrm>
                <a:off x="4687" y="1141"/>
                <a:ext cx="172" cy="24"/>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grpSp>
        <p:sp>
          <p:nvSpPr>
            <p:cNvPr id="216090" name="Rectangle 26">
              <a:extLst>
                <a:ext uri="{FF2B5EF4-FFF2-40B4-BE49-F238E27FC236}">
                  <a16:creationId xmlns:a16="http://schemas.microsoft.com/office/drawing/2014/main" id="{DA44C67D-180E-468D-9B50-E51A4DC478AD}"/>
                </a:ext>
              </a:extLst>
            </p:cNvPr>
            <p:cNvSpPr>
              <a:spLocks noChangeArrowheads="1"/>
            </p:cNvSpPr>
            <p:nvPr/>
          </p:nvSpPr>
          <p:spPr bwMode="auto">
            <a:xfrm>
              <a:off x="1453" y="1696"/>
              <a:ext cx="181"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i</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grpSp>
          <p:nvGrpSpPr>
            <p:cNvPr id="216091" name="Group 27">
              <a:extLst>
                <a:ext uri="{FF2B5EF4-FFF2-40B4-BE49-F238E27FC236}">
                  <a16:creationId xmlns:a16="http://schemas.microsoft.com/office/drawing/2014/main" id="{BED6E79F-921C-4A63-902B-04FAAD81058C}"/>
                </a:ext>
              </a:extLst>
            </p:cNvPr>
            <p:cNvGrpSpPr>
              <a:grpSpLocks/>
            </p:cNvGrpSpPr>
            <p:nvPr/>
          </p:nvGrpSpPr>
          <p:grpSpPr bwMode="auto">
            <a:xfrm rot="16200000">
              <a:off x="1537" y="1908"/>
              <a:ext cx="179" cy="343"/>
              <a:chOff x="2593" y="1322"/>
              <a:chExt cx="179" cy="343"/>
            </a:xfrm>
          </p:grpSpPr>
          <p:sp>
            <p:nvSpPr>
              <p:cNvPr id="216092" name="Rectangle 28">
                <a:extLst>
                  <a:ext uri="{FF2B5EF4-FFF2-40B4-BE49-F238E27FC236}">
                    <a16:creationId xmlns:a16="http://schemas.microsoft.com/office/drawing/2014/main" id="{5AC856E8-59C3-4BDC-B680-53327868106A}"/>
                  </a:ext>
                </a:extLst>
              </p:cNvPr>
              <p:cNvSpPr>
                <a:spLocks noChangeArrowheads="1"/>
              </p:cNvSpPr>
              <p:nvPr/>
            </p:nvSpPr>
            <p:spPr bwMode="auto">
              <a:xfrm>
                <a:off x="2749" y="1322"/>
                <a:ext cx="16" cy="3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6093" name="Freeform 29">
                <a:extLst>
                  <a:ext uri="{FF2B5EF4-FFF2-40B4-BE49-F238E27FC236}">
                    <a16:creationId xmlns:a16="http://schemas.microsoft.com/office/drawing/2014/main" id="{24819A24-AA85-453E-8B7F-B19BF6D49198}"/>
                  </a:ext>
                </a:extLst>
              </p:cNvPr>
              <p:cNvSpPr>
                <a:spLocks/>
              </p:cNvSpPr>
              <p:nvPr/>
            </p:nvSpPr>
            <p:spPr bwMode="auto">
              <a:xfrm>
                <a:off x="2741" y="1571"/>
                <a:ext cx="31" cy="94"/>
              </a:xfrm>
              <a:custGeom>
                <a:avLst/>
                <a:gdLst>
                  <a:gd name="T0" fmla="*/ 16 w 31"/>
                  <a:gd name="T1" fmla="*/ 94 h 94"/>
                  <a:gd name="T2" fmla="*/ 31 w 31"/>
                  <a:gd name="T3" fmla="*/ 0 h 94"/>
                  <a:gd name="T4" fmla="*/ 0 w 31"/>
                  <a:gd name="T5" fmla="*/ 0 h 94"/>
                  <a:gd name="T6" fmla="*/ 16 w 31"/>
                  <a:gd name="T7" fmla="*/ 94 h 94"/>
                </a:gdLst>
                <a:ahLst/>
                <a:cxnLst>
                  <a:cxn ang="0">
                    <a:pos x="T0" y="T1"/>
                  </a:cxn>
                  <a:cxn ang="0">
                    <a:pos x="T2" y="T3"/>
                  </a:cxn>
                  <a:cxn ang="0">
                    <a:pos x="T4" y="T5"/>
                  </a:cxn>
                  <a:cxn ang="0">
                    <a:pos x="T6" y="T7"/>
                  </a:cxn>
                </a:cxnLst>
                <a:rect l="0" t="0" r="r" b="b"/>
                <a:pathLst>
                  <a:path w="31" h="94">
                    <a:moveTo>
                      <a:pt x="16" y="94"/>
                    </a:moveTo>
                    <a:lnTo>
                      <a:pt x="31" y="0"/>
                    </a:lnTo>
                    <a:lnTo>
                      <a:pt x="0" y="0"/>
                    </a:lnTo>
                    <a:lnTo>
                      <a:pt x="16" y="94"/>
                    </a:lnTo>
                    <a:close/>
                  </a:path>
                </a:pathLst>
              </a:custGeom>
              <a:solidFill>
                <a:srgbClr val="000000"/>
              </a:solidFill>
              <a:ln w="12700">
                <a:solidFill>
                  <a:srgbClr val="000000"/>
                </a:solidFill>
                <a:prstDash val="solid"/>
                <a:round/>
                <a:headEnd/>
                <a:tailEnd/>
              </a:ln>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6094" name="Rectangle 30">
                <a:extLst>
                  <a:ext uri="{FF2B5EF4-FFF2-40B4-BE49-F238E27FC236}">
                    <a16:creationId xmlns:a16="http://schemas.microsoft.com/office/drawing/2014/main" id="{E8BF0F4A-A893-40C7-A012-7C19557AB247}"/>
                  </a:ext>
                </a:extLst>
              </p:cNvPr>
              <p:cNvSpPr>
                <a:spLocks noChangeArrowheads="1"/>
              </p:cNvSpPr>
              <p:nvPr/>
            </p:nvSpPr>
            <p:spPr bwMode="auto">
              <a:xfrm>
                <a:off x="2593" y="1392"/>
                <a:ext cx="14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grpSp>
        <p:grpSp>
          <p:nvGrpSpPr>
            <p:cNvPr id="216095" name="Group 31">
              <a:extLst>
                <a:ext uri="{FF2B5EF4-FFF2-40B4-BE49-F238E27FC236}">
                  <a16:creationId xmlns:a16="http://schemas.microsoft.com/office/drawing/2014/main" id="{2C6FD72A-ED8E-4406-AE3E-D86AD2973260}"/>
                </a:ext>
              </a:extLst>
            </p:cNvPr>
            <p:cNvGrpSpPr>
              <a:grpSpLocks/>
            </p:cNvGrpSpPr>
            <p:nvPr/>
          </p:nvGrpSpPr>
          <p:grpSpPr bwMode="auto">
            <a:xfrm rot="16200000">
              <a:off x="2268" y="1880"/>
              <a:ext cx="31" cy="245"/>
              <a:chOff x="4423" y="281"/>
              <a:chExt cx="31" cy="245"/>
            </a:xfrm>
          </p:grpSpPr>
          <p:sp>
            <p:nvSpPr>
              <p:cNvPr id="216096" name="Rectangle 32">
                <a:extLst>
                  <a:ext uri="{FF2B5EF4-FFF2-40B4-BE49-F238E27FC236}">
                    <a16:creationId xmlns:a16="http://schemas.microsoft.com/office/drawing/2014/main" id="{B7EA5165-7550-4564-B43E-0EC9A60B6A43}"/>
                  </a:ext>
                </a:extLst>
              </p:cNvPr>
              <p:cNvSpPr>
                <a:spLocks noChangeAspect="1" noChangeArrowheads="1"/>
              </p:cNvSpPr>
              <p:nvPr/>
            </p:nvSpPr>
            <p:spPr bwMode="auto">
              <a:xfrm>
                <a:off x="4431" y="281"/>
                <a:ext cx="9"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cs typeface="Times New Roman" panose="02020603050405020304" pitchFamily="18" charset="0"/>
                </a:endParaRPr>
              </a:p>
            </p:txBody>
          </p:sp>
          <p:sp>
            <p:nvSpPr>
              <p:cNvPr id="216097" name="Freeform 33">
                <a:extLst>
                  <a:ext uri="{FF2B5EF4-FFF2-40B4-BE49-F238E27FC236}">
                    <a16:creationId xmlns:a16="http://schemas.microsoft.com/office/drawing/2014/main" id="{FBFC6757-C7E1-4C5D-8BE5-54AE8450EE20}"/>
                  </a:ext>
                </a:extLst>
              </p:cNvPr>
              <p:cNvSpPr>
                <a:spLocks/>
              </p:cNvSpPr>
              <p:nvPr/>
            </p:nvSpPr>
            <p:spPr bwMode="auto">
              <a:xfrm>
                <a:off x="4423" y="433"/>
                <a:ext cx="31" cy="93"/>
              </a:xfrm>
              <a:custGeom>
                <a:avLst/>
                <a:gdLst>
                  <a:gd name="T0" fmla="*/ 16 w 31"/>
                  <a:gd name="T1" fmla="*/ 93 h 93"/>
                  <a:gd name="T2" fmla="*/ 31 w 31"/>
                  <a:gd name="T3" fmla="*/ 0 h 93"/>
                  <a:gd name="T4" fmla="*/ 0 w 31"/>
                  <a:gd name="T5" fmla="*/ 0 h 93"/>
                  <a:gd name="T6" fmla="*/ 16 w 31"/>
                  <a:gd name="T7" fmla="*/ 93 h 93"/>
                </a:gdLst>
                <a:ahLst/>
                <a:cxnLst>
                  <a:cxn ang="0">
                    <a:pos x="T0" y="T1"/>
                  </a:cxn>
                  <a:cxn ang="0">
                    <a:pos x="T2" y="T3"/>
                  </a:cxn>
                  <a:cxn ang="0">
                    <a:pos x="T4" y="T5"/>
                  </a:cxn>
                  <a:cxn ang="0">
                    <a:pos x="T6" y="T7"/>
                  </a:cxn>
                </a:cxnLst>
                <a:rect l="0" t="0" r="r" b="b"/>
                <a:pathLst>
                  <a:path w="31" h="93">
                    <a:moveTo>
                      <a:pt x="16" y="93"/>
                    </a:moveTo>
                    <a:lnTo>
                      <a:pt x="31" y="0"/>
                    </a:lnTo>
                    <a:lnTo>
                      <a:pt x="0" y="0"/>
                    </a:lnTo>
                    <a:lnTo>
                      <a:pt x="16" y="93"/>
                    </a:lnTo>
                    <a:close/>
                  </a:path>
                </a:pathLst>
              </a:custGeom>
              <a:solidFill>
                <a:srgbClr val="000000"/>
              </a:solidFill>
              <a:ln w="12700">
                <a:solidFill>
                  <a:srgbClr val="000000"/>
                </a:solidFill>
                <a:prstDash val="solid"/>
                <a:round/>
                <a:headEnd/>
                <a:tailEnd/>
              </a:ln>
            </p:spPr>
            <p:txBody>
              <a:bodyPr/>
              <a:lstStyle/>
              <a:p>
                <a:endParaRPr lang="zh-CN" altLang="en-US" sz="2800">
                  <a:latin typeface="Times New Roman" panose="02020603050405020304" pitchFamily="18" charset="0"/>
                  <a:cs typeface="Times New Roman" panose="02020603050405020304" pitchFamily="18" charset="0"/>
                </a:endParaRPr>
              </a:p>
            </p:txBody>
          </p:sp>
        </p:grpSp>
        <p:sp>
          <p:nvSpPr>
            <p:cNvPr id="216098" name="Rectangle 34">
              <a:extLst>
                <a:ext uri="{FF2B5EF4-FFF2-40B4-BE49-F238E27FC236}">
                  <a16:creationId xmlns:a16="http://schemas.microsoft.com/office/drawing/2014/main" id="{E29DFEFA-2FD8-4108-8FEA-D2A90D1E89D4}"/>
                </a:ext>
              </a:extLst>
            </p:cNvPr>
            <p:cNvSpPr>
              <a:spLocks noChangeArrowheads="1"/>
            </p:cNvSpPr>
            <p:nvPr/>
          </p:nvSpPr>
          <p:spPr bwMode="auto">
            <a:xfrm>
              <a:off x="2081" y="1693"/>
              <a:ext cx="261"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800" b="1">
                  <a:latin typeface="Times New Roman" panose="02020603050405020304" pitchFamily="18" charset="0"/>
                  <a:ea typeface="幼圆" panose="02010509060101010101" pitchFamily="49" charset="-122"/>
                  <a:cs typeface="Times New Roman" panose="02020603050405020304" pitchFamily="18" charset="0"/>
                </a:rPr>
                <a:t>V</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th</a:t>
              </a:r>
            </a:p>
          </p:txBody>
        </p:sp>
      </p:grpSp>
      <p:sp>
        <p:nvSpPr>
          <p:cNvPr id="216099" name="Text Box 35">
            <a:extLst>
              <a:ext uri="{FF2B5EF4-FFF2-40B4-BE49-F238E27FC236}">
                <a16:creationId xmlns:a16="http://schemas.microsoft.com/office/drawing/2014/main" id="{CD00A754-26AF-496B-B2C0-A18668B6BBAA}"/>
              </a:ext>
            </a:extLst>
          </p:cNvPr>
          <p:cNvSpPr txBox="1">
            <a:spLocks noChangeArrowheads="1"/>
          </p:cNvSpPr>
          <p:nvPr/>
        </p:nvSpPr>
        <p:spPr bwMode="auto">
          <a:xfrm>
            <a:off x="142875" y="201613"/>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4000" b="1">
              <a:solidFill>
                <a:srgbClr val="FF0000"/>
              </a:solidFill>
            </a:endParaRPr>
          </a:p>
        </p:txBody>
      </p:sp>
      <p:sp>
        <p:nvSpPr>
          <p:cNvPr id="216100" name="Rectangle 36">
            <a:extLst>
              <a:ext uri="{FF2B5EF4-FFF2-40B4-BE49-F238E27FC236}">
                <a16:creationId xmlns:a16="http://schemas.microsoft.com/office/drawing/2014/main" id="{E51CB65C-B305-45B6-AF62-AED3DDEF932F}"/>
              </a:ext>
            </a:extLst>
          </p:cNvPr>
          <p:cNvSpPr>
            <a:spLocks noChangeArrowheads="1"/>
          </p:cNvSpPr>
          <p:nvPr/>
        </p:nvSpPr>
        <p:spPr bwMode="auto">
          <a:xfrm>
            <a:off x="0" y="0"/>
            <a:ext cx="7772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l">
              <a:defRPr sz="4400">
                <a:solidFill>
                  <a:schemeClr val="tx2"/>
                </a:solidFill>
                <a:latin typeface="Times New Roman" panose="02020603050405020304" pitchFamily="18" charset="0"/>
                <a:ea typeface="宋体" panose="02010600030101010101" pitchFamily="2" charset="-122"/>
              </a:defRPr>
            </a:lvl1pPr>
            <a:lvl2pPr algn="l">
              <a:defRPr sz="4400">
                <a:solidFill>
                  <a:schemeClr val="tx2"/>
                </a:solidFill>
                <a:latin typeface="Times New Roman" panose="02020603050405020304" pitchFamily="18" charset="0"/>
                <a:ea typeface="宋体" panose="02010600030101010101" pitchFamily="2" charset="-122"/>
              </a:defRPr>
            </a:lvl2pPr>
            <a:lvl3pPr algn="l">
              <a:defRPr sz="4400">
                <a:solidFill>
                  <a:schemeClr val="tx2"/>
                </a:solidFill>
                <a:latin typeface="Times New Roman" panose="02020603050405020304" pitchFamily="18" charset="0"/>
                <a:ea typeface="宋体" panose="02010600030101010101" pitchFamily="2" charset="-122"/>
              </a:defRPr>
            </a:lvl3pPr>
            <a:lvl4pPr algn="l">
              <a:defRPr sz="4400">
                <a:solidFill>
                  <a:schemeClr val="tx2"/>
                </a:solidFill>
                <a:latin typeface="Times New Roman" panose="02020603050405020304" pitchFamily="18" charset="0"/>
                <a:ea typeface="宋体" panose="02010600030101010101" pitchFamily="2" charset="-122"/>
              </a:defRPr>
            </a:lvl4pPr>
            <a:lvl5pPr algn="l">
              <a:defRPr sz="4400">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lang="zh-CN" altLang="en-US" sz="3600" dirty="0">
                <a:solidFill>
                  <a:schemeClr val="tx1"/>
                </a:solidFill>
                <a:latin typeface="华文中宋" panose="02010600040101010101" pitchFamily="2" charset="-122"/>
                <a:ea typeface="华文中宋" panose="02010600040101010101" pitchFamily="2" charset="-122"/>
              </a:rPr>
              <a:t>二极管电路的简化模型分析方法</a:t>
            </a:r>
          </a:p>
        </p:txBody>
      </p:sp>
    </p:spTree>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2">
            <a:extLst>
              <a:ext uri="{FF2B5EF4-FFF2-40B4-BE49-F238E27FC236}">
                <a16:creationId xmlns:a16="http://schemas.microsoft.com/office/drawing/2014/main" id="{F5197640-A419-4826-94D5-BFD801A9157C}"/>
              </a:ext>
            </a:extLst>
          </p:cNvPr>
          <p:cNvSpPr txBox="1">
            <a:spLocks noChangeArrowheads="1"/>
          </p:cNvSpPr>
          <p:nvPr/>
        </p:nvSpPr>
        <p:spPr bwMode="auto">
          <a:xfrm>
            <a:off x="914400" y="895350"/>
            <a:ext cx="533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3200" b="1" dirty="0">
              <a:latin typeface="华文中宋" panose="02010600040101010101" pitchFamily="2" charset="-122"/>
              <a:ea typeface="华文中宋" panose="02010600040101010101" pitchFamily="2" charset="-122"/>
            </a:endParaRPr>
          </a:p>
        </p:txBody>
      </p:sp>
      <p:sp>
        <p:nvSpPr>
          <p:cNvPr id="217091" name="Text Box 3">
            <a:extLst>
              <a:ext uri="{FF2B5EF4-FFF2-40B4-BE49-F238E27FC236}">
                <a16:creationId xmlns:a16="http://schemas.microsoft.com/office/drawing/2014/main" id="{326EAE00-F950-4521-9FA8-C9EF92D08EAB}"/>
              </a:ext>
            </a:extLst>
          </p:cNvPr>
          <p:cNvSpPr txBox="1">
            <a:spLocks noChangeArrowheads="1"/>
          </p:cNvSpPr>
          <p:nvPr/>
        </p:nvSpPr>
        <p:spPr bwMode="auto">
          <a:xfrm>
            <a:off x="142875" y="201613"/>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4000" b="1">
              <a:solidFill>
                <a:srgbClr val="FF0000"/>
              </a:solidFill>
            </a:endParaRPr>
          </a:p>
        </p:txBody>
      </p:sp>
      <p:sp>
        <p:nvSpPr>
          <p:cNvPr id="217092" name="Text Box 4">
            <a:extLst>
              <a:ext uri="{FF2B5EF4-FFF2-40B4-BE49-F238E27FC236}">
                <a16:creationId xmlns:a16="http://schemas.microsoft.com/office/drawing/2014/main" id="{06235AE9-53C5-4B21-9DD5-A35A8D0DC798}"/>
              </a:ext>
            </a:extLst>
          </p:cNvPr>
          <p:cNvSpPr txBox="1">
            <a:spLocks noChangeArrowheads="1"/>
          </p:cNvSpPr>
          <p:nvPr/>
        </p:nvSpPr>
        <p:spPr bwMode="auto">
          <a:xfrm>
            <a:off x="588963" y="1146175"/>
            <a:ext cx="6669087"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spcBef>
                <a:spcPct val="50000"/>
              </a:spcBef>
            </a:pPr>
            <a:r>
              <a:rPr lang="en-US" altLang="zh-CN" sz="2800" dirty="0">
                <a:latin typeface="幼圆" panose="02010509060101010101" pitchFamily="49" charset="-122"/>
                <a:ea typeface="幼圆" panose="02010509060101010101" pitchFamily="49" charset="-122"/>
              </a:rPr>
              <a:t>3.</a:t>
            </a:r>
            <a:r>
              <a:rPr lang="zh-CN" altLang="en-US" sz="2800" dirty="0">
                <a:latin typeface="幼圆" panose="02010509060101010101" pitchFamily="49" charset="-122"/>
                <a:ea typeface="幼圆" panose="02010509060101010101" pitchFamily="49" charset="-122"/>
              </a:rPr>
              <a:t>折线模型</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(piecewise linear diode model)</a:t>
            </a:r>
          </a:p>
        </p:txBody>
      </p:sp>
      <p:sp>
        <p:nvSpPr>
          <p:cNvPr id="217093" name="Text Box 5">
            <a:extLst>
              <a:ext uri="{FF2B5EF4-FFF2-40B4-BE49-F238E27FC236}">
                <a16:creationId xmlns:a16="http://schemas.microsoft.com/office/drawing/2014/main" id="{994A8FC9-208A-4022-A6F9-B9351E3F613C}"/>
              </a:ext>
            </a:extLst>
          </p:cNvPr>
          <p:cNvSpPr txBox="1">
            <a:spLocks noChangeArrowheads="1"/>
          </p:cNvSpPr>
          <p:nvPr/>
        </p:nvSpPr>
        <p:spPr bwMode="auto">
          <a:xfrm>
            <a:off x="862013" y="4413250"/>
            <a:ext cx="7380287" cy="166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lnSpc>
                <a:spcPct val="150000"/>
              </a:lnSpc>
              <a:spcBef>
                <a:spcPct val="50000"/>
              </a:spcBef>
            </a:pPr>
            <a:r>
              <a:rPr lang="zh-CN" altLang="en-US" sz="2400" dirty="0">
                <a:latin typeface="幼圆" panose="02010509060101010101" pitchFamily="49" charset="-122"/>
                <a:ea typeface="幼圆" panose="02010509060101010101" pitchFamily="49" charset="-122"/>
              </a:rPr>
              <a:t>认为其压降不是恒定的，而是随着二极管电流的增加而增加，用一个电池与一个电阻的串联来进一步的近似。 </a:t>
            </a:r>
            <a:r>
              <a:rPr lang="en-US" altLang="zh-CN" sz="2400" dirty="0" err="1">
                <a:latin typeface="幼圆" panose="02010509060101010101" pitchFamily="49" charset="-122"/>
                <a:ea typeface="幼圆" panose="02010509060101010101" pitchFamily="49" charset="-122"/>
              </a:rPr>
              <a:t>r</a:t>
            </a:r>
            <a:r>
              <a:rPr lang="en-US" altLang="zh-CN" sz="2400" baseline="-25000" dirty="0" err="1">
                <a:latin typeface="幼圆" panose="02010509060101010101" pitchFamily="49" charset="-122"/>
                <a:ea typeface="幼圆" panose="02010509060101010101" pitchFamily="49" charset="-122"/>
              </a:rPr>
              <a:t>D</a:t>
            </a:r>
            <a:r>
              <a:rPr lang="zh-CN" altLang="en-US" sz="2400" dirty="0">
                <a:latin typeface="幼圆" panose="02010509060101010101" pitchFamily="49" charset="-122"/>
                <a:ea typeface="幼圆" panose="02010509060101010101" pitchFamily="49" charset="-122"/>
              </a:rPr>
              <a:t>近似为 </a:t>
            </a:r>
            <a:r>
              <a:rPr lang="en-US" altLang="zh-CN" sz="2400" dirty="0">
                <a:latin typeface="幼圆" panose="02010509060101010101" pitchFamily="49" charset="-122"/>
                <a:ea typeface="幼圆" panose="02010509060101010101" pitchFamily="49" charset="-122"/>
              </a:rPr>
              <a:t>200</a:t>
            </a:r>
            <a:r>
              <a:rPr lang="en-US" altLang="zh-CN" sz="2400" dirty="0">
                <a:latin typeface="幼圆" panose="02010509060101010101" pitchFamily="49" charset="-122"/>
                <a:ea typeface="幼圆" panose="02010509060101010101" pitchFamily="49" charset="-122"/>
                <a:cs typeface="Times New Roman" panose="02020603050405020304" pitchFamily="18" charset="0"/>
              </a:rPr>
              <a:t>Ω</a:t>
            </a:r>
            <a:r>
              <a:rPr lang="zh-CN" altLang="en-US" sz="2400"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grpSp>
        <p:nvGrpSpPr>
          <p:cNvPr id="2" name="组合 1">
            <a:extLst>
              <a:ext uri="{FF2B5EF4-FFF2-40B4-BE49-F238E27FC236}">
                <a16:creationId xmlns:a16="http://schemas.microsoft.com/office/drawing/2014/main" id="{4EFDFC13-FFAB-4888-99D1-2E34A76A9D60}"/>
              </a:ext>
            </a:extLst>
          </p:cNvPr>
          <p:cNvGrpSpPr/>
          <p:nvPr/>
        </p:nvGrpSpPr>
        <p:grpSpPr>
          <a:xfrm>
            <a:off x="4986014" y="1545934"/>
            <a:ext cx="3297238" cy="2622588"/>
            <a:chOff x="4899025" y="1438275"/>
            <a:chExt cx="3297238" cy="2622588"/>
          </a:xfrm>
        </p:grpSpPr>
        <p:sp>
          <p:nvSpPr>
            <p:cNvPr id="217094" name="Line 6">
              <a:extLst>
                <a:ext uri="{FF2B5EF4-FFF2-40B4-BE49-F238E27FC236}">
                  <a16:creationId xmlns:a16="http://schemas.microsoft.com/office/drawing/2014/main" id="{B0EABF4F-F1C3-4183-B26D-50AD9AC6F28F}"/>
                </a:ext>
              </a:extLst>
            </p:cNvPr>
            <p:cNvSpPr>
              <a:spLocks noChangeShapeType="1"/>
            </p:cNvSpPr>
            <p:nvPr/>
          </p:nvSpPr>
          <p:spPr bwMode="auto">
            <a:xfrm>
              <a:off x="4899025" y="3543300"/>
              <a:ext cx="2325688"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7095" name="Line 7">
              <a:extLst>
                <a:ext uri="{FF2B5EF4-FFF2-40B4-BE49-F238E27FC236}">
                  <a16:creationId xmlns:a16="http://schemas.microsoft.com/office/drawing/2014/main" id="{04942130-3712-49DE-8237-D61BDBEEB7F6}"/>
                </a:ext>
              </a:extLst>
            </p:cNvPr>
            <p:cNvSpPr>
              <a:spLocks noChangeShapeType="1"/>
            </p:cNvSpPr>
            <p:nvPr/>
          </p:nvSpPr>
          <p:spPr bwMode="auto">
            <a:xfrm>
              <a:off x="6140450" y="1636713"/>
              <a:ext cx="0" cy="2206625"/>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7096" name="Line 8">
              <a:extLst>
                <a:ext uri="{FF2B5EF4-FFF2-40B4-BE49-F238E27FC236}">
                  <a16:creationId xmlns:a16="http://schemas.microsoft.com/office/drawing/2014/main" id="{3BC46A43-5847-4BAF-B1DB-BEF12A6E2975}"/>
                </a:ext>
              </a:extLst>
            </p:cNvPr>
            <p:cNvSpPr>
              <a:spLocks noChangeShapeType="1"/>
            </p:cNvSpPr>
            <p:nvPr/>
          </p:nvSpPr>
          <p:spPr bwMode="auto">
            <a:xfrm rot="858673">
              <a:off x="6692900" y="2128838"/>
              <a:ext cx="1588" cy="146367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7097" name="Line 9">
              <a:extLst>
                <a:ext uri="{FF2B5EF4-FFF2-40B4-BE49-F238E27FC236}">
                  <a16:creationId xmlns:a16="http://schemas.microsoft.com/office/drawing/2014/main" id="{5604EF03-07A0-449B-802A-B0AB54D0BC28}"/>
                </a:ext>
              </a:extLst>
            </p:cNvPr>
            <p:cNvSpPr>
              <a:spLocks noChangeShapeType="1"/>
            </p:cNvSpPr>
            <p:nvPr/>
          </p:nvSpPr>
          <p:spPr bwMode="auto">
            <a:xfrm>
              <a:off x="5434013" y="3552825"/>
              <a:ext cx="110966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7098" name="Text Box 10">
              <a:extLst>
                <a:ext uri="{FF2B5EF4-FFF2-40B4-BE49-F238E27FC236}">
                  <a16:creationId xmlns:a16="http://schemas.microsoft.com/office/drawing/2014/main" id="{32CB342C-CFDC-41D3-9F9D-5696E69DC48E}"/>
                </a:ext>
              </a:extLst>
            </p:cNvPr>
            <p:cNvSpPr txBox="1">
              <a:spLocks noChangeArrowheads="1"/>
            </p:cNvSpPr>
            <p:nvPr/>
          </p:nvSpPr>
          <p:spPr bwMode="auto">
            <a:xfrm>
              <a:off x="7221628" y="3176600"/>
              <a:ext cx="796925"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en-US" altLang="zh-CN" sz="2800" b="1" i="1" dirty="0" err="1">
                  <a:latin typeface="Times New Roman" panose="02020603050405020304" pitchFamily="18" charset="0"/>
                  <a:ea typeface="幼圆" panose="02010509060101010101" pitchFamily="49" charset="-122"/>
                  <a:cs typeface="Times New Roman" panose="02020603050405020304" pitchFamily="18" charset="0"/>
                </a:rPr>
                <a:t>v</a:t>
              </a:r>
              <a:r>
                <a:rPr lang="en-US" altLang="zh-CN" sz="2800" b="1" baseline="-25000" dirty="0" err="1">
                  <a:latin typeface="Times New Roman" panose="02020603050405020304" pitchFamily="18" charset="0"/>
                  <a:ea typeface="宋体" panose="02010600030101010101" pitchFamily="2" charset="-122"/>
                  <a:cs typeface="Times New Roman" panose="02020603050405020304" pitchFamily="18" charset="0"/>
                </a:rPr>
                <a:t>D</a:t>
              </a:r>
              <a:endParaRPr lang="en-US" altLang="zh-CN" sz="2800" b="1"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7099" name="Rectangle 11">
              <a:extLst>
                <a:ext uri="{FF2B5EF4-FFF2-40B4-BE49-F238E27FC236}">
                  <a16:creationId xmlns:a16="http://schemas.microsoft.com/office/drawing/2014/main" id="{C87856A1-C88E-48A9-93E1-275E77212748}"/>
                </a:ext>
              </a:extLst>
            </p:cNvPr>
            <p:cNvSpPr>
              <a:spLocks noChangeArrowheads="1"/>
            </p:cNvSpPr>
            <p:nvPr/>
          </p:nvSpPr>
          <p:spPr bwMode="auto">
            <a:xfrm>
              <a:off x="6226175" y="1438275"/>
              <a:ext cx="45426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i</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7100" name="Rectangle 12">
              <a:extLst>
                <a:ext uri="{FF2B5EF4-FFF2-40B4-BE49-F238E27FC236}">
                  <a16:creationId xmlns:a16="http://schemas.microsoft.com/office/drawing/2014/main" id="{DE9C4222-A43B-4870-90C2-97E97CD9127B}"/>
                </a:ext>
              </a:extLst>
            </p:cNvPr>
            <p:cNvSpPr>
              <a:spLocks noChangeArrowheads="1"/>
            </p:cNvSpPr>
            <p:nvPr/>
          </p:nvSpPr>
          <p:spPr bwMode="auto">
            <a:xfrm>
              <a:off x="6170613" y="3689350"/>
              <a:ext cx="202565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spcBef>
                  <a:spcPct val="50000"/>
                </a:spcBef>
              </a:pPr>
              <a:r>
                <a:rPr lang="en-US" altLang="zh-CN" b="1">
                  <a:latin typeface="Times New Roman" panose="02020603050405020304" pitchFamily="18" charset="0"/>
                  <a:ea typeface="幼圆" panose="02010509060101010101" pitchFamily="49" charset="-122"/>
                  <a:cs typeface="Times New Roman" panose="02020603050405020304" pitchFamily="18" charset="0"/>
                </a:rPr>
                <a:t>V</a:t>
              </a:r>
              <a:r>
                <a:rPr lang="en-US" altLang="zh-CN" b="1" baseline="-25000">
                  <a:latin typeface="Times New Roman" panose="02020603050405020304" pitchFamily="18" charset="0"/>
                  <a:ea typeface="宋体" panose="02010600030101010101" pitchFamily="2" charset="-122"/>
                  <a:cs typeface="Times New Roman" panose="02020603050405020304" pitchFamily="18" charset="0"/>
                </a:rPr>
                <a:t>th</a:t>
              </a:r>
              <a:r>
                <a:rPr lang="en-US" altLang="zh-CN" b="1">
                  <a:latin typeface="Times New Roman" panose="02020603050405020304" pitchFamily="18" charset="0"/>
                  <a:ea typeface="宋体" panose="02010600030101010101" pitchFamily="2" charset="-122"/>
                  <a:cs typeface="Times New Roman" panose="02020603050405020304" pitchFamily="18" charset="0"/>
                </a:rPr>
                <a:t>≈0.5V</a:t>
              </a:r>
            </a:p>
          </p:txBody>
        </p:sp>
      </p:grpSp>
      <p:grpSp>
        <p:nvGrpSpPr>
          <p:cNvPr id="217102" name="Group 14">
            <a:extLst>
              <a:ext uri="{FF2B5EF4-FFF2-40B4-BE49-F238E27FC236}">
                <a16:creationId xmlns:a16="http://schemas.microsoft.com/office/drawing/2014/main" id="{0E228CF9-43D3-44E4-864D-15F65A5A87BF}"/>
              </a:ext>
            </a:extLst>
          </p:cNvPr>
          <p:cNvGrpSpPr>
            <a:grpSpLocks/>
          </p:cNvGrpSpPr>
          <p:nvPr/>
        </p:nvGrpSpPr>
        <p:grpSpPr bwMode="auto">
          <a:xfrm>
            <a:off x="1475658" y="2151353"/>
            <a:ext cx="2662955" cy="1731670"/>
            <a:chOff x="1350" y="1623"/>
            <a:chExt cx="1257" cy="823"/>
          </a:xfrm>
        </p:grpSpPr>
        <p:sp>
          <p:nvSpPr>
            <p:cNvPr id="217103" name="Rectangle 15">
              <a:extLst>
                <a:ext uri="{FF2B5EF4-FFF2-40B4-BE49-F238E27FC236}">
                  <a16:creationId xmlns:a16="http://schemas.microsoft.com/office/drawing/2014/main" id="{1D70287A-B1DB-4010-A898-B4F8DF6355F4}"/>
                </a:ext>
              </a:extLst>
            </p:cNvPr>
            <p:cNvSpPr>
              <a:spLocks noChangeArrowheads="1"/>
            </p:cNvSpPr>
            <p:nvPr/>
          </p:nvSpPr>
          <p:spPr bwMode="auto">
            <a:xfrm>
              <a:off x="1772" y="2154"/>
              <a:ext cx="293"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400" b="1" i="1">
                  <a:latin typeface="Times New Roman" panose="02020603050405020304" pitchFamily="18" charset="0"/>
                  <a:ea typeface="幼圆" panose="02010509060101010101" pitchFamily="49" charset="-122"/>
                  <a:cs typeface="Times New Roman" panose="02020603050405020304" pitchFamily="18" charset="0"/>
                </a:rPr>
                <a:t>v</a:t>
              </a:r>
              <a:r>
                <a:rPr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7104" name="Line 16">
              <a:extLst>
                <a:ext uri="{FF2B5EF4-FFF2-40B4-BE49-F238E27FC236}">
                  <a16:creationId xmlns:a16="http://schemas.microsoft.com/office/drawing/2014/main" id="{A995903E-7C69-4C39-A143-26FB8B977601}"/>
                </a:ext>
              </a:extLst>
            </p:cNvPr>
            <p:cNvSpPr>
              <a:spLocks noChangeShapeType="1"/>
            </p:cNvSpPr>
            <p:nvPr/>
          </p:nvSpPr>
          <p:spPr bwMode="auto">
            <a:xfrm>
              <a:off x="1474" y="2270"/>
              <a:ext cx="10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400">
                <a:latin typeface="Times New Roman" panose="02020603050405020304" pitchFamily="18" charset="0"/>
                <a:cs typeface="Times New Roman" panose="02020603050405020304" pitchFamily="18" charset="0"/>
              </a:endParaRPr>
            </a:p>
          </p:txBody>
        </p:sp>
        <p:sp>
          <p:nvSpPr>
            <p:cNvPr id="217105" name="Line 17">
              <a:extLst>
                <a:ext uri="{FF2B5EF4-FFF2-40B4-BE49-F238E27FC236}">
                  <a16:creationId xmlns:a16="http://schemas.microsoft.com/office/drawing/2014/main" id="{0FFE94CE-DC42-4387-B990-A698A0F666D5}"/>
                </a:ext>
              </a:extLst>
            </p:cNvPr>
            <p:cNvSpPr>
              <a:spLocks noChangeShapeType="1"/>
            </p:cNvSpPr>
            <p:nvPr/>
          </p:nvSpPr>
          <p:spPr bwMode="auto">
            <a:xfrm>
              <a:off x="1524" y="2221"/>
              <a:ext cx="0" cy="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400">
                <a:latin typeface="Times New Roman" panose="02020603050405020304" pitchFamily="18" charset="0"/>
                <a:cs typeface="Times New Roman" panose="02020603050405020304" pitchFamily="18" charset="0"/>
              </a:endParaRPr>
            </a:p>
          </p:txBody>
        </p:sp>
        <p:sp>
          <p:nvSpPr>
            <p:cNvPr id="217106" name="Line 18">
              <a:extLst>
                <a:ext uri="{FF2B5EF4-FFF2-40B4-BE49-F238E27FC236}">
                  <a16:creationId xmlns:a16="http://schemas.microsoft.com/office/drawing/2014/main" id="{C1863560-FBD5-4A75-97A0-14682FCA4F7F}"/>
                </a:ext>
              </a:extLst>
            </p:cNvPr>
            <p:cNvSpPr>
              <a:spLocks noChangeShapeType="1"/>
            </p:cNvSpPr>
            <p:nvPr/>
          </p:nvSpPr>
          <p:spPr bwMode="auto">
            <a:xfrm>
              <a:off x="2465" y="2267"/>
              <a:ext cx="9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400">
                <a:latin typeface="Times New Roman" panose="02020603050405020304" pitchFamily="18" charset="0"/>
                <a:cs typeface="Times New Roman" panose="02020603050405020304" pitchFamily="18" charset="0"/>
              </a:endParaRPr>
            </a:p>
          </p:txBody>
        </p:sp>
        <p:sp>
          <p:nvSpPr>
            <p:cNvPr id="217107" name="Rectangle 19">
              <a:extLst>
                <a:ext uri="{FF2B5EF4-FFF2-40B4-BE49-F238E27FC236}">
                  <a16:creationId xmlns:a16="http://schemas.microsoft.com/office/drawing/2014/main" id="{47F2326C-DB60-4332-A8EF-51492A2A2484}"/>
                </a:ext>
              </a:extLst>
            </p:cNvPr>
            <p:cNvSpPr>
              <a:spLocks noChangeArrowheads="1"/>
            </p:cNvSpPr>
            <p:nvPr/>
          </p:nvSpPr>
          <p:spPr bwMode="auto">
            <a:xfrm>
              <a:off x="1904" y="1658"/>
              <a:ext cx="37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400" b="1">
                  <a:latin typeface="Times New Roman" panose="02020603050405020304" pitchFamily="18" charset="0"/>
                  <a:ea typeface="幼圆" panose="02010509060101010101" pitchFamily="49" charset="-122"/>
                  <a:cs typeface="Times New Roman" panose="02020603050405020304" pitchFamily="18" charset="0"/>
                </a:rPr>
                <a:t>V</a:t>
              </a:r>
              <a:r>
                <a:rPr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th</a:t>
              </a:r>
            </a:p>
          </p:txBody>
        </p:sp>
        <p:sp>
          <p:nvSpPr>
            <p:cNvPr id="217108" name="Rectangle 20">
              <a:extLst>
                <a:ext uri="{FF2B5EF4-FFF2-40B4-BE49-F238E27FC236}">
                  <a16:creationId xmlns:a16="http://schemas.microsoft.com/office/drawing/2014/main" id="{4184E0BA-AF70-4E58-8E45-0C6F4F44CC1C}"/>
                </a:ext>
              </a:extLst>
            </p:cNvPr>
            <p:cNvSpPr>
              <a:spLocks noChangeArrowheads="1"/>
            </p:cNvSpPr>
            <p:nvPr/>
          </p:nvSpPr>
          <p:spPr bwMode="auto">
            <a:xfrm>
              <a:off x="2269" y="1703"/>
              <a:ext cx="293"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400" b="1">
                  <a:latin typeface="Times New Roman" panose="02020603050405020304" pitchFamily="18" charset="0"/>
                  <a:ea typeface="幼圆" panose="02010509060101010101" pitchFamily="49" charset="-122"/>
                  <a:cs typeface="Times New Roman" panose="02020603050405020304" pitchFamily="18" charset="0"/>
                </a:rPr>
                <a:t>r</a:t>
              </a:r>
              <a:r>
                <a:rPr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7109" name="Rectangle 21">
              <a:extLst>
                <a:ext uri="{FF2B5EF4-FFF2-40B4-BE49-F238E27FC236}">
                  <a16:creationId xmlns:a16="http://schemas.microsoft.com/office/drawing/2014/main" id="{1B9B36EA-AB4D-4D84-B9DF-2D232D6769D6}"/>
                </a:ext>
              </a:extLst>
            </p:cNvPr>
            <p:cNvSpPr>
              <a:spLocks noChangeArrowheads="1"/>
            </p:cNvSpPr>
            <p:nvPr/>
          </p:nvSpPr>
          <p:spPr bwMode="auto">
            <a:xfrm rot="16200000">
              <a:off x="2032" y="1482"/>
              <a:ext cx="16" cy="11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217110" name="Rectangle 22">
              <a:extLst>
                <a:ext uri="{FF2B5EF4-FFF2-40B4-BE49-F238E27FC236}">
                  <a16:creationId xmlns:a16="http://schemas.microsoft.com/office/drawing/2014/main" id="{DD17AED9-E6E2-4E26-B0B2-9D2142E6D1EC}"/>
                </a:ext>
              </a:extLst>
            </p:cNvPr>
            <p:cNvSpPr>
              <a:spLocks noChangeArrowheads="1"/>
            </p:cNvSpPr>
            <p:nvPr/>
          </p:nvSpPr>
          <p:spPr bwMode="auto">
            <a:xfrm rot="16200000">
              <a:off x="2104" y="2021"/>
              <a:ext cx="101"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217111" name="Rectangle 23">
              <a:extLst>
                <a:ext uri="{FF2B5EF4-FFF2-40B4-BE49-F238E27FC236}">
                  <a16:creationId xmlns:a16="http://schemas.microsoft.com/office/drawing/2014/main" id="{AAA06EEA-C445-4868-84B1-2F9FF3C8B02F}"/>
                </a:ext>
              </a:extLst>
            </p:cNvPr>
            <p:cNvSpPr>
              <a:spLocks noChangeArrowheads="1"/>
            </p:cNvSpPr>
            <p:nvPr/>
          </p:nvSpPr>
          <p:spPr bwMode="auto">
            <a:xfrm rot="16200000">
              <a:off x="2042" y="2037"/>
              <a:ext cx="172" cy="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217112" name="Rectangle 24">
              <a:extLst>
                <a:ext uri="{FF2B5EF4-FFF2-40B4-BE49-F238E27FC236}">
                  <a16:creationId xmlns:a16="http://schemas.microsoft.com/office/drawing/2014/main" id="{0AB9BA97-C7B5-4934-B461-413A8147A15A}"/>
                </a:ext>
              </a:extLst>
            </p:cNvPr>
            <p:cNvSpPr>
              <a:spLocks noChangeArrowheads="1"/>
            </p:cNvSpPr>
            <p:nvPr/>
          </p:nvSpPr>
          <p:spPr bwMode="auto">
            <a:xfrm rot="16200000">
              <a:off x="2143" y="2037"/>
              <a:ext cx="94" cy="24"/>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217113" name="Freeform 25">
              <a:extLst>
                <a:ext uri="{FF2B5EF4-FFF2-40B4-BE49-F238E27FC236}">
                  <a16:creationId xmlns:a16="http://schemas.microsoft.com/office/drawing/2014/main" id="{72BB645D-6DB6-41D5-B952-5BD5AEAB1309}"/>
                </a:ext>
              </a:extLst>
            </p:cNvPr>
            <p:cNvSpPr>
              <a:spLocks/>
            </p:cNvSpPr>
            <p:nvPr/>
          </p:nvSpPr>
          <p:spPr bwMode="auto">
            <a:xfrm rot="16200000">
              <a:off x="1792" y="1991"/>
              <a:ext cx="148" cy="124"/>
            </a:xfrm>
            <a:custGeom>
              <a:avLst/>
              <a:gdLst>
                <a:gd name="T0" fmla="*/ 78 w 148"/>
                <a:gd name="T1" fmla="*/ 124 h 124"/>
                <a:gd name="T2" fmla="*/ 148 w 148"/>
                <a:gd name="T3" fmla="*/ 0 h 124"/>
                <a:gd name="T4" fmla="*/ 0 w 148"/>
                <a:gd name="T5" fmla="*/ 0 h 124"/>
                <a:gd name="T6" fmla="*/ 78 w 148"/>
                <a:gd name="T7" fmla="*/ 124 h 124"/>
              </a:gdLst>
              <a:ahLst/>
              <a:cxnLst>
                <a:cxn ang="0">
                  <a:pos x="T0" y="T1"/>
                </a:cxn>
                <a:cxn ang="0">
                  <a:pos x="T2" y="T3"/>
                </a:cxn>
                <a:cxn ang="0">
                  <a:pos x="T4" y="T5"/>
                </a:cxn>
                <a:cxn ang="0">
                  <a:pos x="T6" y="T7"/>
                </a:cxn>
              </a:cxnLst>
              <a:rect l="0" t="0" r="r" b="b"/>
              <a:pathLst>
                <a:path w="148" h="124">
                  <a:moveTo>
                    <a:pt x="78" y="124"/>
                  </a:moveTo>
                  <a:lnTo>
                    <a:pt x="148" y="0"/>
                  </a:lnTo>
                  <a:lnTo>
                    <a:pt x="0" y="0"/>
                  </a:lnTo>
                  <a:lnTo>
                    <a:pt x="78" y="124"/>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217114" name="Freeform 26">
              <a:extLst>
                <a:ext uri="{FF2B5EF4-FFF2-40B4-BE49-F238E27FC236}">
                  <a16:creationId xmlns:a16="http://schemas.microsoft.com/office/drawing/2014/main" id="{98FB29AA-D8E4-4A93-962F-8C5901C17C91}"/>
                </a:ext>
              </a:extLst>
            </p:cNvPr>
            <p:cNvSpPr>
              <a:spLocks noEditPoints="1"/>
            </p:cNvSpPr>
            <p:nvPr/>
          </p:nvSpPr>
          <p:spPr bwMode="auto">
            <a:xfrm rot="16200000">
              <a:off x="1776" y="1974"/>
              <a:ext cx="195" cy="156"/>
            </a:xfrm>
            <a:custGeom>
              <a:avLst/>
              <a:gdLst>
                <a:gd name="T0" fmla="*/ 187 w 195"/>
                <a:gd name="T1" fmla="*/ 15 h 156"/>
                <a:gd name="T2" fmla="*/ 195 w 195"/>
                <a:gd name="T3" fmla="*/ 0 h 156"/>
                <a:gd name="T4" fmla="*/ 171 w 195"/>
                <a:gd name="T5" fmla="*/ 0 h 156"/>
                <a:gd name="T6" fmla="*/ 23 w 195"/>
                <a:gd name="T7" fmla="*/ 0 h 156"/>
                <a:gd name="T8" fmla="*/ 0 w 195"/>
                <a:gd name="T9" fmla="*/ 0 h 156"/>
                <a:gd name="T10" fmla="*/ 15 w 195"/>
                <a:gd name="T11" fmla="*/ 15 h 156"/>
                <a:gd name="T12" fmla="*/ 93 w 195"/>
                <a:gd name="T13" fmla="*/ 140 h 156"/>
                <a:gd name="T14" fmla="*/ 101 w 195"/>
                <a:gd name="T15" fmla="*/ 156 h 156"/>
                <a:gd name="T16" fmla="*/ 117 w 195"/>
                <a:gd name="T17" fmla="*/ 140 h 156"/>
                <a:gd name="T18" fmla="*/ 187 w 195"/>
                <a:gd name="T19" fmla="*/ 15 h 156"/>
                <a:gd name="T20" fmla="*/ 93 w 195"/>
                <a:gd name="T21" fmla="*/ 132 h 156"/>
                <a:gd name="T22" fmla="*/ 101 w 195"/>
                <a:gd name="T23" fmla="*/ 132 h 156"/>
                <a:gd name="T24" fmla="*/ 117 w 195"/>
                <a:gd name="T25" fmla="*/ 132 h 156"/>
                <a:gd name="T26" fmla="*/ 39 w 195"/>
                <a:gd name="T27" fmla="*/ 8 h 156"/>
                <a:gd name="T28" fmla="*/ 23 w 195"/>
                <a:gd name="T29" fmla="*/ 8 h 156"/>
                <a:gd name="T30" fmla="*/ 23 w 195"/>
                <a:gd name="T31" fmla="*/ 23 h 156"/>
                <a:gd name="T32" fmla="*/ 171 w 195"/>
                <a:gd name="T33" fmla="*/ 23 h 156"/>
                <a:gd name="T34" fmla="*/ 171 w 195"/>
                <a:gd name="T35" fmla="*/ 8 h 156"/>
                <a:gd name="T36" fmla="*/ 164 w 195"/>
                <a:gd name="T37" fmla="*/ 8 h 156"/>
                <a:gd name="T38" fmla="*/ 93 w 195"/>
                <a:gd name="T39" fmla="*/ 13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 h="156">
                  <a:moveTo>
                    <a:pt x="187" y="15"/>
                  </a:moveTo>
                  <a:lnTo>
                    <a:pt x="195" y="0"/>
                  </a:lnTo>
                  <a:lnTo>
                    <a:pt x="171" y="0"/>
                  </a:lnTo>
                  <a:lnTo>
                    <a:pt x="23" y="0"/>
                  </a:lnTo>
                  <a:lnTo>
                    <a:pt x="0" y="0"/>
                  </a:lnTo>
                  <a:lnTo>
                    <a:pt x="15" y="15"/>
                  </a:lnTo>
                  <a:lnTo>
                    <a:pt x="93" y="140"/>
                  </a:lnTo>
                  <a:lnTo>
                    <a:pt x="101" y="156"/>
                  </a:lnTo>
                  <a:lnTo>
                    <a:pt x="117" y="140"/>
                  </a:lnTo>
                  <a:lnTo>
                    <a:pt x="187" y="15"/>
                  </a:lnTo>
                  <a:close/>
                  <a:moveTo>
                    <a:pt x="93" y="132"/>
                  </a:moveTo>
                  <a:lnTo>
                    <a:pt x="101" y="132"/>
                  </a:lnTo>
                  <a:lnTo>
                    <a:pt x="117" y="132"/>
                  </a:lnTo>
                  <a:lnTo>
                    <a:pt x="39" y="8"/>
                  </a:lnTo>
                  <a:lnTo>
                    <a:pt x="23" y="8"/>
                  </a:lnTo>
                  <a:lnTo>
                    <a:pt x="23" y="23"/>
                  </a:lnTo>
                  <a:lnTo>
                    <a:pt x="171" y="23"/>
                  </a:lnTo>
                  <a:lnTo>
                    <a:pt x="171" y="8"/>
                  </a:lnTo>
                  <a:lnTo>
                    <a:pt x="164" y="8"/>
                  </a:lnTo>
                  <a:lnTo>
                    <a:pt x="93" y="13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217115" name="Rectangle 27">
              <a:extLst>
                <a:ext uri="{FF2B5EF4-FFF2-40B4-BE49-F238E27FC236}">
                  <a16:creationId xmlns:a16="http://schemas.microsoft.com/office/drawing/2014/main" id="{088FCD79-2446-41C2-8EB9-16B0C93DA06B}"/>
                </a:ext>
              </a:extLst>
            </p:cNvPr>
            <p:cNvSpPr>
              <a:spLocks noChangeArrowheads="1"/>
            </p:cNvSpPr>
            <p:nvPr/>
          </p:nvSpPr>
          <p:spPr bwMode="auto">
            <a:xfrm rot="16200000">
              <a:off x="1862" y="2037"/>
              <a:ext cx="172" cy="24"/>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217116" name="Rectangle 28">
              <a:extLst>
                <a:ext uri="{FF2B5EF4-FFF2-40B4-BE49-F238E27FC236}">
                  <a16:creationId xmlns:a16="http://schemas.microsoft.com/office/drawing/2014/main" id="{E0DC8D99-C2FB-4BC1-BD85-8B27E78B4FCC}"/>
                </a:ext>
              </a:extLst>
            </p:cNvPr>
            <p:cNvSpPr>
              <a:spLocks noChangeArrowheads="1"/>
            </p:cNvSpPr>
            <p:nvPr/>
          </p:nvSpPr>
          <p:spPr bwMode="auto">
            <a:xfrm>
              <a:off x="1382" y="1623"/>
              <a:ext cx="261"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400" b="1" i="1">
                  <a:latin typeface="Times New Roman" panose="02020603050405020304" pitchFamily="18" charset="0"/>
                  <a:ea typeface="幼圆" panose="02010509060101010101" pitchFamily="49" charset="-122"/>
                  <a:cs typeface="Times New Roman" panose="02020603050405020304" pitchFamily="18" charset="0"/>
                </a:rPr>
                <a:t>i</a:t>
              </a:r>
              <a:r>
                <a:rPr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7117" name="Rectangle 29">
              <a:extLst>
                <a:ext uri="{FF2B5EF4-FFF2-40B4-BE49-F238E27FC236}">
                  <a16:creationId xmlns:a16="http://schemas.microsoft.com/office/drawing/2014/main" id="{5E7FA72E-9913-4A77-B228-946388F7561B}"/>
                </a:ext>
              </a:extLst>
            </p:cNvPr>
            <p:cNvSpPr>
              <a:spLocks noChangeArrowheads="1"/>
            </p:cNvSpPr>
            <p:nvPr/>
          </p:nvSpPr>
          <p:spPr bwMode="auto">
            <a:xfrm rot="16200000">
              <a:off x="1494" y="1804"/>
              <a:ext cx="16" cy="3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217118" name="Freeform 30">
              <a:extLst>
                <a:ext uri="{FF2B5EF4-FFF2-40B4-BE49-F238E27FC236}">
                  <a16:creationId xmlns:a16="http://schemas.microsoft.com/office/drawing/2014/main" id="{CFF90A7C-BDAC-4FB7-8371-B56C6FDD87E7}"/>
                </a:ext>
              </a:extLst>
            </p:cNvPr>
            <p:cNvSpPr>
              <a:spLocks/>
            </p:cNvSpPr>
            <p:nvPr/>
          </p:nvSpPr>
          <p:spPr bwMode="auto">
            <a:xfrm rot="16200000">
              <a:off x="1630" y="1909"/>
              <a:ext cx="31" cy="94"/>
            </a:xfrm>
            <a:custGeom>
              <a:avLst/>
              <a:gdLst>
                <a:gd name="T0" fmla="*/ 16 w 31"/>
                <a:gd name="T1" fmla="*/ 94 h 94"/>
                <a:gd name="T2" fmla="*/ 31 w 31"/>
                <a:gd name="T3" fmla="*/ 0 h 94"/>
                <a:gd name="T4" fmla="*/ 0 w 31"/>
                <a:gd name="T5" fmla="*/ 0 h 94"/>
                <a:gd name="T6" fmla="*/ 16 w 31"/>
                <a:gd name="T7" fmla="*/ 94 h 94"/>
              </a:gdLst>
              <a:ahLst/>
              <a:cxnLst>
                <a:cxn ang="0">
                  <a:pos x="T0" y="T1"/>
                </a:cxn>
                <a:cxn ang="0">
                  <a:pos x="T2" y="T3"/>
                </a:cxn>
                <a:cxn ang="0">
                  <a:pos x="T4" y="T5"/>
                </a:cxn>
                <a:cxn ang="0">
                  <a:pos x="T6" y="T7"/>
                </a:cxn>
              </a:cxnLst>
              <a:rect l="0" t="0" r="r" b="b"/>
              <a:pathLst>
                <a:path w="31" h="94">
                  <a:moveTo>
                    <a:pt x="16" y="94"/>
                  </a:moveTo>
                  <a:lnTo>
                    <a:pt x="31" y="0"/>
                  </a:lnTo>
                  <a:lnTo>
                    <a:pt x="0" y="0"/>
                  </a:lnTo>
                  <a:lnTo>
                    <a:pt x="16" y="94"/>
                  </a:lnTo>
                  <a:close/>
                </a:path>
              </a:pathLst>
            </a:custGeom>
            <a:solidFill>
              <a:srgbClr val="000000"/>
            </a:solidFill>
            <a:ln w="12700">
              <a:solidFill>
                <a:srgbClr val="000000"/>
              </a:solidFill>
              <a:prstDash val="solid"/>
              <a:round/>
              <a:headEnd/>
              <a:tailEnd/>
            </a:ln>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217119" name="Rectangle 31">
              <a:extLst>
                <a:ext uri="{FF2B5EF4-FFF2-40B4-BE49-F238E27FC236}">
                  <a16:creationId xmlns:a16="http://schemas.microsoft.com/office/drawing/2014/main" id="{B9CB07FC-333C-49D7-B546-2D4EC2C267AE}"/>
                </a:ext>
              </a:extLst>
            </p:cNvPr>
            <p:cNvSpPr>
              <a:spLocks noChangeArrowheads="1"/>
            </p:cNvSpPr>
            <p:nvPr/>
          </p:nvSpPr>
          <p:spPr bwMode="auto">
            <a:xfrm>
              <a:off x="2296" y="2009"/>
              <a:ext cx="177" cy="94"/>
            </a:xfrm>
            <a:prstGeom prst="rect">
              <a:avLst/>
            </a:prstGeom>
            <a:solidFill>
              <a:srgbClr val="00CC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sz="2400">
                <a:latin typeface="Times New Roman" panose="02020603050405020304" pitchFamily="18" charset="0"/>
                <a:cs typeface="Times New Roman" panose="02020603050405020304" pitchFamily="18" charset="0"/>
              </a:endParaRPr>
            </a:p>
          </p:txBody>
        </p:sp>
        <p:grpSp>
          <p:nvGrpSpPr>
            <p:cNvPr id="217120" name="Group 32">
              <a:extLst>
                <a:ext uri="{FF2B5EF4-FFF2-40B4-BE49-F238E27FC236}">
                  <a16:creationId xmlns:a16="http://schemas.microsoft.com/office/drawing/2014/main" id="{17FC9A61-2093-4798-A35A-E729083C2F5D}"/>
                </a:ext>
              </a:extLst>
            </p:cNvPr>
            <p:cNvGrpSpPr>
              <a:grpSpLocks/>
            </p:cNvGrpSpPr>
            <p:nvPr/>
          </p:nvGrpSpPr>
          <p:grpSpPr bwMode="auto">
            <a:xfrm rot="16200000">
              <a:off x="2099" y="1819"/>
              <a:ext cx="31" cy="245"/>
              <a:chOff x="4423" y="281"/>
              <a:chExt cx="31" cy="245"/>
            </a:xfrm>
          </p:grpSpPr>
          <p:sp>
            <p:nvSpPr>
              <p:cNvPr id="217121" name="Rectangle 33">
                <a:extLst>
                  <a:ext uri="{FF2B5EF4-FFF2-40B4-BE49-F238E27FC236}">
                    <a16:creationId xmlns:a16="http://schemas.microsoft.com/office/drawing/2014/main" id="{D8367F71-3908-4848-8A60-121599718377}"/>
                  </a:ext>
                </a:extLst>
              </p:cNvPr>
              <p:cNvSpPr>
                <a:spLocks noChangeAspect="1" noChangeArrowheads="1"/>
              </p:cNvSpPr>
              <p:nvPr/>
            </p:nvSpPr>
            <p:spPr bwMode="auto">
              <a:xfrm>
                <a:off x="4431" y="281"/>
                <a:ext cx="9"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217122" name="Freeform 34">
                <a:extLst>
                  <a:ext uri="{FF2B5EF4-FFF2-40B4-BE49-F238E27FC236}">
                    <a16:creationId xmlns:a16="http://schemas.microsoft.com/office/drawing/2014/main" id="{3D5978D5-CD80-4F73-A56A-649DFD3855F7}"/>
                  </a:ext>
                </a:extLst>
              </p:cNvPr>
              <p:cNvSpPr>
                <a:spLocks/>
              </p:cNvSpPr>
              <p:nvPr/>
            </p:nvSpPr>
            <p:spPr bwMode="auto">
              <a:xfrm>
                <a:off x="4423" y="433"/>
                <a:ext cx="31" cy="93"/>
              </a:xfrm>
              <a:custGeom>
                <a:avLst/>
                <a:gdLst>
                  <a:gd name="T0" fmla="*/ 16 w 31"/>
                  <a:gd name="T1" fmla="*/ 93 h 93"/>
                  <a:gd name="T2" fmla="*/ 31 w 31"/>
                  <a:gd name="T3" fmla="*/ 0 h 93"/>
                  <a:gd name="T4" fmla="*/ 0 w 31"/>
                  <a:gd name="T5" fmla="*/ 0 h 93"/>
                  <a:gd name="T6" fmla="*/ 16 w 31"/>
                  <a:gd name="T7" fmla="*/ 93 h 93"/>
                </a:gdLst>
                <a:ahLst/>
                <a:cxnLst>
                  <a:cxn ang="0">
                    <a:pos x="T0" y="T1"/>
                  </a:cxn>
                  <a:cxn ang="0">
                    <a:pos x="T2" y="T3"/>
                  </a:cxn>
                  <a:cxn ang="0">
                    <a:pos x="T4" y="T5"/>
                  </a:cxn>
                  <a:cxn ang="0">
                    <a:pos x="T6" y="T7"/>
                  </a:cxn>
                </a:cxnLst>
                <a:rect l="0" t="0" r="r" b="b"/>
                <a:pathLst>
                  <a:path w="31" h="93">
                    <a:moveTo>
                      <a:pt x="16" y="93"/>
                    </a:moveTo>
                    <a:lnTo>
                      <a:pt x="31" y="0"/>
                    </a:lnTo>
                    <a:lnTo>
                      <a:pt x="0" y="0"/>
                    </a:lnTo>
                    <a:lnTo>
                      <a:pt x="16" y="93"/>
                    </a:lnTo>
                    <a:close/>
                  </a:path>
                </a:pathLst>
              </a:custGeom>
              <a:solidFill>
                <a:srgbClr val="000000"/>
              </a:solidFill>
              <a:ln w="12700">
                <a:solidFill>
                  <a:srgbClr val="000000"/>
                </a:solidFill>
                <a:prstDash val="solid"/>
                <a:round/>
                <a:headEnd/>
                <a:tailEnd/>
              </a:ln>
            </p:spPr>
            <p:txBody>
              <a:bodyPr/>
              <a:lstStyle/>
              <a:p>
                <a:endParaRPr lang="zh-CN" altLang="en-US" sz="2400">
                  <a:latin typeface="Times New Roman" panose="02020603050405020304" pitchFamily="18" charset="0"/>
                  <a:cs typeface="Times New Roman" panose="02020603050405020304" pitchFamily="18" charset="0"/>
                </a:endParaRPr>
              </a:p>
            </p:txBody>
          </p:sp>
        </p:grpSp>
      </p:grpSp>
      <p:sp>
        <p:nvSpPr>
          <p:cNvPr id="217123" name="Text Box 35">
            <a:extLst>
              <a:ext uri="{FF2B5EF4-FFF2-40B4-BE49-F238E27FC236}">
                <a16:creationId xmlns:a16="http://schemas.microsoft.com/office/drawing/2014/main" id="{612EFCD8-0E99-4192-9D20-3D49B1E9AFB2}"/>
              </a:ext>
            </a:extLst>
          </p:cNvPr>
          <p:cNvSpPr txBox="1">
            <a:spLocks noChangeArrowheads="1"/>
          </p:cNvSpPr>
          <p:nvPr/>
        </p:nvSpPr>
        <p:spPr bwMode="auto">
          <a:xfrm>
            <a:off x="142875" y="201613"/>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4000" b="1">
              <a:solidFill>
                <a:srgbClr val="FF0000"/>
              </a:solidFill>
            </a:endParaRPr>
          </a:p>
        </p:txBody>
      </p:sp>
      <p:sp>
        <p:nvSpPr>
          <p:cNvPr id="217124" name="Rectangle 36">
            <a:extLst>
              <a:ext uri="{FF2B5EF4-FFF2-40B4-BE49-F238E27FC236}">
                <a16:creationId xmlns:a16="http://schemas.microsoft.com/office/drawing/2014/main" id="{59856300-8D77-4A1F-9FC4-3D6194F26B73}"/>
              </a:ext>
            </a:extLst>
          </p:cNvPr>
          <p:cNvSpPr>
            <a:spLocks noChangeArrowheads="1"/>
          </p:cNvSpPr>
          <p:nvPr/>
        </p:nvSpPr>
        <p:spPr bwMode="auto">
          <a:xfrm>
            <a:off x="0" y="0"/>
            <a:ext cx="7772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l">
              <a:defRPr sz="4400">
                <a:solidFill>
                  <a:schemeClr val="tx2"/>
                </a:solidFill>
                <a:latin typeface="Times New Roman" panose="02020603050405020304" pitchFamily="18" charset="0"/>
                <a:ea typeface="宋体" panose="02010600030101010101" pitchFamily="2" charset="-122"/>
              </a:defRPr>
            </a:lvl1pPr>
            <a:lvl2pPr algn="l">
              <a:defRPr sz="4400">
                <a:solidFill>
                  <a:schemeClr val="tx2"/>
                </a:solidFill>
                <a:latin typeface="Times New Roman" panose="02020603050405020304" pitchFamily="18" charset="0"/>
                <a:ea typeface="宋体" panose="02010600030101010101" pitchFamily="2" charset="-122"/>
              </a:defRPr>
            </a:lvl2pPr>
            <a:lvl3pPr algn="l">
              <a:defRPr sz="4400">
                <a:solidFill>
                  <a:schemeClr val="tx2"/>
                </a:solidFill>
                <a:latin typeface="Times New Roman" panose="02020603050405020304" pitchFamily="18" charset="0"/>
                <a:ea typeface="宋体" panose="02010600030101010101" pitchFamily="2" charset="-122"/>
              </a:defRPr>
            </a:lvl3pPr>
            <a:lvl4pPr algn="l">
              <a:defRPr sz="4400">
                <a:solidFill>
                  <a:schemeClr val="tx2"/>
                </a:solidFill>
                <a:latin typeface="Times New Roman" panose="02020603050405020304" pitchFamily="18" charset="0"/>
                <a:ea typeface="宋体" panose="02010600030101010101" pitchFamily="2" charset="-122"/>
              </a:defRPr>
            </a:lvl4pPr>
            <a:lvl5pPr algn="l">
              <a:defRPr sz="4400">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lang="zh-CN" altLang="en-US" sz="3200" dirty="0">
                <a:solidFill>
                  <a:schemeClr val="tx1"/>
                </a:solidFill>
                <a:latin typeface="华文中宋" panose="02010600040101010101" pitchFamily="2" charset="-122"/>
                <a:ea typeface="华文中宋" panose="02010600040101010101" pitchFamily="2" charset="-122"/>
              </a:rPr>
              <a:t>二极管电路的简化模型分析方法</a:t>
            </a:r>
          </a:p>
        </p:txBody>
      </p:sp>
    </p:spTree>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a:extLst>
              <a:ext uri="{FF2B5EF4-FFF2-40B4-BE49-F238E27FC236}">
                <a16:creationId xmlns:a16="http://schemas.microsoft.com/office/drawing/2014/main" id="{36425CAD-36DF-48F7-AC5B-010D465793D7}"/>
              </a:ext>
            </a:extLst>
          </p:cNvPr>
          <p:cNvSpPr txBox="1">
            <a:spLocks noChangeArrowheads="1"/>
          </p:cNvSpPr>
          <p:nvPr/>
        </p:nvSpPr>
        <p:spPr bwMode="auto">
          <a:xfrm>
            <a:off x="914400" y="895350"/>
            <a:ext cx="533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3200" b="1"/>
          </a:p>
        </p:txBody>
      </p:sp>
      <p:sp>
        <p:nvSpPr>
          <p:cNvPr id="218115" name="Text Box 3">
            <a:extLst>
              <a:ext uri="{FF2B5EF4-FFF2-40B4-BE49-F238E27FC236}">
                <a16:creationId xmlns:a16="http://schemas.microsoft.com/office/drawing/2014/main" id="{F3ED2F0D-2266-40C1-AB32-8CCF535FB858}"/>
              </a:ext>
            </a:extLst>
          </p:cNvPr>
          <p:cNvSpPr txBox="1">
            <a:spLocks noChangeArrowheads="1"/>
          </p:cNvSpPr>
          <p:nvPr/>
        </p:nvSpPr>
        <p:spPr bwMode="auto">
          <a:xfrm>
            <a:off x="142875" y="201613"/>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sz="4000" b="1">
              <a:solidFill>
                <a:srgbClr val="FF0000"/>
              </a:solidFill>
            </a:endParaRPr>
          </a:p>
        </p:txBody>
      </p:sp>
      <p:sp>
        <p:nvSpPr>
          <p:cNvPr id="218116" name="Text Box 4">
            <a:extLst>
              <a:ext uri="{FF2B5EF4-FFF2-40B4-BE49-F238E27FC236}">
                <a16:creationId xmlns:a16="http://schemas.microsoft.com/office/drawing/2014/main" id="{3B047D99-8709-4C2A-8D30-5878831C747E}"/>
              </a:ext>
            </a:extLst>
          </p:cNvPr>
          <p:cNvSpPr txBox="1">
            <a:spLocks noChangeArrowheads="1"/>
          </p:cNvSpPr>
          <p:nvPr/>
        </p:nvSpPr>
        <p:spPr bwMode="auto">
          <a:xfrm>
            <a:off x="468313" y="1201738"/>
            <a:ext cx="538321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spcBef>
                <a:spcPct val="50000"/>
              </a:spcBef>
            </a:pPr>
            <a:r>
              <a:rPr lang="en-US" altLang="zh-CN" sz="2800" b="1" dirty="0">
                <a:latin typeface="幼圆" panose="02010509060101010101" pitchFamily="49" charset="-122"/>
                <a:ea typeface="幼圆" panose="02010509060101010101" pitchFamily="49" charset="-122"/>
              </a:rPr>
              <a:t>4.</a:t>
            </a:r>
            <a:r>
              <a:rPr lang="zh-CN" altLang="en-US" sz="2800" b="1" dirty="0">
                <a:latin typeface="幼圆" panose="02010509060101010101" pitchFamily="49" charset="-122"/>
                <a:ea typeface="幼圆" panose="02010509060101010101" pitchFamily="49" charset="-122"/>
              </a:rPr>
              <a:t>小信号模型</a:t>
            </a:r>
            <a:r>
              <a:rPr lang="en-US" altLang="zh-CN" sz="2800" b="1" dirty="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rPr>
              <a:t>small signal model</a:t>
            </a:r>
            <a:r>
              <a:rPr lang="en-US" altLang="zh-CN" sz="2800" b="1" dirty="0">
                <a:ea typeface="宋体" panose="02010600030101010101" pitchFamily="2" charset="-122"/>
              </a:rPr>
              <a:t>)</a:t>
            </a:r>
          </a:p>
        </p:txBody>
      </p:sp>
      <p:sp>
        <p:nvSpPr>
          <p:cNvPr id="218117" name="Text Box 5">
            <a:extLst>
              <a:ext uri="{FF2B5EF4-FFF2-40B4-BE49-F238E27FC236}">
                <a16:creationId xmlns:a16="http://schemas.microsoft.com/office/drawing/2014/main" id="{76350287-1589-44E4-8F62-97214CE8D1BE}"/>
              </a:ext>
            </a:extLst>
          </p:cNvPr>
          <p:cNvSpPr txBox="1">
            <a:spLocks noChangeArrowheads="1"/>
          </p:cNvSpPr>
          <p:nvPr/>
        </p:nvSpPr>
        <p:spPr bwMode="auto">
          <a:xfrm>
            <a:off x="914400" y="5142771"/>
            <a:ext cx="7380287" cy="959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lnSpc>
                <a:spcPct val="150000"/>
              </a:lnSpc>
              <a:spcBef>
                <a:spcPct val="50000"/>
              </a:spcBef>
            </a:pPr>
            <a:r>
              <a:rPr lang="zh-CN" altLang="en-US" sz="2000" dirty="0">
                <a:latin typeface="幼圆" panose="02010509060101010101" pitchFamily="49" charset="-122"/>
                <a:ea typeface="幼圆" panose="02010509060101010101" pitchFamily="49" charset="-122"/>
              </a:rPr>
              <a:t>当二极管在其伏安特性的某一小范围内工作，可以把伏安特性看出一条直线。 小信号模型的微变等效电阻</a:t>
            </a:r>
            <a:r>
              <a:rPr lang="en-US" altLang="zh-CN" sz="2000" b="1" dirty="0" err="1">
                <a:latin typeface="Times New Roman" panose="02020603050405020304" pitchFamily="18" charset="0"/>
                <a:ea typeface="幼圆" panose="02010509060101010101" pitchFamily="49" charset="-122"/>
                <a:cs typeface="Times New Roman" panose="02020603050405020304" pitchFamily="18" charset="0"/>
              </a:rPr>
              <a:t>r</a:t>
            </a:r>
            <a:r>
              <a:rPr lang="en-US" altLang="zh-CN" sz="2000" b="1" baseline="-25000" dirty="0" err="1">
                <a:latin typeface="Times New Roman" panose="02020603050405020304" pitchFamily="18" charset="0"/>
                <a:ea typeface="宋体" panose="02010600030101010101" pitchFamily="2" charset="-122"/>
                <a:cs typeface="Times New Roman" panose="02020603050405020304" pitchFamily="18" charset="0"/>
              </a:rPr>
              <a:t>d</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26</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mv</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baseline="-25000"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p>
        </p:txBody>
      </p:sp>
      <p:grpSp>
        <p:nvGrpSpPr>
          <p:cNvPr id="3" name="组合 2">
            <a:extLst>
              <a:ext uri="{FF2B5EF4-FFF2-40B4-BE49-F238E27FC236}">
                <a16:creationId xmlns:a16="http://schemas.microsoft.com/office/drawing/2014/main" id="{E53CA62B-7793-4147-8528-0279B69F1192}"/>
              </a:ext>
            </a:extLst>
          </p:cNvPr>
          <p:cNvGrpSpPr/>
          <p:nvPr/>
        </p:nvGrpSpPr>
        <p:grpSpPr>
          <a:xfrm>
            <a:off x="4613275" y="1463362"/>
            <a:ext cx="4165600" cy="3054350"/>
            <a:chOff x="4613275" y="1463362"/>
            <a:chExt cx="4165600" cy="3054350"/>
          </a:xfrm>
        </p:grpSpPr>
        <p:sp>
          <p:nvSpPr>
            <p:cNvPr id="218118" name="Line 6">
              <a:extLst>
                <a:ext uri="{FF2B5EF4-FFF2-40B4-BE49-F238E27FC236}">
                  <a16:creationId xmlns:a16="http://schemas.microsoft.com/office/drawing/2014/main" id="{27A50978-FC05-4AEE-8693-CC9DBB904BE1}"/>
                </a:ext>
              </a:extLst>
            </p:cNvPr>
            <p:cNvSpPr>
              <a:spLocks noChangeShapeType="1"/>
            </p:cNvSpPr>
            <p:nvPr/>
          </p:nvSpPr>
          <p:spPr bwMode="auto">
            <a:xfrm>
              <a:off x="4613275" y="3568387"/>
              <a:ext cx="2325687"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8119" name="Line 7">
              <a:extLst>
                <a:ext uri="{FF2B5EF4-FFF2-40B4-BE49-F238E27FC236}">
                  <a16:creationId xmlns:a16="http://schemas.microsoft.com/office/drawing/2014/main" id="{45A5181C-7A41-4044-87C9-88801CDD0EE8}"/>
                </a:ext>
              </a:extLst>
            </p:cNvPr>
            <p:cNvSpPr>
              <a:spLocks noChangeShapeType="1"/>
            </p:cNvSpPr>
            <p:nvPr/>
          </p:nvSpPr>
          <p:spPr bwMode="auto">
            <a:xfrm>
              <a:off x="5854700" y="1661799"/>
              <a:ext cx="0" cy="2206625"/>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8120" name="Text Box 8">
              <a:extLst>
                <a:ext uri="{FF2B5EF4-FFF2-40B4-BE49-F238E27FC236}">
                  <a16:creationId xmlns:a16="http://schemas.microsoft.com/office/drawing/2014/main" id="{0061288A-1EA6-454F-A36F-757ED50DF1D0}"/>
                </a:ext>
              </a:extLst>
            </p:cNvPr>
            <p:cNvSpPr txBox="1">
              <a:spLocks noChangeArrowheads="1"/>
            </p:cNvSpPr>
            <p:nvPr/>
          </p:nvSpPr>
          <p:spPr bwMode="auto">
            <a:xfrm>
              <a:off x="6929437" y="3241362"/>
              <a:ext cx="796925"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v</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8121" name="Rectangle 9">
              <a:extLst>
                <a:ext uri="{FF2B5EF4-FFF2-40B4-BE49-F238E27FC236}">
                  <a16:creationId xmlns:a16="http://schemas.microsoft.com/office/drawing/2014/main" id="{59115AE3-A871-4BCF-8046-3627C68D294C}"/>
                </a:ext>
              </a:extLst>
            </p:cNvPr>
            <p:cNvSpPr>
              <a:spLocks noChangeArrowheads="1"/>
            </p:cNvSpPr>
            <p:nvPr/>
          </p:nvSpPr>
          <p:spPr bwMode="auto">
            <a:xfrm>
              <a:off x="5940425" y="1463362"/>
              <a:ext cx="45426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i</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8122" name="Arc 10">
              <a:extLst>
                <a:ext uri="{FF2B5EF4-FFF2-40B4-BE49-F238E27FC236}">
                  <a16:creationId xmlns:a16="http://schemas.microsoft.com/office/drawing/2014/main" id="{845598E7-6480-4A6C-AC63-3B9E81D57BBD}"/>
                </a:ext>
              </a:extLst>
            </p:cNvPr>
            <p:cNvSpPr>
              <a:spLocks/>
            </p:cNvSpPr>
            <p:nvPr/>
          </p:nvSpPr>
          <p:spPr bwMode="auto">
            <a:xfrm flipV="1">
              <a:off x="6310313" y="1585913"/>
              <a:ext cx="430212" cy="19589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18123" name="Line 11">
              <a:extLst>
                <a:ext uri="{FF2B5EF4-FFF2-40B4-BE49-F238E27FC236}">
                  <a16:creationId xmlns:a16="http://schemas.microsoft.com/office/drawing/2014/main" id="{B0615047-3BE3-4C66-B82A-EC3ABAF704F9}"/>
                </a:ext>
              </a:extLst>
            </p:cNvPr>
            <p:cNvSpPr>
              <a:spLocks noChangeShapeType="1"/>
            </p:cNvSpPr>
            <p:nvPr/>
          </p:nvSpPr>
          <p:spPr bwMode="auto">
            <a:xfrm flipV="1">
              <a:off x="6613525" y="1941199"/>
              <a:ext cx="209550" cy="1319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8124" name="Line 12">
              <a:extLst>
                <a:ext uri="{FF2B5EF4-FFF2-40B4-BE49-F238E27FC236}">
                  <a16:creationId xmlns:a16="http://schemas.microsoft.com/office/drawing/2014/main" id="{CA86BBCE-C86B-4DC0-BFFD-23B323F5A2DB}"/>
                </a:ext>
              </a:extLst>
            </p:cNvPr>
            <p:cNvSpPr>
              <a:spLocks noChangeShapeType="1"/>
            </p:cNvSpPr>
            <p:nvPr/>
          </p:nvSpPr>
          <p:spPr bwMode="auto">
            <a:xfrm>
              <a:off x="6611937" y="3241362"/>
              <a:ext cx="2603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8125" name="Line 13">
              <a:extLst>
                <a:ext uri="{FF2B5EF4-FFF2-40B4-BE49-F238E27FC236}">
                  <a16:creationId xmlns:a16="http://schemas.microsoft.com/office/drawing/2014/main" id="{1DF8EB8E-6EFD-4856-AF4B-604F47DDFE1E}"/>
                </a:ext>
              </a:extLst>
            </p:cNvPr>
            <p:cNvSpPr>
              <a:spLocks noChangeShapeType="1"/>
            </p:cNvSpPr>
            <p:nvPr/>
          </p:nvSpPr>
          <p:spPr bwMode="auto">
            <a:xfrm>
              <a:off x="6846887" y="1922149"/>
              <a:ext cx="0" cy="13319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218126" name="AutoShape 14">
              <a:extLst>
                <a:ext uri="{FF2B5EF4-FFF2-40B4-BE49-F238E27FC236}">
                  <a16:creationId xmlns:a16="http://schemas.microsoft.com/office/drawing/2014/main" id="{D26A63F5-0EC4-4FA4-8E58-99C8FE8300C8}"/>
                </a:ext>
              </a:extLst>
            </p:cNvPr>
            <p:cNvSpPr>
              <a:spLocks noChangeArrowheads="1"/>
            </p:cNvSpPr>
            <p:nvPr/>
          </p:nvSpPr>
          <p:spPr bwMode="auto">
            <a:xfrm>
              <a:off x="5330825" y="3908112"/>
              <a:ext cx="1449387" cy="609600"/>
            </a:xfrm>
            <a:prstGeom prst="wedgeRoundRectCallout">
              <a:avLst>
                <a:gd name="adj1" fmla="val 48468"/>
                <a:gd name="adj2" fmla="val -156509"/>
                <a:gd name="adj3" fmla="val 16667"/>
              </a:avLst>
            </a:prstGeom>
            <a:solidFill>
              <a:srgbClr val="CCEC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spcBef>
                  <a:spcPct val="50000"/>
                </a:spcBef>
              </a:pPr>
              <a:r>
                <a:rPr lang="en-US" altLang="zh-CN" sz="2800" b="1">
                  <a:latin typeface="Times New Roman" panose="02020603050405020304" pitchFamily="18" charset="0"/>
                  <a:ea typeface="幼圆" panose="02010509060101010101" pitchFamily="49" charset="-122"/>
                  <a:cs typeface="Times New Roman" panose="02020603050405020304" pitchFamily="18" charset="0"/>
                </a:rPr>
                <a:t>Δ</a:t>
              </a: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v</a:t>
              </a:r>
              <a:r>
                <a:rPr lang="en-US" altLang="zh-CN" sz="2800" b="1" baseline="-25000">
                  <a:latin typeface="Times New Roman" panose="02020603050405020304" pitchFamily="18" charset="0"/>
                  <a:ea typeface="幼圆" panose="02010509060101010101" pitchFamily="49" charset="-122"/>
                  <a:cs typeface="Times New Roman" panose="02020603050405020304" pitchFamily="18" charset="0"/>
                </a:rPr>
                <a:t>D</a:t>
              </a:r>
            </a:p>
          </p:txBody>
        </p:sp>
        <p:sp>
          <p:nvSpPr>
            <p:cNvPr id="218127" name="AutoShape 15">
              <a:extLst>
                <a:ext uri="{FF2B5EF4-FFF2-40B4-BE49-F238E27FC236}">
                  <a16:creationId xmlns:a16="http://schemas.microsoft.com/office/drawing/2014/main" id="{A3B6376A-1897-4192-8131-1BFEFEBC2883}"/>
                </a:ext>
              </a:extLst>
            </p:cNvPr>
            <p:cNvSpPr>
              <a:spLocks noChangeArrowheads="1"/>
            </p:cNvSpPr>
            <p:nvPr/>
          </p:nvSpPr>
          <p:spPr bwMode="auto">
            <a:xfrm>
              <a:off x="7656512" y="2509524"/>
              <a:ext cx="1122363" cy="692150"/>
            </a:xfrm>
            <a:prstGeom prst="wedgeRoundRectCallout">
              <a:avLst>
                <a:gd name="adj1" fmla="val -121713"/>
                <a:gd name="adj2" fmla="val -33255"/>
                <a:gd name="adj3" fmla="val 16667"/>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a:spcBef>
                  <a:spcPct val="50000"/>
                </a:spcBef>
              </a:pPr>
              <a:r>
                <a:rPr lang="en-US" altLang="zh-CN" sz="2800" b="1">
                  <a:latin typeface="Times New Roman" panose="02020603050405020304" pitchFamily="18" charset="0"/>
                  <a:ea typeface="幼圆" panose="02010509060101010101" pitchFamily="49" charset="-122"/>
                  <a:cs typeface="Times New Roman" panose="02020603050405020304" pitchFamily="18" charset="0"/>
                </a:rPr>
                <a:t>Δ</a:t>
              </a:r>
              <a:r>
                <a:rPr lang="en-US" altLang="zh-CN" sz="2800" b="1" i="1">
                  <a:latin typeface="Times New Roman" panose="02020603050405020304" pitchFamily="18" charset="0"/>
                  <a:ea typeface="幼圆" panose="02010509060101010101" pitchFamily="49" charset="-122"/>
                  <a:cs typeface="Times New Roman" panose="02020603050405020304" pitchFamily="18" charset="0"/>
                </a:rPr>
                <a:t>i</a:t>
              </a:r>
              <a:r>
                <a:rPr lang="en-US" altLang="zh-CN" sz="2800" b="1" baseline="-25000">
                  <a:latin typeface="Times New Roman" panose="02020603050405020304" pitchFamily="18" charset="0"/>
                  <a:ea typeface="宋体" panose="02010600030101010101" pitchFamily="2" charset="-122"/>
                  <a:cs typeface="Times New Roman" panose="02020603050405020304" pitchFamily="18" charset="0"/>
                </a:rPr>
                <a:t>D</a:t>
              </a:r>
            </a:p>
          </p:txBody>
        </p:sp>
      </p:grpSp>
      <p:grpSp>
        <p:nvGrpSpPr>
          <p:cNvPr id="218129" name="Group 17">
            <a:extLst>
              <a:ext uri="{FF2B5EF4-FFF2-40B4-BE49-F238E27FC236}">
                <a16:creationId xmlns:a16="http://schemas.microsoft.com/office/drawing/2014/main" id="{CFDDAC91-69E8-41CE-AA9F-451ACABCC5BA}"/>
              </a:ext>
            </a:extLst>
          </p:cNvPr>
          <p:cNvGrpSpPr>
            <a:grpSpLocks/>
          </p:cNvGrpSpPr>
          <p:nvPr/>
        </p:nvGrpSpPr>
        <p:grpSpPr bwMode="auto">
          <a:xfrm>
            <a:off x="892174" y="2147888"/>
            <a:ext cx="2822849" cy="2206624"/>
            <a:chOff x="562" y="1353"/>
            <a:chExt cx="1518" cy="1002"/>
          </a:xfrm>
        </p:grpSpPr>
        <p:sp>
          <p:nvSpPr>
            <p:cNvPr id="218130" name="Rectangle 18">
              <a:extLst>
                <a:ext uri="{FF2B5EF4-FFF2-40B4-BE49-F238E27FC236}">
                  <a16:creationId xmlns:a16="http://schemas.microsoft.com/office/drawing/2014/main" id="{99465974-4F22-4F68-8E7C-65DABBAC6596}"/>
                </a:ext>
              </a:extLst>
            </p:cNvPr>
            <p:cNvSpPr>
              <a:spLocks noChangeArrowheads="1"/>
            </p:cNvSpPr>
            <p:nvPr/>
          </p:nvSpPr>
          <p:spPr bwMode="auto">
            <a:xfrm>
              <a:off x="878" y="1353"/>
              <a:ext cx="72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lang="en-US" altLang="zh-CN" sz="2400" b="1">
                  <a:latin typeface="Times New Roman" panose="02020603050405020304" pitchFamily="18" charset="0"/>
                  <a:ea typeface="幼圆" panose="02010509060101010101" pitchFamily="49" charset="-122"/>
                  <a:cs typeface="Times New Roman" panose="02020603050405020304" pitchFamily="18" charset="0"/>
                </a:rPr>
                <a:t>Δ</a:t>
              </a:r>
              <a:r>
                <a:rPr lang="en-US" altLang="zh-CN" sz="2400" b="1" i="1">
                  <a:latin typeface="Times New Roman" panose="02020603050405020304" pitchFamily="18" charset="0"/>
                  <a:ea typeface="幼圆" panose="02010509060101010101" pitchFamily="49" charset="-122"/>
                  <a:cs typeface="Times New Roman" panose="02020603050405020304" pitchFamily="18" charset="0"/>
                </a:rPr>
                <a:t>i</a:t>
              </a:r>
              <a:r>
                <a:rPr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8131" name="Line 19">
              <a:extLst>
                <a:ext uri="{FF2B5EF4-FFF2-40B4-BE49-F238E27FC236}">
                  <a16:creationId xmlns:a16="http://schemas.microsoft.com/office/drawing/2014/main" id="{503AB278-58A8-4A6F-91D0-F78A2E92C3A2}"/>
                </a:ext>
              </a:extLst>
            </p:cNvPr>
            <p:cNvSpPr>
              <a:spLocks noChangeShapeType="1"/>
            </p:cNvSpPr>
            <p:nvPr/>
          </p:nvSpPr>
          <p:spPr bwMode="auto">
            <a:xfrm flipH="1">
              <a:off x="938" y="1698"/>
              <a:ext cx="82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400">
                <a:latin typeface="Times New Roman" panose="02020603050405020304" pitchFamily="18" charset="0"/>
                <a:cs typeface="Times New Roman" panose="02020603050405020304" pitchFamily="18" charset="0"/>
              </a:endParaRPr>
            </a:p>
          </p:txBody>
        </p:sp>
        <p:sp>
          <p:nvSpPr>
            <p:cNvPr id="218132" name="Rectangle 20">
              <a:extLst>
                <a:ext uri="{FF2B5EF4-FFF2-40B4-BE49-F238E27FC236}">
                  <a16:creationId xmlns:a16="http://schemas.microsoft.com/office/drawing/2014/main" id="{49073BFA-FE0D-43FF-B14F-8686F84968DF}"/>
                </a:ext>
              </a:extLst>
            </p:cNvPr>
            <p:cNvSpPr>
              <a:spLocks noChangeArrowheads="1"/>
            </p:cNvSpPr>
            <p:nvPr/>
          </p:nvSpPr>
          <p:spPr bwMode="auto">
            <a:xfrm>
              <a:off x="562" y="1912"/>
              <a:ext cx="92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spcBef>
                  <a:spcPct val="50000"/>
                </a:spcBef>
              </a:pPr>
              <a:r>
                <a:rPr lang="en-US" altLang="zh-CN" sz="2400" b="1">
                  <a:latin typeface="Times New Roman" panose="02020603050405020304" pitchFamily="18" charset="0"/>
                  <a:ea typeface="幼圆" panose="02010509060101010101" pitchFamily="49" charset="-122"/>
                  <a:cs typeface="Times New Roman" panose="02020603050405020304" pitchFamily="18" charset="0"/>
                </a:rPr>
                <a:t>Δ</a:t>
              </a:r>
              <a:r>
                <a:rPr lang="en-US" altLang="zh-CN" sz="2400" b="1" i="1">
                  <a:latin typeface="Times New Roman" panose="02020603050405020304" pitchFamily="18" charset="0"/>
                  <a:ea typeface="幼圆" panose="02010509060101010101" pitchFamily="49" charset="-122"/>
                  <a:cs typeface="Times New Roman" panose="02020603050405020304" pitchFamily="18" charset="0"/>
                </a:rPr>
                <a:t>v</a:t>
              </a:r>
              <a:r>
                <a:rPr lang="en-US" altLang="zh-CN" sz="2400" b="1" baseline="-25000">
                  <a:latin typeface="Times New Roman" panose="02020603050405020304" pitchFamily="18" charset="0"/>
                  <a:ea typeface="幼圆" panose="02010509060101010101" pitchFamily="49" charset="-122"/>
                  <a:cs typeface="Times New Roman" panose="02020603050405020304" pitchFamily="18" charset="0"/>
                </a:rPr>
                <a:t>D</a:t>
              </a:r>
            </a:p>
          </p:txBody>
        </p:sp>
        <p:sp>
          <p:nvSpPr>
            <p:cNvPr id="218133" name="Line 21">
              <a:extLst>
                <a:ext uri="{FF2B5EF4-FFF2-40B4-BE49-F238E27FC236}">
                  <a16:creationId xmlns:a16="http://schemas.microsoft.com/office/drawing/2014/main" id="{939166B8-C86B-4C60-8F47-FFBF5923FFA4}"/>
                </a:ext>
              </a:extLst>
            </p:cNvPr>
            <p:cNvSpPr>
              <a:spLocks noChangeShapeType="1"/>
            </p:cNvSpPr>
            <p:nvPr/>
          </p:nvSpPr>
          <p:spPr bwMode="auto">
            <a:xfrm>
              <a:off x="790" y="1812"/>
              <a:ext cx="10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400">
                <a:latin typeface="Times New Roman" panose="02020603050405020304" pitchFamily="18" charset="0"/>
                <a:cs typeface="Times New Roman" panose="02020603050405020304" pitchFamily="18" charset="0"/>
              </a:endParaRPr>
            </a:p>
          </p:txBody>
        </p:sp>
        <p:sp>
          <p:nvSpPr>
            <p:cNvPr id="218134" name="Line 22">
              <a:extLst>
                <a:ext uri="{FF2B5EF4-FFF2-40B4-BE49-F238E27FC236}">
                  <a16:creationId xmlns:a16="http://schemas.microsoft.com/office/drawing/2014/main" id="{361BA4FD-B1AF-45E7-B876-C93C4CBD6EC8}"/>
                </a:ext>
              </a:extLst>
            </p:cNvPr>
            <p:cNvSpPr>
              <a:spLocks noChangeShapeType="1"/>
            </p:cNvSpPr>
            <p:nvPr/>
          </p:nvSpPr>
          <p:spPr bwMode="auto">
            <a:xfrm>
              <a:off x="839" y="1771"/>
              <a:ext cx="0" cy="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400">
                <a:latin typeface="Times New Roman" panose="02020603050405020304" pitchFamily="18" charset="0"/>
                <a:cs typeface="Times New Roman" panose="02020603050405020304" pitchFamily="18" charset="0"/>
              </a:endParaRPr>
            </a:p>
          </p:txBody>
        </p:sp>
        <p:sp>
          <p:nvSpPr>
            <p:cNvPr id="218135" name="Line 23">
              <a:extLst>
                <a:ext uri="{FF2B5EF4-FFF2-40B4-BE49-F238E27FC236}">
                  <a16:creationId xmlns:a16="http://schemas.microsoft.com/office/drawing/2014/main" id="{BB4A6EF5-9B6C-4A73-B5BF-6C753A7476D2}"/>
                </a:ext>
              </a:extLst>
            </p:cNvPr>
            <p:cNvSpPr>
              <a:spLocks noChangeShapeType="1"/>
            </p:cNvSpPr>
            <p:nvPr/>
          </p:nvSpPr>
          <p:spPr bwMode="auto">
            <a:xfrm>
              <a:off x="806" y="2275"/>
              <a:ext cx="9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400">
                <a:latin typeface="Times New Roman" panose="02020603050405020304" pitchFamily="18" charset="0"/>
                <a:cs typeface="Times New Roman" panose="02020603050405020304" pitchFamily="18" charset="0"/>
              </a:endParaRPr>
            </a:p>
          </p:txBody>
        </p:sp>
        <p:sp>
          <p:nvSpPr>
            <p:cNvPr id="218136" name="Rectangle 24">
              <a:extLst>
                <a:ext uri="{FF2B5EF4-FFF2-40B4-BE49-F238E27FC236}">
                  <a16:creationId xmlns:a16="http://schemas.microsoft.com/office/drawing/2014/main" id="{624B8C8A-8744-4C5E-9894-8E5081ED3BD4}"/>
                </a:ext>
              </a:extLst>
            </p:cNvPr>
            <p:cNvSpPr>
              <a:spLocks noChangeArrowheads="1"/>
            </p:cNvSpPr>
            <p:nvPr/>
          </p:nvSpPr>
          <p:spPr bwMode="auto">
            <a:xfrm>
              <a:off x="1830" y="1867"/>
              <a:ext cx="25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pPr>
              <a:r>
                <a:rPr lang="en-US" altLang="zh-CN" sz="2400" b="1">
                  <a:latin typeface="Times New Roman" panose="02020603050405020304" pitchFamily="18" charset="0"/>
                  <a:ea typeface="幼圆" panose="02010509060101010101" pitchFamily="49" charset="-122"/>
                  <a:cs typeface="Times New Roman" panose="02020603050405020304" pitchFamily="18" charset="0"/>
                </a:rPr>
                <a:t>r</a:t>
              </a:r>
              <a:r>
                <a:rPr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D</a:t>
              </a:r>
            </a:p>
          </p:txBody>
        </p:sp>
        <p:sp>
          <p:nvSpPr>
            <p:cNvPr id="218137" name="Line 25">
              <a:extLst>
                <a:ext uri="{FF2B5EF4-FFF2-40B4-BE49-F238E27FC236}">
                  <a16:creationId xmlns:a16="http://schemas.microsoft.com/office/drawing/2014/main" id="{6FDE7896-3C19-4E6B-8E45-4AE333E7FCB8}"/>
                </a:ext>
              </a:extLst>
            </p:cNvPr>
            <p:cNvSpPr>
              <a:spLocks noChangeShapeType="1"/>
            </p:cNvSpPr>
            <p:nvPr/>
          </p:nvSpPr>
          <p:spPr bwMode="auto">
            <a:xfrm flipH="1">
              <a:off x="928" y="2338"/>
              <a:ext cx="82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400">
                <a:latin typeface="Times New Roman" panose="02020603050405020304" pitchFamily="18" charset="0"/>
                <a:cs typeface="Times New Roman" panose="02020603050405020304" pitchFamily="18" charset="0"/>
              </a:endParaRPr>
            </a:p>
          </p:txBody>
        </p:sp>
        <p:sp>
          <p:nvSpPr>
            <p:cNvPr id="218138" name="Line 26">
              <a:extLst>
                <a:ext uri="{FF2B5EF4-FFF2-40B4-BE49-F238E27FC236}">
                  <a16:creationId xmlns:a16="http://schemas.microsoft.com/office/drawing/2014/main" id="{3AADA23F-A7C8-474B-A320-F956CF801FBD}"/>
                </a:ext>
              </a:extLst>
            </p:cNvPr>
            <p:cNvSpPr>
              <a:spLocks noChangeShapeType="1"/>
            </p:cNvSpPr>
            <p:nvPr/>
          </p:nvSpPr>
          <p:spPr bwMode="auto">
            <a:xfrm>
              <a:off x="1744" y="1697"/>
              <a:ext cx="0" cy="65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400">
                <a:latin typeface="Times New Roman" panose="02020603050405020304" pitchFamily="18" charset="0"/>
                <a:cs typeface="Times New Roman" panose="02020603050405020304" pitchFamily="18" charset="0"/>
              </a:endParaRPr>
            </a:p>
          </p:txBody>
        </p:sp>
        <p:sp>
          <p:nvSpPr>
            <p:cNvPr id="218139" name="Rectangle 27">
              <a:extLst>
                <a:ext uri="{FF2B5EF4-FFF2-40B4-BE49-F238E27FC236}">
                  <a16:creationId xmlns:a16="http://schemas.microsoft.com/office/drawing/2014/main" id="{8582A95D-D77E-497F-B901-2210D5CF0753}"/>
                </a:ext>
              </a:extLst>
            </p:cNvPr>
            <p:cNvSpPr>
              <a:spLocks noChangeArrowheads="1"/>
            </p:cNvSpPr>
            <p:nvPr/>
          </p:nvSpPr>
          <p:spPr bwMode="auto">
            <a:xfrm>
              <a:off x="1686" y="1929"/>
              <a:ext cx="125" cy="211"/>
            </a:xfrm>
            <a:prstGeom prst="rect">
              <a:avLst/>
            </a:prstGeom>
            <a:solidFill>
              <a:srgbClr val="00CC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sz="2400">
                <a:latin typeface="Times New Roman" panose="02020603050405020304" pitchFamily="18" charset="0"/>
                <a:cs typeface="Times New Roman" panose="02020603050405020304" pitchFamily="18" charset="0"/>
              </a:endParaRPr>
            </a:p>
          </p:txBody>
        </p:sp>
        <p:sp>
          <p:nvSpPr>
            <p:cNvPr id="218140" name="Rectangle 28">
              <a:extLst>
                <a:ext uri="{FF2B5EF4-FFF2-40B4-BE49-F238E27FC236}">
                  <a16:creationId xmlns:a16="http://schemas.microsoft.com/office/drawing/2014/main" id="{D1036EDC-9A99-433A-A2C8-3924C8A083E3}"/>
                </a:ext>
              </a:extLst>
            </p:cNvPr>
            <p:cNvSpPr>
              <a:spLocks noChangeArrowheads="1"/>
            </p:cNvSpPr>
            <p:nvPr/>
          </p:nvSpPr>
          <p:spPr bwMode="auto">
            <a:xfrm rot="16200000">
              <a:off x="1176" y="1493"/>
              <a:ext cx="16" cy="3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218141" name="Freeform 29">
              <a:extLst>
                <a:ext uri="{FF2B5EF4-FFF2-40B4-BE49-F238E27FC236}">
                  <a16:creationId xmlns:a16="http://schemas.microsoft.com/office/drawing/2014/main" id="{AF6F3449-902B-4FDA-B1D9-E276A19EA270}"/>
                </a:ext>
              </a:extLst>
            </p:cNvPr>
            <p:cNvSpPr>
              <a:spLocks/>
            </p:cNvSpPr>
            <p:nvPr/>
          </p:nvSpPr>
          <p:spPr bwMode="auto">
            <a:xfrm rot="16200000">
              <a:off x="1371" y="1601"/>
              <a:ext cx="31" cy="94"/>
            </a:xfrm>
            <a:custGeom>
              <a:avLst/>
              <a:gdLst>
                <a:gd name="T0" fmla="*/ 16 w 31"/>
                <a:gd name="T1" fmla="*/ 94 h 94"/>
                <a:gd name="T2" fmla="*/ 31 w 31"/>
                <a:gd name="T3" fmla="*/ 0 h 94"/>
                <a:gd name="T4" fmla="*/ 0 w 31"/>
                <a:gd name="T5" fmla="*/ 0 h 94"/>
                <a:gd name="T6" fmla="*/ 16 w 31"/>
                <a:gd name="T7" fmla="*/ 94 h 94"/>
              </a:gdLst>
              <a:ahLst/>
              <a:cxnLst>
                <a:cxn ang="0">
                  <a:pos x="T0" y="T1"/>
                </a:cxn>
                <a:cxn ang="0">
                  <a:pos x="T2" y="T3"/>
                </a:cxn>
                <a:cxn ang="0">
                  <a:pos x="T4" y="T5"/>
                </a:cxn>
                <a:cxn ang="0">
                  <a:pos x="T6" y="T7"/>
                </a:cxn>
              </a:cxnLst>
              <a:rect l="0" t="0" r="r" b="b"/>
              <a:pathLst>
                <a:path w="31" h="94">
                  <a:moveTo>
                    <a:pt x="16" y="94"/>
                  </a:moveTo>
                  <a:lnTo>
                    <a:pt x="31" y="0"/>
                  </a:lnTo>
                  <a:lnTo>
                    <a:pt x="0" y="0"/>
                  </a:lnTo>
                  <a:lnTo>
                    <a:pt x="16" y="94"/>
                  </a:lnTo>
                  <a:close/>
                </a:path>
              </a:pathLst>
            </a:custGeom>
            <a:solidFill>
              <a:srgbClr val="000000"/>
            </a:solidFill>
            <a:ln w="12700">
              <a:solidFill>
                <a:srgbClr val="000000"/>
              </a:solidFill>
              <a:prstDash val="solid"/>
              <a:round/>
              <a:headEnd/>
              <a:tailEnd/>
            </a:ln>
          </p:spPr>
          <p:txBody>
            <a:bodyPr/>
            <a:lstStyle/>
            <a:p>
              <a:endParaRPr lang="zh-CN" altLang="en-US" sz="2400">
                <a:latin typeface="Times New Roman" panose="02020603050405020304" pitchFamily="18" charset="0"/>
                <a:cs typeface="Times New Roman" panose="02020603050405020304" pitchFamily="18" charset="0"/>
              </a:endParaRPr>
            </a:p>
          </p:txBody>
        </p:sp>
      </p:grpSp>
      <p:sp>
        <p:nvSpPr>
          <p:cNvPr id="218143" name="Rectangle 31">
            <a:extLst>
              <a:ext uri="{FF2B5EF4-FFF2-40B4-BE49-F238E27FC236}">
                <a16:creationId xmlns:a16="http://schemas.microsoft.com/office/drawing/2014/main" id="{794BD34D-9C58-4E50-9E20-00CC13AAFA3F}"/>
              </a:ext>
            </a:extLst>
          </p:cNvPr>
          <p:cNvSpPr>
            <a:spLocks noChangeArrowheads="1"/>
          </p:cNvSpPr>
          <p:nvPr/>
        </p:nvSpPr>
        <p:spPr bwMode="auto">
          <a:xfrm>
            <a:off x="142875" y="177174"/>
            <a:ext cx="777240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l">
              <a:defRPr sz="4400">
                <a:solidFill>
                  <a:schemeClr val="tx2"/>
                </a:solidFill>
                <a:latin typeface="Times New Roman" panose="02020603050405020304" pitchFamily="18" charset="0"/>
                <a:ea typeface="宋体" panose="02010600030101010101" pitchFamily="2" charset="-122"/>
              </a:defRPr>
            </a:lvl1pPr>
            <a:lvl2pPr algn="l">
              <a:defRPr sz="4400">
                <a:solidFill>
                  <a:schemeClr val="tx2"/>
                </a:solidFill>
                <a:latin typeface="Times New Roman" panose="02020603050405020304" pitchFamily="18" charset="0"/>
                <a:ea typeface="宋体" panose="02010600030101010101" pitchFamily="2" charset="-122"/>
              </a:defRPr>
            </a:lvl2pPr>
            <a:lvl3pPr algn="l">
              <a:defRPr sz="4400">
                <a:solidFill>
                  <a:schemeClr val="tx2"/>
                </a:solidFill>
                <a:latin typeface="Times New Roman" panose="02020603050405020304" pitchFamily="18" charset="0"/>
                <a:ea typeface="宋体" panose="02010600030101010101" pitchFamily="2" charset="-122"/>
              </a:defRPr>
            </a:lvl3pPr>
            <a:lvl4pPr algn="l">
              <a:defRPr sz="4400">
                <a:solidFill>
                  <a:schemeClr val="tx2"/>
                </a:solidFill>
                <a:latin typeface="Times New Roman" panose="02020603050405020304" pitchFamily="18" charset="0"/>
                <a:ea typeface="宋体" panose="02010600030101010101" pitchFamily="2" charset="-122"/>
              </a:defRPr>
            </a:lvl4pPr>
            <a:lvl5pPr algn="l">
              <a:defRPr sz="4400">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lang="zh-CN" altLang="en-US" sz="3200" dirty="0">
                <a:solidFill>
                  <a:schemeClr val="tx1"/>
                </a:solidFill>
                <a:latin typeface="华文中宋" panose="02010600040101010101" pitchFamily="2" charset="-122"/>
                <a:ea typeface="华文中宋" panose="02010600040101010101" pitchFamily="2" charset="-122"/>
              </a:rPr>
              <a:t>二极管电路的简化模型分析方法</a:t>
            </a:r>
          </a:p>
        </p:txBody>
      </p:sp>
    </p:spTree>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66BCC9B-95CE-4E03-9112-6F0B96818ACC}"/>
              </a:ext>
            </a:extLst>
          </p:cNvPr>
          <p:cNvSpPr>
            <a:spLocks noGrp="1" noChangeArrowheads="1"/>
          </p:cNvSpPr>
          <p:nvPr>
            <p:ph type="title"/>
          </p:nvPr>
        </p:nvSpPr>
        <p:spPr/>
        <p:txBody>
          <a:bodyPr/>
          <a:lstStyle/>
          <a:p>
            <a:r>
              <a:rPr lang="en-US" altLang="zh-CN"/>
              <a:t>2.1  </a:t>
            </a:r>
            <a:r>
              <a:rPr lang="zh-CN" altLang="en-US"/>
              <a:t>半导体的基本知识</a:t>
            </a:r>
            <a:endParaRPr lang="zh-CN" altLang="en-US" dirty="0"/>
          </a:p>
        </p:txBody>
      </p:sp>
      <p:sp>
        <p:nvSpPr>
          <p:cNvPr id="7171" name="Rectangle 3">
            <a:extLst>
              <a:ext uri="{FF2B5EF4-FFF2-40B4-BE49-F238E27FC236}">
                <a16:creationId xmlns:a16="http://schemas.microsoft.com/office/drawing/2014/main" id="{717A2A03-FEDF-42E4-BF13-6CA3F2AD37E7}"/>
              </a:ext>
            </a:extLst>
          </p:cNvPr>
          <p:cNvSpPr>
            <a:spLocks noGrp="1" noChangeArrowheads="1"/>
          </p:cNvSpPr>
          <p:nvPr>
            <p:ph idx="1"/>
          </p:nvPr>
        </p:nvSpPr>
        <p:spPr/>
        <p:txBody>
          <a:bodyPr>
            <a:normAutofit/>
          </a:bodyPr>
          <a:lstStyle/>
          <a:p>
            <a:pPr>
              <a:buFont typeface="Wingdings" panose="05000000000000000000" pitchFamily="2" charset="2"/>
              <a:buChar char="u"/>
            </a:pPr>
            <a:r>
              <a:rPr lang="zh-CN" altLang="en-US" dirty="0"/>
              <a:t>本征半导体</a:t>
            </a:r>
          </a:p>
          <a:p>
            <a:pPr lvl="1"/>
            <a:r>
              <a:rPr lang="zh-CN" altLang="en-US" dirty="0"/>
              <a:t>导电性能介于导体和绝缘体之间的物质称为半导体。</a:t>
            </a:r>
          </a:p>
          <a:p>
            <a:pPr lvl="1"/>
            <a:r>
              <a:rPr lang="zh-CN" altLang="en-US" dirty="0"/>
              <a:t>常用的半导体有硅（</a:t>
            </a:r>
            <a:r>
              <a:rPr lang="en-US" altLang="zh-CN" dirty="0"/>
              <a:t>Si</a:t>
            </a:r>
            <a:r>
              <a:rPr lang="zh-CN" altLang="en-US" dirty="0"/>
              <a:t>）和锗（</a:t>
            </a:r>
            <a:r>
              <a:rPr lang="en-US" altLang="zh-CN" dirty="0"/>
              <a:t>Ge</a:t>
            </a:r>
            <a:r>
              <a:rPr lang="zh-CN" altLang="en-US" dirty="0"/>
              <a:t>）。</a:t>
            </a:r>
          </a:p>
          <a:p>
            <a:pPr lvl="1"/>
            <a:r>
              <a:rPr lang="zh-CN" altLang="en-US" dirty="0"/>
              <a:t>纯净的半导体称为本征半导体，其原子结构是晶体结构，故半导体管又称晶体管。</a:t>
            </a:r>
          </a:p>
          <a:p>
            <a:pPr>
              <a:buFont typeface="Wingdings" panose="05000000000000000000" pitchFamily="2" charset="2"/>
              <a:buChar char="u"/>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1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1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7F8DC8FE-006F-4344-BC83-1420A691B1A7}"/>
              </a:ext>
            </a:extLst>
          </p:cNvPr>
          <p:cNvSpPr>
            <a:spLocks noChangeArrowheads="1"/>
          </p:cNvSpPr>
          <p:nvPr/>
        </p:nvSpPr>
        <p:spPr bwMode="auto">
          <a:xfrm>
            <a:off x="71438" y="157163"/>
            <a:ext cx="36083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4400">
                <a:solidFill>
                  <a:schemeClr val="tx2"/>
                </a:solidFill>
                <a:latin typeface="Times New Roman" panose="02020603050405020304" pitchFamily="18" charset="0"/>
                <a:ea typeface="宋体" panose="02010600030101010101" pitchFamily="2" charset="-122"/>
              </a:defRPr>
            </a:lvl1pPr>
            <a:lvl2pPr algn="l">
              <a:defRPr sz="4400">
                <a:solidFill>
                  <a:schemeClr val="tx2"/>
                </a:solidFill>
                <a:latin typeface="Times New Roman" panose="02020603050405020304" pitchFamily="18" charset="0"/>
                <a:ea typeface="宋体" panose="02010600030101010101" pitchFamily="2" charset="-122"/>
              </a:defRPr>
            </a:lvl2pPr>
            <a:lvl3pPr algn="l">
              <a:defRPr sz="4400">
                <a:solidFill>
                  <a:schemeClr val="tx2"/>
                </a:solidFill>
                <a:latin typeface="Times New Roman" panose="02020603050405020304" pitchFamily="18" charset="0"/>
                <a:ea typeface="宋体" panose="02010600030101010101" pitchFamily="2" charset="-122"/>
              </a:defRPr>
            </a:lvl3pPr>
            <a:lvl4pPr algn="l">
              <a:defRPr sz="4400">
                <a:solidFill>
                  <a:schemeClr val="tx2"/>
                </a:solidFill>
                <a:latin typeface="Times New Roman" panose="02020603050405020304" pitchFamily="18" charset="0"/>
                <a:ea typeface="宋体" panose="02010600030101010101" pitchFamily="2" charset="-122"/>
              </a:defRPr>
            </a:lvl4pPr>
            <a:lvl5pPr algn="l">
              <a:defRPr sz="4400">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kumimoji="0" lang="en-US" altLang="zh-CN" sz="2800">
                <a:solidFill>
                  <a:srgbClr val="FF0000"/>
                </a:solidFill>
              </a:rPr>
              <a:t> </a:t>
            </a:r>
            <a:r>
              <a:rPr lang="en-US" altLang="zh-CN" sz="3200" b="1">
                <a:solidFill>
                  <a:srgbClr val="0000FF"/>
                </a:solidFill>
                <a:latin typeface="黑体" panose="02010609060101010101" pitchFamily="49" charset="-122"/>
                <a:ea typeface="黑体" panose="02010609060101010101" pitchFamily="49" charset="-122"/>
              </a:rPr>
              <a:t> </a:t>
            </a:r>
            <a:r>
              <a:rPr kumimoji="0" lang="zh-CN" altLang="en-US" sz="3200" b="1">
                <a:solidFill>
                  <a:schemeClr val="hlink"/>
                </a:solidFill>
                <a:latin typeface="宋体" panose="02010600030101010101" pitchFamily="2" charset="-122"/>
              </a:rPr>
              <a:t>应用举例</a:t>
            </a:r>
          </a:p>
        </p:txBody>
      </p:sp>
      <p:sp>
        <p:nvSpPr>
          <p:cNvPr id="219139" name="Text Box 3">
            <a:extLst>
              <a:ext uri="{FF2B5EF4-FFF2-40B4-BE49-F238E27FC236}">
                <a16:creationId xmlns:a16="http://schemas.microsoft.com/office/drawing/2014/main" id="{1D606CAE-B05B-467D-93CF-48D1640BE022}"/>
              </a:ext>
            </a:extLst>
          </p:cNvPr>
          <p:cNvSpPr txBox="1">
            <a:spLocks noChangeArrowheads="1"/>
          </p:cNvSpPr>
          <p:nvPr/>
        </p:nvSpPr>
        <p:spPr bwMode="auto">
          <a:xfrm>
            <a:off x="304800" y="879964"/>
            <a:ext cx="5326063" cy="535596"/>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10000"/>
              </a:lnSpc>
            </a:pPr>
            <a:r>
              <a:rPr lang="en-US" altLang="zh-CN" sz="2800" b="1" dirty="0">
                <a:solidFill>
                  <a:srgbClr val="FF0000"/>
                </a:solidFill>
                <a:ea typeface="宋体" panose="02010600030101010101" pitchFamily="2" charset="-122"/>
              </a:rPr>
              <a:t>1. </a:t>
            </a:r>
            <a:r>
              <a:rPr lang="zh-CN" altLang="en-US" sz="2800" b="1" dirty="0">
                <a:solidFill>
                  <a:srgbClr val="FF0000"/>
                </a:solidFill>
                <a:ea typeface="宋体" panose="02010600030101010101" pitchFamily="2" charset="-122"/>
              </a:rPr>
              <a:t>整流</a:t>
            </a:r>
          </a:p>
        </p:txBody>
      </p:sp>
      <p:sp>
        <p:nvSpPr>
          <p:cNvPr id="219140" name="Line 4">
            <a:extLst>
              <a:ext uri="{FF2B5EF4-FFF2-40B4-BE49-F238E27FC236}">
                <a16:creationId xmlns:a16="http://schemas.microsoft.com/office/drawing/2014/main" id="{10205B0D-4BC9-4EB6-ACDB-86D787ABE685}"/>
              </a:ext>
            </a:extLst>
          </p:cNvPr>
          <p:cNvSpPr>
            <a:spLocks noChangeShapeType="1"/>
          </p:cNvSpPr>
          <p:nvPr/>
        </p:nvSpPr>
        <p:spPr bwMode="auto">
          <a:xfrm>
            <a:off x="333375" y="762000"/>
            <a:ext cx="1800225" cy="0"/>
          </a:xfrm>
          <a:prstGeom prst="line">
            <a:avLst/>
          </a:prstGeom>
          <a:noFill/>
          <a:ln w="76200" cap="sq" cmpd="tri">
            <a:solidFill>
              <a:srgbClr val="FF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42" name="Rectangle 6">
            <a:extLst>
              <a:ext uri="{FF2B5EF4-FFF2-40B4-BE49-F238E27FC236}">
                <a16:creationId xmlns:a16="http://schemas.microsoft.com/office/drawing/2014/main" id="{E86D5467-90AB-4B56-887C-D334AC6C6B10}"/>
              </a:ext>
            </a:extLst>
          </p:cNvPr>
          <p:cNvSpPr>
            <a:spLocks noChangeArrowheads="1"/>
          </p:cNvSpPr>
          <p:nvPr/>
        </p:nvSpPr>
        <p:spPr bwMode="auto">
          <a:xfrm>
            <a:off x="430213" y="1457325"/>
            <a:ext cx="8005762" cy="968375"/>
          </a:xfrm>
          <a:prstGeom prst="rect">
            <a:avLst/>
          </a:prstGeom>
          <a:noFill/>
          <a:ln>
            <a:noFill/>
          </a:ln>
          <a:effectLst/>
          <a:extLst>
            <a:ext uri="{909E8E84-426E-40DD-AFC4-6F175D3DCCD1}">
              <a14:hiddenFill xmlns:a14="http://schemas.microsoft.com/office/drawing/2010/main">
                <a:gradFill rotWithShape="0">
                  <a:gsLst>
                    <a:gs pos="0">
                      <a:srgbClr val="9BE5FF"/>
                    </a:gs>
                    <a:gs pos="100000">
                      <a:srgbClr val="9BE5FF">
                        <a:gamma/>
                        <a:shade val="86275"/>
                        <a:invGamma/>
                      </a:srgbClr>
                    </a:gs>
                  </a:gsLst>
                  <a:path path="rect">
                    <a:fillToRect l="100000" t="100000"/>
                  </a:path>
                </a:gradFill>
              </a14:hiddenFill>
            </a:ext>
            <a:ext uri="{91240B29-F687-4F45-9708-019B960494DF}">
              <a14:hiddenLine xmlns:a14="http://schemas.microsoft.com/office/drawing/2010/main" w="28575">
                <a:solidFill>
                  <a:srgbClr val="00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lgn="l">
              <a:defRPr kumimoji="1" sz="2400">
                <a:solidFill>
                  <a:schemeClr val="tx1"/>
                </a:solidFill>
                <a:latin typeface="Times New Roman" panose="02020603050405020304" pitchFamily="18" charset="0"/>
                <a:ea typeface="宋体" panose="02010600030101010101" pitchFamily="2" charset="-122"/>
              </a:defRPr>
            </a:lvl1pPr>
            <a:lvl2pPr marL="855663" algn="l">
              <a:defRPr kumimoji="1" sz="2400">
                <a:solidFill>
                  <a:schemeClr val="tx1"/>
                </a:solidFill>
                <a:latin typeface="Times New Roman" panose="02020603050405020304" pitchFamily="18" charset="0"/>
                <a:ea typeface="宋体" panose="02010600030101010101" pitchFamily="2" charset="-122"/>
              </a:defRPr>
            </a:lvl2pPr>
            <a:lvl3pPr marL="1046163"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b="1"/>
              <a:t>二极管当作理想元件处理，即二极管的正向导通电阻为零（</a:t>
            </a:r>
            <a:r>
              <a:rPr lang="zh-CN" altLang="zh-CN" b="1"/>
              <a:t>忽略二极管正向压降</a:t>
            </a:r>
            <a:r>
              <a:rPr lang="zh-CN" altLang="en-US" b="1"/>
              <a:t>），反向电阻为无穷大</a:t>
            </a:r>
          </a:p>
        </p:txBody>
      </p:sp>
      <p:sp>
        <p:nvSpPr>
          <p:cNvPr id="219143" name="Line 7">
            <a:extLst>
              <a:ext uri="{FF2B5EF4-FFF2-40B4-BE49-F238E27FC236}">
                <a16:creationId xmlns:a16="http://schemas.microsoft.com/office/drawing/2014/main" id="{461398FF-9B1D-4508-AE26-24E049FC8478}"/>
              </a:ext>
            </a:extLst>
          </p:cNvPr>
          <p:cNvSpPr>
            <a:spLocks noChangeShapeType="1"/>
          </p:cNvSpPr>
          <p:nvPr/>
        </p:nvSpPr>
        <p:spPr bwMode="auto">
          <a:xfrm>
            <a:off x="1179513" y="3505200"/>
            <a:ext cx="2049462"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9144" name="Line 8">
            <a:extLst>
              <a:ext uri="{FF2B5EF4-FFF2-40B4-BE49-F238E27FC236}">
                <a16:creationId xmlns:a16="http://schemas.microsoft.com/office/drawing/2014/main" id="{E9985992-4FDE-4B54-AF33-B3062DA7C3E7}"/>
              </a:ext>
            </a:extLst>
          </p:cNvPr>
          <p:cNvSpPr>
            <a:spLocks noChangeShapeType="1"/>
          </p:cNvSpPr>
          <p:nvPr/>
        </p:nvSpPr>
        <p:spPr bwMode="auto">
          <a:xfrm flipV="1">
            <a:off x="1165225" y="5308600"/>
            <a:ext cx="2063750" cy="3175"/>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9145" name="Line 9">
            <a:extLst>
              <a:ext uri="{FF2B5EF4-FFF2-40B4-BE49-F238E27FC236}">
                <a16:creationId xmlns:a16="http://schemas.microsoft.com/office/drawing/2014/main" id="{9FB622B0-8911-408F-8430-1B97B468D54F}"/>
              </a:ext>
            </a:extLst>
          </p:cNvPr>
          <p:cNvSpPr>
            <a:spLocks noChangeShapeType="1"/>
          </p:cNvSpPr>
          <p:nvPr/>
        </p:nvSpPr>
        <p:spPr bwMode="auto">
          <a:xfrm>
            <a:off x="3211513" y="3500438"/>
            <a:ext cx="0" cy="181133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9146" name="Line 10">
            <a:extLst>
              <a:ext uri="{FF2B5EF4-FFF2-40B4-BE49-F238E27FC236}">
                <a16:creationId xmlns:a16="http://schemas.microsoft.com/office/drawing/2014/main" id="{888FDC18-BE55-4F54-AD35-AF87598B7555}"/>
              </a:ext>
            </a:extLst>
          </p:cNvPr>
          <p:cNvSpPr>
            <a:spLocks noChangeShapeType="1"/>
          </p:cNvSpPr>
          <p:nvPr/>
        </p:nvSpPr>
        <p:spPr bwMode="auto">
          <a:xfrm>
            <a:off x="3525838" y="4140200"/>
            <a:ext cx="0" cy="604838"/>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9147" name="Text Box 11">
            <a:extLst>
              <a:ext uri="{FF2B5EF4-FFF2-40B4-BE49-F238E27FC236}">
                <a16:creationId xmlns:a16="http://schemas.microsoft.com/office/drawing/2014/main" id="{FFF2C950-3748-4E95-8300-8EDAD57A9229}"/>
              </a:ext>
            </a:extLst>
          </p:cNvPr>
          <p:cNvSpPr txBox="1">
            <a:spLocks noChangeArrowheads="1"/>
          </p:cNvSpPr>
          <p:nvPr/>
        </p:nvSpPr>
        <p:spPr bwMode="auto">
          <a:xfrm>
            <a:off x="2549525" y="3074988"/>
            <a:ext cx="5476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en-US" altLang="zh-CN" sz="2800" b="1"/>
              <a:t>D</a:t>
            </a:r>
          </a:p>
        </p:txBody>
      </p:sp>
      <p:sp>
        <p:nvSpPr>
          <p:cNvPr id="219148" name="Text Box 12">
            <a:extLst>
              <a:ext uri="{FF2B5EF4-FFF2-40B4-BE49-F238E27FC236}">
                <a16:creationId xmlns:a16="http://schemas.microsoft.com/office/drawing/2014/main" id="{6E3B3F6F-C723-4761-B826-5A96ABCA9E61}"/>
              </a:ext>
            </a:extLst>
          </p:cNvPr>
          <p:cNvSpPr txBox="1">
            <a:spLocks noChangeArrowheads="1"/>
          </p:cNvSpPr>
          <p:nvPr/>
        </p:nvSpPr>
        <p:spPr bwMode="auto">
          <a:xfrm>
            <a:off x="2667000" y="4110038"/>
            <a:ext cx="44926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en-US" altLang="zh-CN" sz="2800" b="1" i="1"/>
              <a:t>R</a:t>
            </a:r>
            <a:endParaRPr lang="en-US" altLang="zh-CN" sz="2800" b="1"/>
          </a:p>
        </p:txBody>
      </p:sp>
      <p:grpSp>
        <p:nvGrpSpPr>
          <p:cNvPr id="219149" name="Group 13">
            <a:extLst>
              <a:ext uri="{FF2B5EF4-FFF2-40B4-BE49-F238E27FC236}">
                <a16:creationId xmlns:a16="http://schemas.microsoft.com/office/drawing/2014/main" id="{ABFCC7DF-407E-4448-B939-661155E2E75B}"/>
              </a:ext>
            </a:extLst>
          </p:cNvPr>
          <p:cNvGrpSpPr>
            <a:grpSpLocks/>
          </p:cNvGrpSpPr>
          <p:nvPr/>
        </p:nvGrpSpPr>
        <p:grpSpPr bwMode="auto">
          <a:xfrm flipH="1">
            <a:off x="2114550" y="3295650"/>
            <a:ext cx="319088" cy="422275"/>
            <a:chOff x="2793" y="1735"/>
            <a:chExt cx="206" cy="292"/>
          </a:xfrm>
        </p:grpSpPr>
        <p:sp>
          <p:nvSpPr>
            <p:cNvPr id="219150" name="AutoShape 14">
              <a:extLst>
                <a:ext uri="{FF2B5EF4-FFF2-40B4-BE49-F238E27FC236}">
                  <a16:creationId xmlns:a16="http://schemas.microsoft.com/office/drawing/2014/main" id="{89767537-7564-4B1E-AA90-3D0818CF62FC}"/>
                </a:ext>
              </a:extLst>
            </p:cNvPr>
            <p:cNvSpPr>
              <a:spLocks noChangeArrowheads="1"/>
            </p:cNvSpPr>
            <p:nvPr/>
          </p:nvSpPr>
          <p:spPr bwMode="auto">
            <a:xfrm rot="-5400000">
              <a:off x="2759" y="1787"/>
              <a:ext cx="288" cy="192"/>
            </a:xfrm>
            <a:prstGeom prst="triangle">
              <a:avLst>
                <a:gd name="adj" fmla="val 50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51" name="Line 15">
              <a:extLst>
                <a:ext uri="{FF2B5EF4-FFF2-40B4-BE49-F238E27FC236}">
                  <a16:creationId xmlns:a16="http://schemas.microsoft.com/office/drawing/2014/main" id="{D34A3B5B-1E65-40DA-B9E6-2B0DB32FF6AE}"/>
                </a:ext>
              </a:extLst>
            </p:cNvPr>
            <p:cNvSpPr>
              <a:spLocks noChangeShapeType="1"/>
            </p:cNvSpPr>
            <p:nvPr/>
          </p:nvSpPr>
          <p:spPr bwMode="auto">
            <a:xfrm rot="-5400000">
              <a:off x="2648" y="1880"/>
              <a:ext cx="29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9152" name="Rectangle 16">
            <a:extLst>
              <a:ext uri="{FF2B5EF4-FFF2-40B4-BE49-F238E27FC236}">
                <a16:creationId xmlns:a16="http://schemas.microsoft.com/office/drawing/2014/main" id="{AC34ED43-A6F6-419E-AE7B-22F240DD1DEE}"/>
              </a:ext>
            </a:extLst>
          </p:cNvPr>
          <p:cNvSpPr>
            <a:spLocks noChangeArrowheads="1"/>
          </p:cNvSpPr>
          <p:nvPr/>
        </p:nvSpPr>
        <p:spPr bwMode="auto">
          <a:xfrm>
            <a:off x="3127375" y="4097338"/>
            <a:ext cx="179388" cy="560387"/>
          </a:xfrm>
          <a:prstGeom prst="rect">
            <a:avLst/>
          </a:prstGeom>
          <a:solidFill>
            <a:schemeClr val="bg1"/>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9153" name="Text Box 17">
            <a:extLst>
              <a:ext uri="{FF2B5EF4-FFF2-40B4-BE49-F238E27FC236}">
                <a16:creationId xmlns:a16="http://schemas.microsoft.com/office/drawing/2014/main" id="{7B67B452-482A-41F3-85BD-96A1C559AC4B}"/>
              </a:ext>
            </a:extLst>
          </p:cNvPr>
          <p:cNvSpPr txBox="1">
            <a:spLocks noChangeArrowheads="1"/>
          </p:cNvSpPr>
          <p:nvPr/>
        </p:nvSpPr>
        <p:spPr bwMode="auto">
          <a:xfrm>
            <a:off x="3614738" y="4097338"/>
            <a:ext cx="5476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en-US" altLang="zh-CN" sz="2800" b="1" i="1"/>
              <a:t>v</a:t>
            </a:r>
            <a:r>
              <a:rPr lang="en-US" altLang="zh-CN" sz="2800" b="1" baseline="-25000"/>
              <a:t>O</a:t>
            </a:r>
            <a:endParaRPr lang="en-US" altLang="zh-CN" sz="2800" b="1"/>
          </a:p>
        </p:txBody>
      </p:sp>
      <p:sp>
        <p:nvSpPr>
          <p:cNvPr id="219154" name="Line 18">
            <a:extLst>
              <a:ext uri="{FF2B5EF4-FFF2-40B4-BE49-F238E27FC236}">
                <a16:creationId xmlns:a16="http://schemas.microsoft.com/office/drawing/2014/main" id="{586876C5-839D-48C6-BA48-249CA2C1125B}"/>
              </a:ext>
            </a:extLst>
          </p:cNvPr>
          <p:cNvSpPr>
            <a:spLocks noChangeShapeType="1"/>
          </p:cNvSpPr>
          <p:nvPr/>
        </p:nvSpPr>
        <p:spPr bwMode="auto">
          <a:xfrm>
            <a:off x="1168400" y="3484563"/>
            <a:ext cx="0" cy="1828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19155" name="Oval 19">
            <a:extLst>
              <a:ext uri="{FF2B5EF4-FFF2-40B4-BE49-F238E27FC236}">
                <a16:creationId xmlns:a16="http://schemas.microsoft.com/office/drawing/2014/main" id="{E66BCDC5-3A4D-4F55-A733-13A9E77BF9DF}"/>
              </a:ext>
            </a:extLst>
          </p:cNvPr>
          <p:cNvSpPr>
            <a:spLocks noChangeArrowheads="1"/>
          </p:cNvSpPr>
          <p:nvPr/>
        </p:nvSpPr>
        <p:spPr bwMode="auto">
          <a:xfrm>
            <a:off x="944563" y="4198938"/>
            <a:ext cx="457200" cy="4191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19156" name="Text Box 20">
            <a:extLst>
              <a:ext uri="{FF2B5EF4-FFF2-40B4-BE49-F238E27FC236}">
                <a16:creationId xmlns:a16="http://schemas.microsoft.com/office/drawing/2014/main" id="{99E308FB-8B7C-42ED-9508-062C8FDD1151}"/>
              </a:ext>
            </a:extLst>
          </p:cNvPr>
          <p:cNvSpPr txBox="1">
            <a:spLocks noChangeArrowheads="1"/>
          </p:cNvSpPr>
          <p:nvPr/>
        </p:nvSpPr>
        <p:spPr bwMode="auto">
          <a:xfrm>
            <a:off x="501650" y="4105275"/>
            <a:ext cx="5222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spcBef>
                <a:spcPct val="50000"/>
              </a:spcBef>
            </a:pPr>
            <a:r>
              <a:rPr lang="en-US" altLang="zh-CN" sz="2800" b="1" i="1">
                <a:ea typeface="宋体" panose="02010600030101010101" pitchFamily="2" charset="-122"/>
              </a:rPr>
              <a:t>v</a:t>
            </a:r>
            <a:r>
              <a:rPr lang="en-US" altLang="zh-CN" sz="2800" b="1" baseline="-25000">
                <a:ea typeface="宋体" panose="02010600030101010101" pitchFamily="2" charset="-122"/>
              </a:rPr>
              <a:t>s</a:t>
            </a:r>
          </a:p>
        </p:txBody>
      </p:sp>
      <p:sp>
        <p:nvSpPr>
          <p:cNvPr id="219157" name="Text Box 21">
            <a:extLst>
              <a:ext uri="{FF2B5EF4-FFF2-40B4-BE49-F238E27FC236}">
                <a16:creationId xmlns:a16="http://schemas.microsoft.com/office/drawing/2014/main" id="{21C739A3-5A31-48E9-A014-37E4D347FE8E}"/>
              </a:ext>
            </a:extLst>
          </p:cNvPr>
          <p:cNvSpPr txBox="1">
            <a:spLocks noChangeArrowheads="1"/>
          </p:cNvSpPr>
          <p:nvPr/>
        </p:nvSpPr>
        <p:spPr bwMode="auto">
          <a:xfrm>
            <a:off x="792163" y="3751263"/>
            <a:ext cx="352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spcBef>
                <a:spcPct val="50000"/>
              </a:spcBef>
            </a:pPr>
            <a:r>
              <a:rPr lang="en-US" altLang="zh-CN" sz="2800" b="1">
                <a:ea typeface="宋体" panose="02010600030101010101" pitchFamily="2" charset="-122"/>
              </a:rPr>
              <a:t>+</a:t>
            </a:r>
          </a:p>
        </p:txBody>
      </p:sp>
      <p:sp>
        <p:nvSpPr>
          <p:cNvPr id="219158" name="Text Box 22">
            <a:extLst>
              <a:ext uri="{FF2B5EF4-FFF2-40B4-BE49-F238E27FC236}">
                <a16:creationId xmlns:a16="http://schemas.microsoft.com/office/drawing/2014/main" id="{01E6408B-6215-4891-976C-91BBAE7DDA0F}"/>
              </a:ext>
            </a:extLst>
          </p:cNvPr>
          <p:cNvSpPr txBox="1">
            <a:spLocks noChangeArrowheads="1"/>
          </p:cNvSpPr>
          <p:nvPr/>
        </p:nvSpPr>
        <p:spPr bwMode="auto">
          <a:xfrm>
            <a:off x="817563" y="4602163"/>
            <a:ext cx="352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spcBef>
                <a:spcPct val="50000"/>
              </a:spcBef>
            </a:pPr>
            <a:r>
              <a:rPr lang="en-US" altLang="zh-CN" sz="2800" b="1">
                <a:ea typeface="宋体" panose="02010600030101010101" pitchFamily="2" charset="-122"/>
              </a:rPr>
              <a:t>-</a:t>
            </a:r>
          </a:p>
        </p:txBody>
      </p:sp>
      <p:grpSp>
        <p:nvGrpSpPr>
          <p:cNvPr id="219159" name="Group 23">
            <a:extLst>
              <a:ext uri="{FF2B5EF4-FFF2-40B4-BE49-F238E27FC236}">
                <a16:creationId xmlns:a16="http://schemas.microsoft.com/office/drawing/2014/main" id="{BC07C44E-14E8-4E46-B5CC-30AE685DF669}"/>
              </a:ext>
            </a:extLst>
          </p:cNvPr>
          <p:cNvGrpSpPr>
            <a:grpSpLocks/>
          </p:cNvGrpSpPr>
          <p:nvPr/>
        </p:nvGrpSpPr>
        <p:grpSpPr bwMode="auto">
          <a:xfrm>
            <a:off x="5121275" y="2935288"/>
            <a:ext cx="3095625" cy="1295400"/>
            <a:chOff x="3412" y="1647"/>
            <a:chExt cx="1950" cy="816"/>
          </a:xfrm>
        </p:grpSpPr>
        <p:sp>
          <p:nvSpPr>
            <p:cNvPr id="219160" name="Freeform 24">
              <a:extLst>
                <a:ext uri="{FF2B5EF4-FFF2-40B4-BE49-F238E27FC236}">
                  <a16:creationId xmlns:a16="http://schemas.microsoft.com/office/drawing/2014/main" id="{EC73248B-8D3C-4574-8E2D-9E74483F39F6}"/>
                </a:ext>
              </a:extLst>
            </p:cNvPr>
            <p:cNvSpPr>
              <a:spLocks/>
            </p:cNvSpPr>
            <p:nvPr/>
          </p:nvSpPr>
          <p:spPr bwMode="auto">
            <a:xfrm>
              <a:off x="3412" y="1647"/>
              <a:ext cx="488" cy="408"/>
            </a:xfrm>
            <a:custGeom>
              <a:avLst/>
              <a:gdLst>
                <a:gd name="T0" fmla="*/ 0 w 488"/>
                <a:gd name="T1" fmla="*/ 408 h 408"/>
                <a:gd name="T2" fmla="*/ 232 w 488"/>
                <a:gd name="T3" fmla="*/ 0 h 408"/>
                <a:gd name="T4" fmla="*/ 488 w 488"/>
                <a:gd name="T5" fmla="*/ 408 h 408"/>
              </a:gdLst>
              <a:ahLst/>
              <a:cxnLst>
                <a:cxn ang="0">
                  <a:pos x="T0" y="T1"/>
                </a:cxn>
                <a:cxn ang="0">
                  <a:pos x="T2" y="T3"/>
                </a:cxn>
                <a:cxn ang="0">
                  <a:pos x="T4" y="T5"/>
                </a:cxn>
              </a:cxnLst>
              <a:rect l="0" t="0" r="r" b="b"/>
              <a:pathLst>
                <a:path w="488" h="408">
                  <a:moveTo>
                    <a:pt x="0" y="408"/>
                  </a:moveTo>
                  <a:cubicBezTo>
                    <a:pt x="75" y="204"/>
                    <a:pt x="151" y="0"/>
                    <a:pt x="232" y="0"/>
                  </a:cubicBezTo>
                  <a:cubicBezTo>
                    <a:pt x="313" y="0"/>
                    <a:pt x="400" y="204"/>
                    <a:pt x="488" y="408"/>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1" name="Freeform 25">
              <a:extLst>
                <a:ext uri="{FF2B5EF4-FFF2-40B4-BE49-F238E27FC236}">
                  <a16:creationId xmlns:a16="http://schemas.microsoft.com/office/drawing/2014/main" id="{6C2F2045-2AEE-44F0-A545-C8044D5FA658}"/>
                </a:ext>
              </a:extLst>
            </p:cNvPr>
            <p:cNvSpPr>
              <a:spLocks/>
            </p:cNvSpPr>
            <p:nvPr/>
          </p:nvSpPr>
          <p:spPr bwMode="auto">
            <a:xfrm flipV="1">
              <a:off x="3902" y="2051"/>
              <a:ext cx="488" cy="408"/>
            </a:xfrm>
            <a:custGeom>
              <a:avLst/>
              <a:gdLst>
                <a:gd name="T0" fmla="*/ 0 w 488"/>
                <a:gd name="T1" fmla="*/ 408 h 408"/>
                <a:gd name="T2" fmla="*/ 232 w 488"/>
                <a:gd name="T3" fmla="*/ 0 h 408"/>
                <a:gd name="T4" fmla="*/ 488 w 488"/>
                <a:gd name="T5" fmla="*/ 408 h 408"/>
              </a:gdLst>
              <a:ahLst/>
              <a:cxnLst>
                <a:cxn ang="0">
                  <a:pos x="T0" y="T1"/>
                </a:cxn>
                <a:cxn ang="0">
                  <a:pos x="T2" y="T3"/>
                </a:cxn>
                <a:cxn ang="0">
                  <a:pos x="T4" y="T5"/>
                </a:cxn>
              </a:cxnLst>
              <a:rect l="0" t="0" r="r" b="b"/>
              <a:pathLst>
                <a:path w="488" h="408">
                  <a:moveTo>
                    <a:pt x="0" y="408"/>
                  </a:moveTo>
                  <a:cubicBezTo>
                    <a:pt x="75" y="204"/>
                    <a:pt x="151" y="0"/>
                    <a:pt x="232" y="0"/>
                  </a:cubicBezTo>
                  <a:cubicBezTo>
                    <a:pt x="313" y="0"/>
                    <a:pt x="400" y="204"/>
                    <a:pt x="488" y="408"/>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2" name="Freeform 26">
              <a:extLst>
                <a:ext uri="{FF2B5EF4-FFF2-40B4-BE49-F238E27FC236}">
                  <a16:creationId xmlns:a16="http://schemas.microsoft.com/office/drawing/2014/main" id="{B49712CC-89F6-4A37-902F-1855558DAB28}"/>
                </a:ext>
              </a:extLst>
            </p:cNvPr>
            <p:cNvSpPr>
              <a:spLocks/>
            </p:cNvSpPr>
            <p:nvPr/>
          </p:nvSpPr>
          <p:spPr bwMode="auto">
            <a:xfrm>
              <a:off x="4382" y="1651"/>
              <a:ext cx="488" cy="408"/>
            </a:xfrm>
            <a:custGeom>
              <a:avLst/>
              <a:gdLst>
                <a:gd name="T0" fmla="*/ 0 w 488"/>
                <a:gd name="T1" fmla="*/ 408 h 408"/>
                <a:gd name="T2" fmla="*/ 232 w 488"/>
                <a:gd name="T3" fmla="*/ 0 h 408"/>
                <a:gd name="T4" fmla="*/ 488 w 488"/>
                <a:gd name="T5" fmla="*/ 408 h 408"/>
              </a:gdLst>
              <a:ahLst/>
              <a:cxnLst>
                <a:cxn ang="0">
                  <a:pos x="T0" y="T1"/>
                </a:cxn>
                <a:cxn ang="0">
                  <a:pos x="T2" y="T3"/>
                </a:cxn>
                <a:cxn ang="0">
                  <a:pos x="T4" y="T5"/>
                </a:cxn>
              </a:cxnLst>
              <a:rect l="0" t="0" r="r" b="b"/>
              <a:pathLst>
                <a:path w="488" h="408">
                  <a:moveTo>
                    <a:pt x="0" y="408"/>
                  </a:moveTo>
                  <a:cubicBezTo>
                    <a:pt x="75" y="204"/>
                    <a:pt x="151" y="0"/>
                    <a:pt x="232" y="0"/>
                  </a:cubicBezTo>
                  <a:cubicBezTo>
                    <a:pt x="313" y="0"/>
                    <a:pt x="400" y="204"/>
                    <a:pt x="488" y="408"/>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3" name="Freeform 27">
              <a:extLst>
                <a:ext uri="{FF2B5EF4-FFF2-40B4-BE49-F238E27FC236}">
                  <a16:creationId xmlns:a16="http://schemas.microsoft.com/office/drawing/2014/main" id="{DAFEEB49-45F2-4898-99B5-4A24EAA8F151}"/>
                </a:ext>
              </a:extLst>
            </p:cNvPr>
            <p:cNvSpPr>
              <a:spLocks/>
            </p:cNvSpPr>
            <p:nvPr/>
          </p:nvSpPr>
          <p:spPr bwMode="auto">
            <a:xfrm flipV="1">
              <a:off x="4874" y="2055"/>
              <a:ext cx="488" cy="408"/>
            </a:xfrm>
            <a:custGeom>
              <a:avLst/>
              <a:gdLst>
                <a:gd name="T0" fmla="*/ 0 w 488"/>
                <a:gd name="T1" fmla="*/ 408 h 408"/>
                <a:gd name="T2" fmla="*/ 232 w 488"/>
                <a:gd name="T3" fmla="*/ 0 h 408"/>
                <a:gd name="T4" fmla="*/ 488 w 488"/>
                <a:gd name="T5" fmla="*/ 408 h 408"/>
              </a:gdLst>
              <a:ahLst/>
              <a:cxnLst>
                <a:cxn ang="0">
                  <a:pos x="T0" y="T1"/>
                </a:cxn>
                <a:cxn ang="0">
                  <a:pos x="T2" y="T3"/>
                </a:cxn>
                <a:cxn ang="0">
                  <a:pos x="T4" y="T5"/>
                </a:cxn>
              </a:cxnLst>
              <a:rect l="0" t="0" r="r" b="b"/>
              <a:pathLst>
                <a:path w="488" h="408">
                  <a:moveTo>
                    <a:pt x="0" y="408"/>
                  </a:moveTo>
                  <a:cubicBezTo>
                    <a:pt x="75" y="204"/>
                    <a:pt x="151" y="0"/>
                    <a:pt x="232" y="0"/>
                  </a:cubicBezTo>
                  <a:cubicBezTo>
                    <a:pt x="313" y="0"/>
                    <a:pt x="400" y="204"/>
                    <a:pt x="488" y="408"/>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9164" name="Group 28">
            <a:extLst>
              <a:ext uri="{FF2B5EF4-FFF2-40B4-BE49-F238E27FC236}">
                <a16:creationId xmlns:a16="http://schemas.microsoft.com/office/drawing/2014/main" id="{EB61A851-B4CB-4B7F-92EE-D184C88BF90A}"/>
              </a:ext>
            </a:extLst>
          </p:cNvPr>
          <p:cNvGrpSpPr>
            <a:grpSpLocks/>
          </p:cNvGrpSpPr>
          <p:nvPr/>
        </p:nvGrpSpPr>
        <p:grpSpPr bwMode="auto">
          <a:xfrm>
            <a:off x="5133975" y="4586288"/>
            <a:ext cx="3187700" cy="666750"/>
            <a:chOff x="3236" y="1872"/>
            <a:chExt cx="2008" cy="420"/>
          </a:xfrm>
        </p:grpSpPr>
        <p:sp>
          <p:nvSpPr>
            <p:cNvPr id="219165" name="Freeform 29">
              <a:extLst>
                <a:ext uri="{FF2B5EF4-FFF2-40B4-BE49-F238E27FC236}">
                  <a16:creationId xmlns:a16="http://schemas.microsoft.com/office/drawing/2014/main" id="{A221460B-54FC-47FE-95A7-BB392BB5F386}"/>
                </a:ext>
              </a:extLst>
            </p:cNvPr>
            <p:cNvSpPr>
              <a:spLocks/>
            </p:cNvSpPr>
            <p:nvPr/>
          </p:nvSpPr>
          <p:spPr bwMode="auto">
            <a:xfrm>
              <a:off x="3236" y="1872"/>
              <a:ext cx="488" cy="408"/>
            </a:xfrm>
            <a:custGeom>
              <a:avLst/>
              <a:gdLst>
                <a:gd name="T0" fmla="*/ 0 w 488"/>
                <a:gd name="T1" fmla="*/ 408 h 408"/>
                <a:gd name="T2" fmla="*/ 232 w 488"/>
                <a:gd name="T3" fmla="*/ 0 h 408"/>
                <a:gd name="T4" fmla="*/ 488 w 488"/>
                <a:gd name="T5" fmla="*/ 408 h 408"/>
              </a:gdLst>
              <a:ahLst/>
              <a:cxnLst>
                <a:cxn ang="0">
                  <a:pos x="T0" y="T1"/>
                </a:cxn>
                <a:cxn ang="0">
                  <a:pos x="T2" y="T3"/>
                </a:cxn>
                <a:cxn ang="0">
                  <a:pos x="T4" y="T5"/>
                </a:cxn>
              </a:cxnLst>
              <a:rect l="0" t="0" r="r" b="b"/>
              <a:pathLst>
                <a:path w="488" h="408">
                  <a:moveTo>
                    <a:pt x="0" y="408"/>
                  </a:moveTo>
                  <a:cubicBezTo>
                    <a:pt x="75" y="204"/>
                    <a:pt x="151" y="0"/>
                    <a:pt x="232" y="0"/>
                  </a:cubicBezTo>
                  <a:cubicBezTo>
                    <a:pt x="313" y="0"/>
                    <a:pt x="400" y="204"/>
                    <a:pt x="488" y="408"/>
                  </a:cubicBezTo>
                </a:path>
              </a:pathLst>
            </a:custGeom>
            <a:noFill/>
            <a:ln w="38100" cmpd="sng">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6" name="Freeform 30">
              <a:extLst>
                <a:ext uri="{FF2B5EF4-FFF2-40B4-BE49-F238E27FC236}">
                  <a16:creationId xmlns:a16="http://schemas.microsoft.com/office/drawing/2014/main" id="{D00DDA6F-5427-49A5-AA99-2176D4805440}"/>
                </a:ext>
              </a:extLst>
            </p:cNvPr>
            <p:cNvSpPr>
              <a:spLocks/>
            </p:cNvSpPr>
            <p:nvPr/>
          </p:nvSpPr>
          <p:spPr bwMode="auto">
            <a:xfrm>
              <a:off x="4232" y="1884"/>
              <a:ext cx="488" cy="408"/>
            </a:xfrm>
            <a:custGeom>
              <a:avLst/>
              <a:gdLst>
                <a:gd name="T0" fmla="*/ 0 w 488"/>
                <a:gd name="T1" fmla="*/ 408 h 408"/>
                <a:gd name="T2" fmla="*/ 232 w 488"/>
                <a:gd name="T3" fmla="*/ 0 h 408"/>
                <a:gd name="T4" fmla="*/ 488 w 488"/>
                <a:gd name="T5" fmla="*/ 408 h 408"/>
              </a:gdLst>
              <a:ahLst/>
              <a:cxnLst>
                <a:cxn ang="0">
                  <a:pos x="T0" y="T1"/>
                </a:cxn>
                <a:cxn ang="0">
                  <a:pos x="T2" y="T3"/>
                </a:cxn>
                <a:cxn ang="0">
                  <a:pos x="T4" y="T5"/>
                </a:cxn>
              </a:cxnLst>
              <a:rect l="0" t="0" r="r" b="b"/>
              <a:pathLst>
                <a:path w="488" h="408">
                  <a:moveTo>
                    <a:pt x="0" y="408"/>
                  </a:moveTo>
                  <a:cubicBezTo>
                    <a:pt x="75" y="204"/>
                    <a:pt x="151" y="0"/>
                    <a:pt x="232" y="0"/>
                  </a:cubicBezTo>
                  <a:cubicBezTo>
                    <a:pt x="313" y="0"/>
                    <a:pt x="400" y="204"/>
                    <a:pt x="488" y="408"/>
                  </a:cubicBezTo>
                </a:path>
              </a:pathLst>
            </a:custGeom>
            <a:noFill/>
            <a:ln w="38100" cmpd="sng">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7" name="Line 31">
              <a:extLst>
                <a:ext uri="{FF2B5EF4-FFF2-40B4-BE49-F238E27FC236}">
                  <a16:creationId xmlns:a16="http://schemas.microsoft.com/office/drawing/2014/main" id="{64C12AB9-B034-4819-9A82-F26677FC5CB2}"/>
                </a:ext>
              </a:extLst>
            </p:cNvPr>
            <p:cNvSpPr>
              <a:spLocks noChangeShapeType="1"/>
            </p:cNvSpPr>
            <p:nvPr/>
          </p:nvSpPr>
          <p:spPr bwMode="auto">
            <a:xfrm>
              <a:off x="3720" y="2292"/>
              <a:ext cx="516"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168" name="Line 32">
              <a:extLst>
                <a:ext uri="{FF2B5EF4-FFF2-40B4-BE49-F238E27FC236}">
                  <a16:creationId xmlns:a16="http://schemas.microsoft.com/office/drawing/2014/main" id="{737EA3C8-FB7F-4454-A74A-2A03C1528141}"/>
                </a:ext>
              </a:extLst>
            </p:cNvPr>
            <p:cNvSpPr>
              <a:spLocks noChangeShapeType="1"/>
            </p:cNvSpPr>
            <p:nvPr/>
          </p:nvSpPr>
          <p:spPr bwMode="auto">
            <a:xfrm>
              <a:off x="4728" y="2292"/>
              <a:ext cx="516"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9169" name="Line 33">
            <a:extLst>
              <a:ext uri="{FF2B5EF4-FFF2-40B4-BE49-F238E27FC236}">
                <a16:creationId xmlns:a16="http://schemas.microsoft.com/office/drawing/2014/main" id="{4643B151-8C07-406E-92A6-BAA59D7A6A9B}"/>
              </a:ext>
            </a:extLst>
          </p:cNvPr>
          <p:cNvSpPr>
            <a:spLocks noChangeShapeType="1"/>
          </p:cNvSpPr>
          <p:nvPr/>
        </p:nvSpPr>
        <p:spPr bwMode="auto">
          <a:xfrm flipV="1">
            <a:off x="4943475" y="3586163"/>
            <a:ext cx="351472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19170" name="Line 34">
            <a:extLst>
              <a:ext uri="{FF2B5EF4-FFF2-40B4-BE49-F238E27FC236}">
                <a16:creationId xmlns:a16="http://schemas.microsoft.com/office/drawing/2014/main" id="{69C82260-3B46-4FE2-8FDF-51B6D6877332}"/>
              </a:ext>
            </a:extLst>
          </p:cNvPr>
          <p:cNvSpPr>
            <a:spLocks noChangeShapeType="1"/>
          </p:cNvSpPr>
          <p:nvPr/>
        </p:nvSpPr>
        <p:spPr bwMode="auto">
          <a:xfrm flipV="1">
            <a:off x="4943475" y="5249863"/>
            <a:ext cx="351313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19171" name="Line 35">
            <a:extLst>
              <a:ext uri="{FF2B5EF4-FFF2-40B4-BE49-F238E27FC236}">
                <a16:creationId xmlns:a16="http://schemas.microsoft.com/office/drawing/2014/main" id="{B6F0A01C-A2E4-41CC-BBEC-4A7E420A8EA1}"/>
              </a:ext>
            </a:extLst>
          </p:cNvPr>
          <p:cNvSpPr>
            <a:spLocks noChangeShapeType="1"/>
          </p:cNvSpPr>
          <p:nvPr/>
        </p:nvSpPr>
        <p:spPr bwMode="auto">
          <a:xfrm flipH="1" flipV="1">
            <a:off x="5124450" y="4330700"/>
            <a:ext cx="0" cy="112236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19172" name="Line 36">
            <a:extLst>
              <a:ext uri="{FF2B5EF4-FFF2-40B4-BE49-F238E27FC236}">
                <a16:creationId xmlns:a16="http://schemas.microsoft.com/office/drawing/2014/main" id="{BC0F17D2-9F73-4EAE-A1D0-FE1FFB84BD3A}"/>
              </a:ext>
            </a:extLst>
          </p:cNvPr>
          <p:cNvSpPr>
            <a:spLocks noChangeShapeType="1"/>
          </p:cNvSpPr>
          <p:nvPr/>
        </p:nvSpPr>
        <p:spPr bwMode="auto">
          <a:xfrm flipH="1" flipV="1">
            <a:off x="5124450" y="2933700"/>
            <a:ext cx="0" cy="112236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19173" name="Text Box 37">
            <a:extLst>
              <a:ext uri="{FF2B5EF4-FFF2-40B4-BE49-F238E27FC236}">
                <a16:creationId xmlns:a16="http://schemas.microsoft.com/office/drawing/2014/main" id="{05086E27-9934-4C38-AC1A-AF469377ED93}"/>
              </a:ext>
            </a:extLst>
          </p:cNvPr>
          <p:cNvSpPr txBox="1">
            <a:spLocks noChangeArrowheads="1"/>
          </p:cNvSpPr>
          <p:nvPr/>
        </p:nvSpPr>
        <p:spPr bwMode="auto">
          <a:xfrm>
            <a:off x="4729163" y="2709863"/>
            <a:ext cx="5222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a:spcBef>
                <a:spcPct val="50000"/>
              </a:spcBef>
            </a:pPr>
            <a:r>
              <a:rPr lang="en-US" altLang="zh-CN" sz="2800" b="1" i="1">
                <a:ea typeface="宋体" panose="02010600030101010101" pitchFamily="2" charset="-122"/>
              </a:rPr>
              <a:t>v</a:t>
            </a:r>
            <a:r>
              <a:rPr lang="en-US" altLang="zh-CN" sz="2800" b="1" baseline="-25000">
                <a:ea typeface="宋体" panose="02010600030101010101" pitchFamily="2" charset="-122"/>
              </a:rPr>
              <a:t>s</a:t>
            </a:r>
          </a:p>
        </p:txBody>
      </p:sp>
      <p:sp>
        <p:nvSpPr>
          <p:cNvPr id="219174" name="Text Box 38">
            <a:extLst>
              <a:ext uri="{FF2B5EF4-FFF2-40B4-BE49-F238E27FC236}">
                <a16:creationId xmlns:a16="http://schemas.microsoft.com/office/drawing/2014/main" id="{032CFDFB-D353-468F-90CC-A0E5AE4D4C79}"/>
              </a:ext>
            </a:extLst>
          </p:cNvPr>
          <p:cNvSpPr txBox="1">
            <a:spLocks noChangeArrowheads="1"/>
          </p:cNvSpPr>
          <p:nvPr/>
        </p:nvSpPr>
        <p:spPr bwMode="auto">
          <a:xfrm>
            <a:off x="4654550" y="4100513"/>
            <a:ext cx="5476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en-US" altLang="zh-CN" sz="2800" b="1" i="1"/>
              <a:t>v</a:t>
            </a:r>
            <a:r>
              <a:rPr lang="en-US" altLang="zh-CN" sz="2800" b="1" baseline="-25000"/>
              <a:t>O</a:t>
            </a:r>
            <a:endParaRPr lang="en-US" altLang="zh-CN" sz="2800" b="1"/>
          </a:p>
        </p:txBody>
      </p:sp>
    </p:spTree>
  </p:cSld>
  <p:clrMapOvr>
    <a:masterClrMapping/>
  </p:clrMapOvr>
  <p:transition>
    <p:pull dir="d"/>
    <p:sndAc>
      <p:stSnd>
        <p:snd r:embed="rId2" name="PROJCTOR.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9139"/>
                                        </p:tgtEl>
                                        <p:attrNameLst>
                                          <p:attrName>style.visibility</p:attrName>
                                        </p:attrNameLst>
                                      </p:cBhvr>
                                      <p:to>
                                        <p:strVal val="visible"/>
                                      </p:to>
                                    </p:set>
                                    <p:animEffect transition="in" filter="strips(downRight)">
                                      <p:cBhvr>
                                        <p:cTn id="7" dur="500"/>
                                        <p:tgtEl>
                                          <p:spTgt spid="219139"/>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9142"/>
                                        </p:tgtEl>
                                        <p:attrNameLst>
                                          <p:attrName>style.visibility</p:attrName>
                                        </p:attrNameLst>
                                      </p:cBhvr>
                                      <p:to>
                                        <p:strVal val="visible"/>
                                      </p:to>
                                    </p:set>
                                    <p:animEffect transition="in" filter="wipe(left)">
                                      <p:cBhvr>
                                        <p:cTn id="12" dur="500"/>
                                        <p:tgtEl>
                                          <p:spTgt spid="2191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19159"/>
                                        </p:tgtEl>
                                        <p:attrNameLst>
                                          <p:attrName>style.visibility</p:attrName>
                                        </p:attrNameLst>
                                      </p:cBhvr>
                                      <p:to>
                                        <p:strVal val="visible"/>
                                      </p:to>
                                    </p:set>
                                    <p:animEffect transition="in" filter="wipe(left)">
                                      <p:cBhvr>
                                        <p:cTn id="17" dur="500"/>
                                        <p:tgtEl>
                                          <p:spTgt spid="2191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19164"/>
                                        </p:tgtEl>
                                        <p:attrNameLst>
                                          <p:attrName>style.visibility</p:attrName>
                                        </p:attrNameLst>
                                      </p:cBhvr>
                                      <p:to>
                                        <p:strVal val="visible"/>
                                      </p:to>
                                    </p:set>
                                    <p:animEffect transition="in" filter="wipe(left)">
                                      <p:cBhvr>
                                        <p:cTn id="22" dur="500"/>
                                        <p:tgtEl>
                                          <p:spTgt spid="219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utoUpdateAnimBg="0"/>
      <p:bldP spid="2191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F7994B58-D5C1-43DC-87BE-5737B21FD6CD}"/>
              </a:ext>
            </a:extLst>
          </p:cNvPr>
          <p:cNvSpPr>
            <a:spLocks noChangeArrowheads="1"/>
          </p:cNvSpPr>
          <p:nvPr/>
        </p:nvSpPr>
        <p:spPr bwMode="auto">
          <a:xfrm>
            <a:off x="71438" y="157163"/>
            <a:ext cx="36083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4400">
                <a:solidFill>
                  <a:schemeClr val="tx2"/>
                </a:solidFill>
                <a:latin typeface="Times New Roman" panose="02020603050405020304" pitchFamily="18" charset="0"/>
                <a:ea typeface="宋体" panose="02010600030101010101" pitchFamily="2" charset="-122"/>
              </a:defRPr>
            </a:lvl1pPr>
            <a:lvl2pPr algn="l">
              <a:defRPr sz="4400">
                <a:solidFill>
                  <a:schemeClr val="tx2"/>
                </a:solidFill>
                <a:latin typeface="Times New Roman" panose="02020603050405020304" pitchFamily="18" charset="0"/>
                <a:ea typeface="宋体" panose="02010600030101010101" pitchFamily="2" charset="-122"/>
              </a:defRPr>
            </a:lvl2pPr>
            <a:lvl3pPr algn="l">
              <a:defRPr sz="4400">
                <a:solidFill>
                  <a:schemeClr val="tx2"/>
                </a:solidFill>
                <a:latin typeface="Times New Roman" panose="02020603050405020304" pitchFamily="18" charset="0"/>
                <a:ea typeface="宋体" panose="02010600030101010101" pitchFamily="2" charset="-122"/>
              </a:defRPr>
            </a:lvl3pPr>
            <a:lvl4pPr algn="l">
              <a:defRPr sz="4400">
                <a:solidFill>
                  <a:schemeClr val="tx2"/>
                </a:solidFill>
                <a:latin typeface="Times New Roman" panose="02020603050405020304" pitchFamily="18" charset="0"/>
                <a:ea typeface="宋体" panose="02010600030101010101" pitchFamily="2" charset="-122"/>
              </a:defRPr>
            </a:lvl4pPr>
            <a:lvl5pPr algn="l">
              <a:defRPr sz="4400">
                <a:solidFill>
                  <a:schemeClr val="tx2"/>
                </a:solidFill>
                <a:latin typeface="Times New Roman" panose="02020603050405020304" pitchFamily="18" charset="0"/>
                <a:ea typeface="宋体" panose="02010600030101010101" pitchFamily="2" charset="-122"/>
              </a:defRPr>
            </a:lvl5pPr>
            <a:lvl6pPr marL="4572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kumimoji="0" lang="en-US" altLang="zh-CN" sz="2800">
                <a:solidFill>
                  <a:srgbClr val="FF0000"/>
                </a:solidFill>
              </a:rPr>
              <a:t> </a:t>
            </a:r>
            <a:r>
              <a:rPr lang="en-US" altLang="zh-CN" sz="3200" b="1">
                <a:solidFill>
                  <a:srgbClr val="0000FF"/>
                </a:solidFill>
                <a:latin typeface="黑体" panose="02010609060101010101" pitchFamily="49" charset="-122"/>
                <a:ea typeface="黑体" panose="02010609060101010101" pitchFamily="49" charset="-122"/>
              </a:rPr>
              <a:t> </a:t>
            </a:r>
            <a:r>
              <a:rPr kumimoji="0" lang="zh-CN" altLang="en-US" sz="3200" b="1">
                <a:solidFill>
                  <a:schemeClr val="hlink"/>
                </a:solidFill>
                <a:latin typeface="宋体" panose="02010600030101010101" pitchFamily="2" charset="-122"/>
              </a:rPr>
              <a:t>应用举例</a:t>
            </a:r>
          </a:p>
        </p:txBody>
      </p:sp>
      <p:sp>
        <p:nvSpPr>
          <p:cNvPr id="220163" name="Text Box 3">
            <a:extLst>
              <a:ext uri="{FF2B5EF4-FFF2-40B4-BE49-F238E27FC236}">
                <a16:creationId xmlns:a16="http://schemas.microsoft.com/office/drawing/2014/main" id="{5CE13703-E1A4-49C5-9C9B-0E6338AEE8EA}"/>
              </a:ext>
            </a:extLst>
          </p:cNvPr>
          <p:cNvSpPr txBox="1">
            <a:spLocks noChangeArrowheads="1"/>
          </p:cNvSpPr>
          <p:nvPr/>
        </p:nvSpPr>
        <p:spPr bwMode="auto">
          <a:xfrm>
            <a:off x="304800" y="866775"/>
            <a:ext cx="5326063" cy="561975"/>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10000"/>
              </a:lnSpc>
            </a:pPr>
            <a:r>
              <a:rPr lang="en-US" altLang="zh-CN" sz="2800" b="1">
                <a:solidFill>
                  <a:schemeClr val="accent2"/>
                </a:solidFill>
                <a:ea typeface="宋体" panose="02010600030101010101" pitchFamily="2" charset="-122"/>
              </a:rPr>
              <a:t> </a:t>
            </a:r>
            <a:r>
              <a:rPr lang="en-US" altLang="zh-CN" sz="2800" b="1">
                <a:solidFill>
                  <a:srgbClr val="FF0000"/>
                </a:solidFill>
                <a:ea typeface="宋体" panose="02010600030101010101" pitchFamily="2" charset="-122"/>
              </a:rPr>
              <a:t>2. </a:t>
            </a:r>
            <a:r>
              <a:rPr lang="zh-CN" altLang="en-US" sz="2800" b="1">
                <a:solidFill>
                  <a:srgbClr val="FF0000"/>
                </a:solidFill>
                <a:ea typeface="宋体" panose="02010600030101010101" pitchFamily="2" charset="-122"/>
              </a:rPr>
              <a:t>二极管的静态工作情况分析</a:t>
            </a:r>
          </a:p>
        </p:txBody>
      </p:sp>
      <p:graphicFrame>
        <p:nvGraphicFramePr>
          <p:cNvPr id="220164" name="Object 4">
            <a:extLst>
              <a:ext uri="{FF2B5EF4-FFF2-40B4-BE49-F238E27FC236}">
                <a16:creationId xmlns:a16="http://schemas.microsoft.com/office/drawing/2014/main" id="{FDA4F95B-3584-4554-92ED-A0581ED0B391}"/>
              </a:ext>
            </a:extLst>
          </p:cNvPr>
          <p:cNvGraphicFramePr>
            <a:graphicFrameLocks noChangeAspect="1"/>
          </p:cNvGraphicFramePr>
          <p:nvPr/>
        </p:nvGraphicFramePr>
        <p:xfrm>
          <a:off x="992188" y="2271713"/>
          <a:ext cx="1089025" cy="404812"/>
        </p:xfrm>
        <a:graphic>
          <a:graphicData uri="http://schemas.openxmlformats.org/presentationml/2006/ole">
            <mc:AlternateContent xmlns:mc="http://schemas.openxmlformats.org/markup-compatibility/2006">
              <mc:Choice xmlns:v="urn:schemas-microsoft-com:vml" Requires="v">
                <p:oleObj spid="_x0000_s8282" name="公式" r:id="rId5" imgW="545760" imgH="203040" progId="Equation.3">
                  <p:embed/>
                </p:oleObj>
              </mc:Choice>
              <mc:Fallback>
                <p:oleObj name="公式" r:id="rId5" imgW="545760" imgH="203040" progId="Equation.3">
                  <p:embed/>
                  <p:pic>
                    <p:nvPicPr>
                      <p:cNvPr id="220164" name="Object 4">
                        <a:extLst>
                          <a:ext uri="{FF2B5EF4-FFF2-40B4-BE49-F238E27FC236}">
                            <a16:creationId xmlns:a16="http://schemas.microsoft.com/office/drawing/2014/main" id="{FDA4F95B-3584-4554-92ED-A0581ED0B3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188" y="2271713"/>
                        <a:ext cx="1089025"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5" name="Object 5">
            <a:extLst>
              <a:ext uri="{FF2B5EF4-FFF2-40B4-BE49-F238E27FC236}">
                <a16:creationId xmlns:a16="http://schemas.microsoft.com/office/drawing/2014/main" id="{5DE6D50B-08D5-4963-99F6-C11A3A6D2539}"/>
              </a:ext>
            </a:extLst>
          </p:cNvPr>
          <p:cNvGraphicFramePr>
            <a:graphicFrameLocks noChangeAspect="1"/>
          </p:cNvGraphicFramePr>
          <p:nvPr/>
        </p:nvGraphicFramePr>
        <p:xfrm>
          <a:off x="2235200" y="2271713"/>
          <a:ext cx="2336800" cy="404812"/>
        </p:xfrm>
        <a:graphic>
          <a:graphicData uri="http://schemas.openxmlformats.org/presentationml/2006/ole">
            <mc:AlternateContent xmlns:mc="http://schemas.openxmlformats.org/markup-compatibility/2006">
              <mc:Choice xmlns:v="urn:schemas-microsoft-com:vml" Requires="v">
                <p:oleObj spid="_x0000_s8283" name="公式" r:id="rId7" imgW="1168200" imgH="203040" progId="Equation.3">
                  <p:embed/>
                </p:oleObj>
              </mc:Choice>
              <mc:Fallback>
                <p:oleObj name="公式" r:id="rId7" imgW="1168200" imgH="203040" progId="Equation.3">
                  <p:embed/>
                  <p:pic>
                    <p:nvPicPr>
                      <p:cNvPr id="220165" name="Object 5">
                        <a:extLst>
                          <a:ext uri="{FF2B5EF4-FFF2-40B4-BE49-F238E27FC236}">
                            <a16:creationId xmlns:a16="http://schemas.microsoft.com/office/drawing/2014/main" id="{5DE6D50B-08D5-4963-99F6-C11A3A6D25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5200" y="2271713"/>
                        <a:ext cx="2336800"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66" name="Text Box 6">
            <a:extLst>
              <a:ext uri="{FF2B5EF4-FFF2-40B4-BE49-F238E27FC236}">
                <a16:creationId xmlns:a16="http://schemas.microsoft.com/office/drawing/2014/main" id="{02BFA6B6-508B-4D71-A1F3-C3440678D2BC}"/>
              </a:ext>
            </a:extLst>
          </p:cNvPr>
          <p:cNvSpPr txBox="1">
            <a:spLocks noChangeArrowheads="1"/>
          </p:cNvSpPr>
          <p:nvPr/>
        </p:nvSpPr>
        <p:spPr bwMode="auto">
          <a:xfrm>
            <a:off x="609600" y="1797050"/>
            <a:ext cx="1676400" cy="48895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30000"/>
              </a:lnSpc>
            </a:pPr>
            <a:r>
              <a:rPr lang="zh-CN" altLang="en-US" sz="2000" b="1">
                <a:ea typeface="宋体" panose="02010600030101010101" pitchFamily="2" charset="-122"/>
              </a:rPr>
              <a:t>理想模型</a:t>
            </a:r>
          </a:p>
        </p:txBody>
      </p:sp>
      <p:sp>
        <p:nvSpPr>
          <p:cNvPr id="220167" name="Line 7">
            <a:extLst>
              <a:ext uri="{FF2B5EF4-FFF2-40B4-BE49-F238E27FC236}">
                <a16:creationId xmlns:a16="http://schemas.microsoft.com/office/drawing/2014/main" id="{CC022EDB-31CD-4520-85A0-C80F168C9A72}"/>
              </a:ext>
            </a:extLst>
          </p:cNvPr>
          <p:cNvSpPr>
            <a:spLocks noChangeShapeType="1"/>
          </p:cNvSpPr>
          <p:nvPr/>
        </p:nvSpPr>
        <p:spPr bwMode="auto">
          <a:xfrm>
            <a:off x="333375" y="762000"/>
            <a:ext cx="1800225" cy="0"/>
          </a:xfrm>
          <a:prstGeom prst="line">
            <a:avLst/>
          </a:prstGeom>
          <a:noFill/>
          <a:ln w="76200" cap="sq" cmpd="tri">
            <a:solidFill>
              <a:srgbClr val="FF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0168" name="Group 8">
            <a:extLst>
              <a:ext uri="{FF2B5EF4-FFF2-40B4-BE49-F238E27FC236}">
                <a16:creationId xmlns:a16="http://schemas.microsoft.com/office/drawing/2014/main" id="{74288407-744C-4C81-A6DF-2DD7831CD9EC}"/>
              </a:ext>
            </a:extLst>
          </p:cNvPr>
          <p:cNvGrpSpPr>
            <a:grpSpLocks/>
          </p:cNvGrpSpPr>
          <p:nvPr/>
        </p:nvGrpSpPr>
        <p:grpSpPr bwMode="auto">
          <a:xfrm>
            <a:off x="228600" y="1357313"/>
            <a:ext cx="3810000" cy="457200"/>
            <a:chOff x="144" y="855"/>
            <a:chExt cx="2400" cy="288"/>
          </a:xfrm>
        </p:grpSpPr>
        <p:sp>
          <p:nvSpPr>
            <p:cNvPr id="220169" name="Text Box 9">
              <a:extLst>
                <a:ext uri="{FF2B5EF4-FFF2-40B4-BE49-F238E27FC236}">
                  <a16:creationId xmlns:a16="http://schemas.microsoft.com/office/drawing/2014/main" id="{9EE06284-97AF-456A-9635-4620113DAA18}"/>
                </a:ext>
              </a:extLst>
            </p:cNvPr>
            <p:cNvSpPr txBox="1">
              <a:spLocks noChangeArrowheads="1"/>
            </p:cNvSpPr>
            <p:nvPr/>
          </p:nvSpPr>
          <p:spPr bwMode="auto">
            <a:xfrm>
              <a:off x="1440" y="855"/>
              <a:ext cx="1104" cy="288"/>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20000"/>
                </a:lnSpc>
              </a:pPr>
              <a:r>
                <a:rPr lang="zh-CN" altLang="en-US" sz="2000" b="1">
                  <a:ea typeface="宋体" panose="02010600030101010101" pitchFamily="2" charset="-122"/>
                </a:rPr>
                <a:t>（</a:t>
              </a:r>
              <a:r>
                <a:rPr lang="en-US" altLang="zh-CN" sz="2000" b="1" i="1">
                  <a:ea typeface="宋体" panose="02010600030101010101" pitchFamily="2" charset="-122"/>
                </a:rPr>
                <a:t>R</a:t>
              </a:r>
              <a:r>
                <a:rPr lang="en-US" altLang="zh-CN" sz="2000" b="1">
                  <a:ea typeface="宋体" panose="02010600030101010101" pitchFamily="2" charset="-122"/>
                </a:rPr>
                <a:t>=10k</a:t>
              </a:r>
              <a:r>
                <a:rPr lang="en-US" altLang="zh-CN" sz="2000" b="1">
                  <a:ea typeface="宋体" panose="02010600030101010101" pitchFamily="2" charset="-122"/>
                  <a:sym typeface="Symbol" panose="05050102010706020507" pitchFamily="18" charset="2"/>
                </a:rPr>
                <a:t></a:t>
              </a:r>
              <a:r>
                <a:rPr lang="zh-CN" altLang="en-US" sz="2000" b="1">
                  <a:ea typeface="宋体" panose="02010600030101010101" pitchFamily="2" charset="-122"/>
                  <a:sym typeface="Symbol" panose="05050102010706020507" pitchFamily="18" charset="2"/>
                </a:rPr>
                <a:t>）</a:t>
              </a:r>
              <a:endParaRPr lang="zh-CN" altLang="en-US" sz="2000" b="1">
                <a:ea typeface="宋体" panose="02010600030101010101" pitchFamily="2" charset="-122"/>
              </a:endParaRPr>
            </a:p>
          </p:txBody>
        </p:sp>
        <p:sp>
          <p:nvSpPr>
            <p:cNvPr id="220170" name="Text Box 10">
              <a:extLst>
                <a:ext uri="{FF2B5EF4-FFF2-40B4-BE49-F238E27FC236}">
                  <a16:creationId xmlns:a16="http://schemas.microsoft.com/office/drawing/2014/main" id="{7EBE26B2-3848-44BA-AEF4-A6710699EC13}"/>
                </a:ext>
              </a:extLst>
            </p:cNvPr>
            <p:cNvSpPr txBox="1">
              <a:spLocks noChangeArrowheads="1"/>
            </p:cNvSpPr>
            <p:nvPr/>
          </p:nvSpPr>
          <p:spPr bwMode="auto">
            <a:xfrm>
              <a:off x="144" y="855"/>
              <a:ext cx="1440" cy="288"/>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20000"/>
                </a:lnSpc>
              </a:pPr>
              <a:r>
                <a:rPr lang="zh-CN" altLang="en-US" sz="2000" b="1">
                  <a:ea typeface="宋体" panose="02010600030101010101" pitchFamily="2" charset="-122"/>
                </a:rPr>
                <a:t>（</a:t>
              </a:r>
              <a:r>
                <a:rPr lang="en-US" altLang="zh-CN" sz="2000" b="1">
                  <a:ea typeface="宋体" panose="02010600030101010101" pitchFamily="2" charset="-122"/>
                </a:rPr>
                <a:t>1</a:t>
              </a:r>
              <a:r>
                <a:rPr lang="zh-CN" altLang="en-US" sz="2000" b="1">
                  <a:ea typeface="宋体" panose="02010600030101010101" pitchFamily="2" charset="-122"/>
                </a:rPr>
                <a:t>）</a:t>
              </a:r>
              <a:r>
                <a:rPr lang="en-US" altLang="zh-CN" sz="2000" b="1" i="1">
                  <a:ea typeface="宋体" panose="02010600030101010101" pitchFamily="2" charset="-122"/>
                </a:rPr>
                <a:t>V</a:t>
              </a:r>
              <a:r>
                <a:rPr lang="en-US" altLang="zh-CN" sz="2000" b="1" baseline="-25000">
                  <a:ea typeface="宋体" panose="02010600030101010101" pitchFamily="2" charset="-122"/>
                </a:rPr>
                <a:t>DD</a:t>
              </a:r>
              <a:r>
                <a:rPr lang="en-US" altLang="zh-CN" sz="2000" b="1">
                  <a:ea typeface="宋体" panose="02010600030101010101" pitchFamily="2" charset="-122"/>
                </a:rPr>
                <a:t>=10V </a:t>
              </a:r>
              <a:r>
                <a:rPr lang="zh-CN" altLang="en-US" sz="2000" b="1">
                  <a:ea typeface="宋体" panose="02010600030101010101" pitchFamily="2" charset="-122"/>
                </a:rPr>
                <a:t>时</a:t>
              </a:r>
            </a:p>
          </p:txBody>
        </p:sp>
      </p:grpSp>
      <p:graphicFrame>
        <p:nvGraphicFramePr>
          <p:cNvPr id="220171" name="Object 11">
            <a:extLst>
              <a:ext uri="{FF2B5EF4-FFF2-40B4-BE49-F238E27FC236}">
                <a16:creationId xmlns:a16="http://schemas.microsoft.com/office/drawing/2014/main" id="{1CA71326-DECC-408C-8A88-CC0E5872934A}"/>
              </a:ext>
            </a:extLst>
          </p:cNvPr>
          <p:cNvGraphicFramePr>
            <a:graphicFrameLocks noChangeAspect="1"/>
          </p:cNvGraphicFramePr>
          <p:nvPr/>
        </p:nvGraphicFramePr>
        <p:xfrm>
          <a:off x="992188" y="3567113"/>
          <a:ext cx="3454400" cy="404812"/>
        </p:xfrm>
        <a:graphic>
          <a:graphicData uri="http://schemas.openxmlformats.org/presentationml/2006/ole">
            <mc:AlternateContent xmlns:mc="http://schemas.openxmlformats.org/markup-compatibility/2006">
              <mc:Choice xmlns:v="urn:schemas-microsoft-com:vml" Requires="v">
                <p:oleObj spid="_x0000_s8284" name="公式" r:id="rId9" imgW="1726920" imgH="203040" progId="Equation.3">
                  <p:embed/>
                </p:oleObj>
              </mc:Choice>
              <mc:Fallback>
                <p:oleObj name="公式" r:id="rId9" imgW="1726920" imgH="203040" progId="Equation.3">
                  <p:embed/>
                  <p:pic>
                    <p:nvPicPr>
                      <p:cNvPr id="220171" name="Object 11">
                        <a:extLst>
                          <a:ext uri="{FF2B5EF4-FFF2-40B4-BE49-F238E27FC236}">
                            <a16:creationId xmlns:a16="http://schemas.microsoft.com/office/drawing/2014/main" id="{1CA71326-DECC-408C-8A88-CC0E587293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2188" y="3567113"/>
                        <a:ext cx="3454400"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72" name="Text Box 12">
            <a:extLst>
              <a:ext uri="{FF2B5EF4-FFF2-40B4-BE49-F238E27FC236}">
                <a16:creationId xmlns:a16="http://schemas.microsoft.com/office/drawing/2014/main" id="{A8376A66-5D01-4269-A2B4-123AA9F7E955}"/>
              </a:ext>
            </a:extLst>
          </p:cNvPr>
          <p:cNvSpPr txBox="1">
            <a:spLocks noChangeArrowheads="1"/>
          </p:cNvSpPr>
          <p:nvPr/>
        </p:nvSpPr>
        <p:spPr bwMode="auto">
          <a:xfrm>
            <a:off x="609600" y="2652713"/>
            <a:ext cx="1676400" cy="48895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30000"/>
              </a:lnSpc>
            </a:pPr>
            <a:r>
              <a:rPr lang="zh-CN" altLang="en-US" sz="2000" b="1">
                <a:ea typeface="宋体" panose="02010600030101010101" pitchFamily="2" charset="-122"/>
              </a:rPr>
              <a:t>恒压模型</a:t>
            </a:r>
          </a:p>
        </p:txBody>
      </p:sp>
      <p:grpSp>
        <p:nvGrpSpPr>
          <p:cNvPr id="220173" name="Group 13">
            <a:extLst>
              <a:ext uri="{FF2B5EF4-FFF2-40B4-BE49-F238E27FC236}">
                <a16:creationId xmlns:a16="http://schemas.microsoft.com/office/drawing/2014/main" id="{85F2F643-7672-41B3-9E56-F0B916FAF914}"/>
              </a:ext>
            </a:extLst>
          </p:cNvPr>
          <p:cNvGrpSpPr>
            <a:grpSpLocks/>
          </p:cNvGrpSpPr>
          <p:nvPr/>
        </p:nvGrpSpPr>
        <p:grpSpPr bwMode="auto">
          <a:xfrm>
            <a:off x="990600" y="3048000"/>
            <a:ext cx="3684588" cy="533400"/>
            <a:chOff x="624" y="1968"/>
            <a:chExt cx="2321" cy="336"/>
          </a:xfrm>
        </p:grpSpPr>
        <p:graphicFrame>
          <p:nvGraphicFramePr>
            <p:cNvPr id="220174" name="Object 14">
              <a:extLst>
                <a:ext uri="{FF2B5EF4-FFF2-40B4-BE49-F238E27FC236}">
                  <a16:creationId xmlns:a16="http://schemas.microsoft.com/office/drawing/2014/main" id="{CA609427-DD81-46E7-B332-685ADFDE3BB2}"/>
                </a:ext>
              </a:extLst>
            </p:cNvPr>
            <p:cNvGraphicFramePr>
              <a:graphicFrameLocks noChangeAspect="1"/>
            </p:cNvGraphicFramePr>
            <p:nvPr/>
          </p:nvGraphicFramePr>
          <p:xfrm>
            <a:off x="624" y="2049"/>
            <a:ext cx="817" cy="255"/>
          </p:xfrm>
          <a:graphic>
            <a:graphicData uri="http://schemas.openxmlformats.org/presentationml/2006/ole">
              <mc:AlternateContent xmlns:mc="http://schemas.openxmlformats.org/markup-compatibility/2006">
                <mc:Choice xmlns:v="urn:schemas-microsoft-com:vml" Requires="v">
                  <p:oleObj spid="_x0000_s8285" name="公式" r:id="rId11" imgW="647640" imgH="203040" progId="Equation.3">
                    <p:embed/>
                  </p:oleObj>
                </mc:Choice>
                <mc:Fallback>
                  <p:oleObj name="公式" r:id="rId11" imgW="647640" imgH="203040" progId="Equation.3">
                    <p:embed/>
                    <p:pic>
                      <p:nvPicPr>
                        <p:cNvPr id="220174" name="Object 14">
                          <a:extLst>
                            <a:ext uri="{FF2B5EF4-FFF2-40B4-BE49-F238E27FC236}">
                              <a16:creationId xmlns:a16="http://schemas.microsoft.com/office/drawing/2014/main" id="{CA609427-DD81-46E7-B332-685ADFDE3B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 y="2049"/>
                          <a:ext cx="817"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75" name="Text Box 15">
              <a:extLst>
                <a:ext uri="{FF2B5EF4-FFF2-40B4-BE49-F238E27FC236}">
                  <a16:creationId xmlns:a16="http://schemas.microsoft.com/office/drawing/2014/main" id="{934CD05A-8E8B-4E86-BB31-434F37197F6D}"/>
                </a:ext>
              </a:extLst>
            </p:cNvPr>
            <p:cNvSpPr txBox="1">
              <a:spLocks noChangeArrowheads="1"/>
            </p:cNvSpPr>
            <p:nvPr/>
          </p:nvSpPr>
          <p:spPr bwMode="auto">
            <a:xfrm>
              <a:off x="1361" y="1968"/>
              <a:ext cx="1584" cy="308"/>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30000"/>
                </a:lnSpc>
              </a:pPr>
              <a:r>
                <a:rPr lang="zh-CN" altLang="en-US" sz="2000" b="1">
                  <a:ea typeface="宋体" panose="02010600030101010101" pitchFamily="2" charset="-122"/>
                </a:rPr>
                <a:t>（硅二极管典型值）</a:t>
              </a:r>
            </a:p>
          </p:txBody>
        </p:sp>
      </p:grpSp>
      <p:sp>
        <p:nvSpPr>
          <p:cNvPr id="220176" name="Text Box 16">
            <a:extLst>
              <a:ext uri="{FF2B5EF4-FFF2-40B4-BE49-F238E27FC236}">
                <a16:creationId xmlns:a16="http://schemas.microsoft.com/office/drawing/2014/main" id="{30375081-40E5-4965-B159-37CEE6F9F9B8}"/>
              </a:ext>
            </a:extLst>
          </p:cNvPr>
          <p:cNvSpPr txBox="1">
            <a:spLocks noChangeArrowheads="1"/>
          </p:cNvSpPr>
          <p:nvPr/>
        </p:nvSpPr>
        <p:spPr bwMode="auto">
          <a:xfrm>
            <a:off x="609600" y="3948113"/>
            <a:ext cx="1676400" cy="488950"/>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30000"/>
              </a:lnSpc>
            </a:pPr>
            <a:r>
              <a:rPr lang="zh-CN" altLang="en-US" sz="2000" b="1">
                <a:ea typeface="宋体" panose="02010600030101010101" pitchFamily="2" charset="-122"/>
              </a:rPr>
              <a:t>折线模型</a:t>
            </a:r>
          </a:p>
        </p:txBody>
      </p:sp>
      <p:grpSp>
        <p:nvGrpSpPr>
          <p:cNvPr id="220177" name="Group 17">
            <a:extLst>
              <a:ext uri="{FF2B5EF4-FFF2-40B4-BE49-F238E27FC236}">
                <a16:creationId xmlns:a16="http://schemas.microsoft.com/office/drawing/2014/main" id="{199099D2-7596-415D-B716-26E2FD23F10E}"/>
              </a:ext>
            </a:extLst>
          </p:cNvPr>
          <p:cNvGrpSpPr>
            <a:grpSpLocks/>
          </p:cNvGrpSpPr>
          <p:nvPr/>
        </p:nvGrpSpPr>
        <p:grpSpPr bwMode="auto">
          <a:xfrm>
            <a:off x="990600" y="4343400"/>
            <a:ext cx="3670300" cy="512763"/>
            <a:chOff x="712" y="2860"/>
            <a:chExt cx="2312" cy="323"/>
          </a:xfrm>
        </p:grpSpPr>
        <p:graphicFrame>
          <p:nvGraphicFramePr>
            <p:cNvPr id="220178" name="Object 18">
              <a:extLst>
                <a:ext uri="{FF2B5EF4-FFF2-40B4-BE49-F238E27FC236}">
                  <a16:creationId xmlns:a16="http://schemas.microsoft.com/office/drawing/2014/main" id="{07500FF1-4D14-414B-9F71-54D6E4908AE4}"/>
                </a:ext>
              </a:extLst>
            </p:cNvPr>
            <p:cNvGraphicFramePr>
              <a:graphicFrameLocks noChangeAspect="1"/>
            </p:cNvGraphicFramePr>
            <p:nvPr/>
          </p:nvGraphicFramePr>
          <p:xfrm>
            <a:off x="712" y="2928"/>
            <a:ext cx="833" cy="255"/>
          </p:xfrm>
          <a:graphic>
            <a:graphicData uri="http://schemas.openxmlformats.org/presentationml/2006/ole">
              <mc:AlternateContent xmlns:mc="http://schemas.openxmlformats.org/markup-compatibility/2006">
                <mc:Choice xmlns:v="urn:schemas-microsoft-com:vml" Requires="v">
                  <p:oleObj spid="_x0000_s8286" name="公式" r:id="rId13" imgW="660240" imgH="203040" progId="Equation.3">
                    <p:embed/>
                  </p:oleObj>
                </mc:Choice>
                <mc:Fallback>
                  <p:oleObj name="公式" r:id="rId13" imgW="660240" imgH="203040" progId="Equation.3">
                    <p:embed/>
                    <p:pic>
                      <p:nvPicPr>
                        <p:cNvPr id="220178" name="Object 18">
                          <a:extLst>
                            <a:ext uri="{FF2B5EF4-FFF2-40B4-BE49-F238E27FC236}">
                              <a16:creationId xmlns:a16="http://schemas.microsoft.com/office/drawing/2014/main" id="{07500FF1-4D14-414B-9F71-54D6E4908AE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2" y="2928"/>
                          <a:ext cx="833"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79" name="Text Box 19">
              <a:extLst>
                <a:ext uri="{FF2B5EF4-FFF2-40B4-BE49-F238E27FC236}">
                  <a16:creationId xmlns:a16="http://schemas.microsoft.com/office/drawing/2014/main" id="{9435D819-F315-4961-9245-561ED4AE3722}"/>
                </a:ext>
              </a:extLst>
            </p:cNvPr>
            <p:cNvSpPr txBox="1">
              <a:spLocks noChangeArrowheads="1"/>
            </p:cNvSpPr>
            <p:nvPr/>
          </p:nvSpPr>
          <p:spPr bwMode="auto">
            <a:xfrm>
              <a:off x="1440" y="2860"/>
              <a:ext cx="1584" cy="308"/>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30000"/>
                </a:lnSpc>
              </a:pPr>
              <a:r>
                <a:rPr lang="zh-CN" altLang="en-US" sz="2000" b="1">
                  <a:ea typeface="宋体" panose="02010600030101010101" pitchFamily="2" charset="-122"/>
                </a:rPr>
                <a:t>（硅二极管典型值）</a:t>
              </a:r>
            </a:p>
          </p:txBody>
        </p:sp>
      </p:grpSp>
      <p:graphicFrame>
        <p:nvGraphicFramePr>
          <p:cNvPr id="220180" name="Object 20">
            <a:extLst>
              <a:ext uri="{FF2B5EF4-FFF2-40B4-BE49-F238E27FC236}">
                <a16:creationId xmlns:a16="http://schemas.microsoft.com/office/drawing/2014/main" id="{E8C31824-D9E1-4210-9493-DDF0C524CFFE}"/>
              </a:ext>
            </a:extLst>
          </p:cNvPr>
          <p:cNvGraphicFramePr>
            <a:graphicFrameLocks noChangeAspect="1"/>
          </p:cNvGraphicFramePr>
          <p:nvPr/>
        </p:nvGraphicFramePr>
        <p:xfrm>
          <a:off x="990600" y="5345113"/>
          <a:ext cx="3098800" cy="812800"/>
        </p:xfrm>
        <a:graphic>
          <a:graphicData uri="http://schemas.openxmlformats.org/presentationml/2006/ole">
            <mc:AlternateContent xmlns:mc="http://schemas.openxmlformats.org/markup-compatibility/2006">
              <mc:Choice xmlns:v="urn:schemas-microsoft-com:vml" Requires="v">
                <p:oleObj spid="_x0000_s8287" name="公式" r:id="rId15" imgW="1549080" imgH="406080" progId="Equation.3">
                  <p:embed/>
                </p:oleObj>
              </mc:Choice>
              <mc:Fallback>
                <p:oleObj name="公式" r:id="rId15" imgW="1549080" imgH="406080" progId="Equation.3">
                  <p:embed/>
                  <p:pic>
                    <p:nvPicPr>
                      <p:cNvPr id="220180" name="Object 20">
                        <a:extLst>
                          <a:ext uri="{FF2B5EF4-FFF2-40B4-BE49-F238E27FC236}">
                            <a16:creationId xmlns:a16="http://schemas.microsoft.com/office/drawing/2014/main" id="{E8C31824-D9E1-4210-9493-DDF0C524CFF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0600" y="5345113"/>
                        <a:ext cx="30988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0181" name="Group 21">
            <a:extLst>
              <a:ext uri="{FF2B5EF4-FFF2-40B4-BE49-F238E27FC236}">
                <a16:creationId xmlns:a16="http://schemas.microsoft.com/office/drawing/2014/main" id="{6988EA4A-29AE-4CFB-A4CE-13DDE9A822D5}"/>
              </a:ext>
            </a:extLst>
          </p:cNvPr>
          <p:cNvGrpSpPr>
            <a:grpSpLocks/>
          </p:cNvGrpSpPr>
          <p:nvPr/>
        </p:nvGrpSpPr>
        <p:grpSpPr bwMode="auto">
          <a:xfrm>
            <a:off x="914400" y="4830763"/>
            <a:ext cx="1828800" cy="488950"/>
            <a:chOff x="3216" y="2880"/>
            <a:chExt cx="1152" cy="308"/>
          </a:xfrm>
        </p:grpSpPr>
        <p:graphicFrame>
          <p:nvGraphicFramePr>
            <p:cNvPr id="220182" name="Object 22">
              <a:extLst>
                <a:ext uri="{FF2B5EF4-FFF2-40B4-BE49-F238E27FC236}">
                  <a16:creationId xmlns:a16="http://schemas.microsoft.com/office/drawing/2014/main" id="{6BE924AE-6086-4024-AEE5-0052C83D5276}"/>
                </a:ext>
              </a:extLst>
            </p:cNvPr>
            <p:cNvGraphicFramePr>
              <a:graphicFrameLocks noChangeAspect="1"/>
            </p:cNvGraphicFramePr>
            <p:nvPr/>
          </p:nvGraphicFramePr>
          <p:xfrm>
            <a:off x="3504" y="2913"/>
            <a:ext cx="864" cy="255"/>
          </p:xfrm>
          <a:graphic>
            <a:graphicData uri="http://schemas.openxmlformats.org/presentationml/2006/ole">
              <mc:AlternateContent xmlns:mc="http://schemas.openxmlformats.org/markup-compatibility/2006">
                <mc:Choice xmlns:v="urn:schemas-microsoft-com:vml" Requires="v">
                  <p:oleObj spid="_x0000_s8288" name="公式" r:id="rId17" imgW="685800" imgH="203040" progId="Equation.3">
                    <p:embed/>
                  </p:oleObj>
                </mc:Choice>
                <mc:Fallback>
                  <p:oleObj name="公式" r:id="rId17" imgW="685800" imgH="203040" progId="Equation.3">
                    <p:embed/>
                    <p:pic>
                      <p:nvPicPr>
                        <p:cNvPr id="220182" name="Object 22">
                          <a:extLst>
                            <a:ext uri="{FF2B5EF4-FFF2-40B4-BE49-F238E27FC236}">
                              <a16:creationId xmlns:a16="http://schemas.microsoft.com/office/drawing/2014/main" id="{6BE924AE-6086-4024-AEE5-0052C83D527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4" y="2913"/>
                          <a:ext cx="86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83" name="Text Box 23">
              <a:extLst>
                <a:ext uri="{FF2B5EF4-FFF2-40B4-BE49-F238E27FC236}">
                  <a16:creationId xmlns:a16="http://schemas.microsoft.com/office/drawing/2014/main" id="{28A85537-F9A2-4A6C-AAD4-6D5853946A1A}"/>
                </a:ext>
              </a:extLst>
            </p:cNvPr>
            <p:cNvSpPr txBox="1">
              <a:spLocks noChangeArrowheads="1"/>
            </p:cNvSpPr>
            <p:nvPr/>
          </p:nvSpPr>
          <p:spPr bwMode="auto">
            <a:xfrm>
              <a:off x="3216" y="2880"/>
              <a:ext cx="336" cy="308"/>
            </a:xfrm>
            <a:prstGeom prst="rect">
              <a:avLst/>
            </a:prstGeom>
            <a:noFill/>
            <a:ln>
              <a:noFill/>
            </a:ln>
            <a:effectLst/>
            <a:extLst>
              <a:ext uri="{909E8E84-426E-40DD-AFC4-6F175D3DCCD1}">
                <a14:hiddenFill xmlns:a14="http://schemas.microsoft.com/office/drawing/2010/main">
                  <a:gradFill rotWithShape="0">
                    <a:gsLst>
                      <a:gs pos="0">
                        <a:schemeClr val="accent1"/>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30000"/>
                </a:lnSpc>
              </a:pPr>
              <a:r>
                <a:rPr lang="zh-CN" altLang="en-US" sz="2000" b="1">
                  <a:ea typeface="宋体" panose="02010600030101010101" pitchFamily="2" charset="-122"/>
                </a:rPr>
                <a:t>设</a:t>
              </a:r>
            </a:p>
          </p:txBody>
        </p:sp>
      </p:grpSp>
      <p:graphicFrame>
        <p:nvGraphicFramePr>
          <p:cNvPr id="220184" name="Object 24">
            <a:extLst>
              <a:ext uri="{FF2B5EF4-FFF2-40B4-BE49-F238E27FC236}">
                <a16:creationId xmlns:a16="http://schemas.microsoft.com/office/drawing/2014/main" id="{0B25D718-D301-40E6-9FA2-012A9D8CF238}"/>
              </a:ext>
            </a:extLst>
          </p:cNvPr>
          <p:cNvGraphicFramePr>
            <a:graphicFrameLocks noChangeAspect="1"/>
          </p:cNvGraphicFramePr>
          <p:nvPr/>
        </p:nvGraphicFramePr>
        <p:xfrm>
          <a:off x="4340225" y="5538788"/>
          <a:ext cx="2822575" cy="404812"/>
        </p:xfrm>
        <a:graphic>
          <a:graphicData uri="http://schemas.openxmlformats.org/presentationml/2006/ole">
            <mc:AlternateContent xmlns:mc="http://schemas.openxmlformats.org/markup-compatibility/2006">
              <mc:Choice xmlns:v="urn:schemas-microsoft-com:vml" Requires="v">
                <p:oleObj spid="_x0000_s8289" name="公式" r:id="rId19" imgW="1409400" imgH="203040" progId="Equation.3">
                  <p:embed/>
                </p:oleObj>
              </mc:Choice>
              <mc:Fallback>
                <p:oleObj name="公式" r:id="rId19" imgW="1409400" imgH="203040" progId="Equation.3">
                  <p:embed/>
                  <p:pic>
                    <p:nvPicPr>
                      <p:cNvPr id="220184" name="Object 24">
                        <a:extLst>
                          <a:ext uri="{FF2B5EF4-FFF2-40B4-BE49-F238E27FC236}">
                            <a16:creationId xmlns:a16="http://schemas.microsoft.com/office/drawing/2014/main" id="{0B25D718-D301-40E6-9FA2-012A9D8CF23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40225" y="5538788"/>
                        <a:ext cx="2822575"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0188" name="Group 28">
            <a:extLst>
              <a:ext uri="{FF2B5EF4-FFF2-40B4-BE49-F238E27FC236}">
                <a16:creationId xmlns:a16="http://schemas.microsoft.com/office/drawing/2014/main" id="{87A9E903-835F-4ADC-AB82-E4824A3DC65A}"/>
              </a:ext>
            </a:extLst>
          </p:cNvPr>
          <p:cNvGrpSpPr>
            <a:grpSpLocks/>
          </p:cNvGrpSpPr>
          <p:nvPr/>
        </p:nvGrpSpPr>
        <p:grpSpPr bwMode="auto">
          <a:xfrm>
            <a:off x="4724400" y="3048000"/>
            <a:ext cx="1238250" cy="2152650"/>
            <a:chOff x="2976" y="1920"/>
            <a:chExt cx="780" cy="1356"/>
          </a:xfrm>
        </p:grpSpPr>
        <p:graphicFrame>
          <p:nvGraphicFramePr>
            <p:cNvPr id="220189" name="Object 29">
              <a:extLst>
                <a:ext uri="{FF2B5EF4-FFF2-40B4-BE49-F238E27FC236}">
                  <a16:creationId xmlns:a16="http://schemas.microsoft.com/office/drawing/2014/main" id="{0A0F5076-340B-4DE1-99F7-6B11A645FCE6}"/>
                </a:ext>
              </a:extLst>
            </p:cNvPr>
            <p:cNvGraphicFramePr>
              <a:graphicFrameLocks noChangeAspect="1"/>
            </p:cNvGraphicFramePr>
            <p:nvPr/>
          </p:nvGraphicFramePr>
          <p:xfrm>
            <a:off x="2976" y="1920"/>
            <a:ext cx="780" cy="1356"/>
          </p:xfrm>
          <a:graphic>
            <a:graphicData uri="http://schemas.openxmlformats.org/presentationml/2006/ole">
              <mc:AlternateContent xmlns:mc="http://schemas.openxmlformats.org/markup-compatibility/2006">
                <mc:Choice xmlns:v="urn:schemas-microsoft-com:vml" Requires="v">
                  <p:oleObj spid="_x0000_s8290" name="图片" r:id="rId21" imgW="952560" imgH="1657440" progId="Word.Picture.8">
                    <p:embed/>
                  </p:oleObj>
                </mc:Choice>
                <mc:Fallback>
                  <p:oleObj name="图片" r:id="rId21" imgW="952560" imgH="1657440" progId="Word.Picture.8">
                    <p:embed/>
                    <p:pic>
                      <p:nvPicPr>
                        <p:cNvPr id="220189" name="Object 29">
                          <a:extLst>
                            <a:ext uri="{FF2B5EF4-FFF2-40B4-BE49-F238E27FC236}">
                              <a16:creationId xmlns:a16="http://schemas.microsoft.com/office/drawing/2014/main" id="{0A0F5076-340B-4DE1-99F7-6B11A645FCE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76" y="1920"/>
                          <a:ext cx="780" cy="1356"/>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0190" name="Rectangle 30">
              <a:extLst>
                <a:ext uri="{FF2B5EF4-FFF2-40B4-BE49-F238E27FC236}">
                  <a16:creationId xmlns:a16="http://schemas.microsoft.com/office/drawing/2014/main" id="{65EBBD19-952B-4C9A-89D0-8FD0579E1307}"/>
                </a:ext>
              </a:extLst>
            </p:cNvPr>
            <p:cNvSpPr>
              <a:spLocks noChangeArrowheads="1"/>
            </p:cNvSpPr>
            <p:nvPr/>
          </p:nvSpPr>
          <p:spPr bwMode="auto">
            <a:xfrm>
              <a:off x="3289" y="2126"/>
              <a:ext cx="70" cy="187"/>
            </a:xfrm>
            <a:prstGeom prst="rect">
              <a:avLst/>
            </a:prstGeom>
            <a:solidFill>
              <a:srgbClr val="00CCFF"/>
            </a:solidFill>
            <a:ln w="36576">
              <a:solidFill>
                <a:srgbClr val="00CCFF"/>
              </a:solidFill>
              <a:miter lim="800000"/>
              <a:headEnd/>
              <a:tailEnd/>
            </a:ln>
          </p:spPr>
          <p:txBody>
            <a:bodyPr/>
            <a:lstStyle/>
            <a:p>
              <a:endParaRPr lang="zh-CN" altLang="en-US"/>
            </a:p>
          </p:txBody>
        </p:sp>
      </p:grpSp>
      <p:grpSp>
        <p:nvGrpSpPr>
          <p:cNvPr id="220191" name="Group 31">
            <a:extLst>
              <a:ext uri="{FF2B5EF4-FFF2-40B4-BE49-F238E27FC236}">
                <a16:creationId xmlns:a16="http://schemas.microsoft.com/office/drawing/2014/main" id="{D5F5266F-C407-4C2E-87E8-C03AE534FD9B}"/>
              </a:ext>
            </a:extLst>
          </p:cNvPr>
          <p:cNvGrpSpPr>
            <a:grpSpLocks/>
          </p:cNvGrpSpPr>
          <p:nvPr/>
        </p:nvGrpSpPr>
        <p:grpSpPr bwMode="auto">
          <a:xfrm>
            <a:off x="6172200" y="3048000"/>
            <a:ext cx="1238250" cy="2155825"/>
            <a:chOff x="3888" y="1920"/>
            <a:chExt cx="780" cy="1358"/>
          </a:xfrm>
        </p:grpSpPr>
        <p:graphicFrame>
          <p:nvGraphicFramePr>
            <p:cNvPr id="220192" name="Object 32">
              <a:extLst>
                <a:ext uri="{FF2B5EF4-FFF2-40B4-BE49-F238E27FC236}">
                  <a16:creationId xmlns:a16="http://schemas.microsoft.com/office/drawing/2014/main" id="{8EA6D3EA-6D91-4E00-A14B-E11ACF48C8ED}"/>
                </a:ext>
              </a:extLst>
            </p:cNvPr>
            <p:cNvGraphicFramePr>
              <a:graphicFrameLocks noChangeAspect="1"/>
            </p:cNvGraphicFramePr>
            <p:nvPr/>
          </p:nvGraphicFramePr>
          <p:xfrm>
            <a:off x="3888" y="1920"/>
            <a:ext cx="780" cy="1358"/>
          </p:xfrm>
          <a:graphic>
            <a:graphicData uri="http://schemas.openxmlformats.org/presentationml/2006/ole">
              <mc:AlternateContent xmlns:mc="http://schemas.openxmlformats.org/markup-compatibility/2006">
                <mc:Choice xmlns:v="urn:schemas-microsoft-com:vml" Requires="v">
                  <p:oleObj spid="_x0000_s8291" name="图片" r:id="rId23" imgW="952560" imgH="1657440" progId="Word.Picture.8">
                    <p:embed/>
                  </p:oleObj>
                </mc:Choice>
                <mc:Fallback>
                  <p:oleObj name="图片" r:id="rId23" imgW="952560" imgH="1657440" progId="Word.Picture.8">
                    <p:embed/>
                    <p:pic>
                      <p:nvPicPr>
                        <p:cNvPr id="220192" name="Object 32">
                          <a:extLst>
                            <a:ext uri="{FF2B5EF4-FFF2-40B4-BE49-F238E27FC236}">
                              <a16:creationId xmlns:a16="http://schemas.microsoft.com/office/drawing/2014/main" id="{8EA6D3EA-6D91-4E00-A14B-E11ACF48C8E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88" y="1920"/>
                          <a:ext cx="780" cy="135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0193" name="Rectangle 33">
              <a:extLst>
                <a:ext uri="{FF2B5EF4-FFF2-40B4-BE49-F238E27FC236}">
                  <a16:creationId xmlns:a16="http://schemas.microsoft.com/office/drawing/2014/main" id="{2E60A14D-E7A4-4E9D-A8AC-42D27136F556}"/>
                </a:ext>
              </a:extLst>
            </p:cNvPr>
            <p:cNvSpPr>
              <a:spLocks noChangeArrowheads="1"/>
            </p:cNvSpPr>
            <p:nvPr/>
          </p:nvSpPr>
          <p:spPr bwMode="auto">
            <a:xfrm>
              <a:off x="4195" y="2136"/>
              <a:ext cx="70" cy="187"/>
            </a:xfrm>
            <a:prstGeom prst="rect">
              <a:avLst/>
            </a:prstGeom>
            <a:solidFill>
              <a:srgbClr val="00CCFF"/>
            </a:solidFill>
            <a:ln w="36576">
              <a:solidFill>
                <a:srgbClr val="00CCFF"/>
              </a:solidFill>
              <a:miter lim="800000"/>
              <a:headEnd/>
              <a:tailEnd/>
            </a:ln>
          </p:spPr>
          <p:txBody>
            <a:bodyPr/>
            <a:lstStyle/>
            <a:p>
              <a:endParaRPr lang="zh-CN" altLang="en-US"/>
            </a:p>
          </p:txBody>
        </p:sp>
      </p:grpSp>
      <p:grpSp>
        <p:nvGrpSpPr>
          <p:cNvPr id="220194" name="Group 34">
            <a:extLst>
              <a:ext uri="{FF2B5EF4-FFF2-40B4-BE49-F238E27FC236}">
                <a16:creationId xmlns:a16="http://schemas.microsoft.com/office/drawing/2014/main" id="{4135A9D3-18BC-41F1-8D85-5C427A597E3F}"/>
              </a:ext>
            </a:extLst>
          </p:cNvPr>
          <p:cNvGrpSpPr>
            <a:grpSpLocks/>
          </p:cNvGrpSpPr>
          <p:nvPr/>
        </p:nvGrpSpPr>
        <p:grpSpPr bwMode="auto">
          <a:xfrm>
            <a:off x="7620000" y="3048000"/>
            <a:ext cx="1238250" cy="2155825"/>
            <a:chOff x="4800" y="1920"/>
            <a:chExt cx="780" cy="1358"/>
          </a:xfrm>
        </p:grpSpPr>
        <p:graphicFrame>
          <p:nvGraphicFramePr>
            <p:cNvPr id="220195" name="Object 35">
              <a:extLst>
                <a:ext uri="{FF2B5EF4-FFF2-40B4-BE49-F238E27FC236}">
                  <a16:creationId xmlns:a16="http://schemas.microsoft.com/office/drawing/2014/main" id="{F8D9C543-8333-4B13-93DC-8C545F7CBD6A}"/>
                </a:ext>
              </a:extLst>
            </p:cNvPr>
            <p:cNvGraphicFramePr>
              <a:graphicFrameLocks noChangeAspect="1"/>
            </p:cNvGraphicFramePr>
            <p:nvPr/>
          </p:nvGraphicFramePr>
          <p:xfrm>
            <a:off x="4800" y="1920"/>
            <a:ext cx="780" cy="1358"/>
          </p:xfrm>
          <a:graphic>
            <a:graphicData uri="http://schemas.openxmlformats.org/presentationml/2006/ole">
              <mc:AlternateContent xmlns:mc="http://schemas.openxmlformats.org/markup-compatibility/2006">
                <mc:Choice xmlns:v="urn:schemas-microsoft-com:vml" Requires="v">
                  <p:oleObj spid="_x0000_s8292" name="图片" r:id="rId25" imgW="952560" imgH="1657440" progId="Word.Picture.8">
                    <p:embed/>
                  </p:oleObj>
                </mc:Choice>
                <mc:Fallback>
                  <p:oleObj name="图片" r:id="rId25" imgW="952560" imgH="1657440" progId="Word.Picture.8">
                    <p:embed/>
                    <p:pic>
                      <p:nvPicPr>
                        <p:cNvPr id="220195" name="Object 35">
                          <a:extLst>
                            <a:ext uri="{FF2B5EF4-FFF2-40B4-BE49-F238E27FC236}">
                              <a16:creationId xmlns:a16="http://schemas.microsoft.com/office/drawing/2014/main" id="{F8D9C543-8333-4B13-93DC-8C545F7CBD6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00" y="1920"/>
                          <a:ext cx="780" cy="135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0196" name="Rectangle 36">
              <a:extLst>
                <a:ext uri="{FF2B5EF4-FFF2-40B4-BE49-F238E27FC236}">
                  <a16:creationId xmlns:a16="http://schemas.microsoft.com/office/drawing/2014/main" id="{36F806EE-C11B-41ED-9776-F2B2713427B6}"/>
                </a:ext>
              </a:extLst>
            </p:cNvPr>
            <p:cNvSpPr>
              <a:spLocks noChangeArrowheads="1"/>
            </p:cNvSpPr>
            <p:nvPr/>
          </p:nvSpPr>
          <p:spPr bwMode="auto">
            <a:xfrm>
              <a:off x="5103" y="2131"/>
              <a:ext cx="70" cy="187"/>
            </a:xfrm>
            <a:prstGeom prst="rect">
              <a:avLst/>
            </a:prstGeom>
            <a:solidFill>
              <a:srgbClr val="00CCFF"/>
            </a:solidFill>
            <a:ln w="36576">
              <a:solidFill>
                <a:srgbClr val="00CCFF"/>
              </a:solidFill>
              <a:miter lim="800000"/>
              <a:headEnd/>
              <a:tailEnd/>
            </a:ln>
          </p:spPr>
          <p:txBody>
            <a:bodyPr/>
            <a:lstStyle/>
            <a:p>
              <a:endParaRPr lang="zh-CN" altLang="en-US"/>
            </a:p>
          </p:txBody>
        </p:sp>
      </p:grpSp>
      <p:grpSp>
        <p:nvGrpSpPr>
          <p:cNvPr id="220197" name="Group 37">
            <a:extLst>
              <a:ext uri="{FF2B5EF4-FFF2-40B4-BE49-F238E27FC236}">
                <a16:creationId xmlns:a16="http://schemas.microsoft.com/office/drawing/2014/main" id="{82B8D3D5-8C01-464D-8324-E5F9B55955E9}"/>
              </a:ext>
            </a:extLst>
          </p:cNvPr>
          <p:cNvGrpSpPr>
            <a:grpSpLocks/>
          </p:cNvGrpSpPr>
          <p:nvPr/>
        </p:nvGrpSpPr>
        <p:grpSpPr bwMode="auto">
          <a:xfrm>
            <a:off x="5413375" y="692150"/>
            <a:ext cx="2338388" cy="1892300"/>
            <a:chOff x="3410" y="436"/>
            <a:chExt cx="1473" cy="1192"/>
          </a:xfrm>
        </p:grpSpPr>
        <p:grpSp>
          <p:nvGrpSpPr>
            <p:cNvPr id="220198" name="Group 38">
              <a:extLst>
                <a:ext uri="{FF2B5EF4-FFF2-40B4-BE49-F238E27FC236}">
                  <a16:creationId xmlns:a16="http://schemas.microsoft.com/office/drawing/2014/main" id="{DF68BA1D-7F43-4A95-9940-33A9E92FC1A3}"/>
                </a:ext>
              </a:extLst>
            </p:cNvPr>
            <p:cNvGrpSpPr>
              <a:grpSpLocks/>
            </p:cNvGrpSpPr>
            <p:nvPr/>
          </p:nvGrpSpPr>
          <p:grpSpPr bwMode="auto">
            <a:xfrm rot="16200000">
              <a:off x="4105" y="433"/>
              <a:ext cx="31" cy="343"/>
              <a:chOff x="1019" y="1267"/>
              <a:chExt cx="31" cy="343"/>
            </a:xfrm>
          </p:grpSpPr>
          <p:sp>
            <p:nvSpPr>
              <p:cNvPr id="220199" name="Rectangle 39">
                <a:extLst>
                  <a:ext uri="{FF2B5EF4-FFF2-40B4-BE49-F238E27FC236}">
                    <a16:creationId xmlns:a16="http://schemas.microsoft.com/office/drawing/2014/main" id="{7040E896-F2F2-48E1-B1AF-E7E7F94DD6CF}"/>
                  </a:ext>
                </a:extLst>
              </p:cNvPr>
              <p:cNvSpPr>
                <a:spLocks noChangeArrowheads="1"/>
              </p:cNvSpPr>
              <p:nvPr/>
            </p:nvSpPr>
            <p:spPr bwMode="auto">
              <a:xfrm>
                <a:off x="1027" y="1267"/>
                <a:ext cx="16" cy="3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00" name="Freeform 40">
                <a:extLst>
                  <a:ext uri="{FF2B5EF4-FFF2-40B4-BE49-F238E27FC236}">
                    <a16:creationId xmlns:a16="http://schemas.microsoft.com/office/drawing/2014/main" id="{B767941B-4C76-437D-99A1-A7DE64855247}"/>
                  </a:ext>
                </a:extLst>
              </p:cNvPr>
              <p:cNvSpPr>
                <a:spLocks/>
              </p:cNvSpPr>
              <p:nvPr/>
            </p:nvSpPr>
            <p:spPr bwMode="auto">
              <a:xfrm>
                <a:off x="1019" y="1517"/>
                <a:ext cx="31" cy="93"/>
              </a:xfrm>
              <a:custGeom>
                <a:avLst/>
                <a:gdLst>
                  <a:gd name="T0" fmla="*/ 16 w 31"/>
                  <a:gd name="T1" fmla="*/ 93 h 93"/>
                  <a:gd name="T2" fmla="*/ 31 w 31"/>
                  <a:gd name="T3" fmla="*/ 0 h 93"/>
                  <a:gd name="T4" fmla="*/ 0 w 31"/>
                  <a:gd name="T5" fmla="*/ 0 h 93"/>
                  <a:gd name="T6" fmla="*/ 16 w 31"/>
                  <a:gd name="T7" fmla="*/ 93 h 93"/>
                </a:gdLst>
                <a:ahLst/>
                <a:cxnLst>
                  <a:cxn ang="0">
                    <a:pos x="T0" y="T1"/>
                  </a:cxn>
                  <a:cxn ang="0">
                    <a:pos x="T2" y="T3"/>
                  </a:cxn>
                  <a:cxn ang="0">
                    <a:pos x="T4" y="T5"/>
                  </a:cxn>
                  <a:cxn ang="0">
                    <a:pos x="T6" y="T7"/>
                  </a:cxn>
                </a:cxnLst>
                <a:rect l="0" t="0" r="r" b="b"/>
                <a:pathLst>
                  <a:path w="31" h="93">
                    <a:moveTo>
                      <a:pt x="16" y="93"/>
                    </a:moveTo>
                    <a:lnTo>
                      <a:pt x="31" y="0"/>
                    </a:lnTo>
                    <a:lnTo>
                      <a:pt x="0" y="0"/>
                    </a:lnTo>
                    <a:lnTo>
                      <a:pt x="16" y="93"/>
                    </a:lnTo>
                    <a:close/>
                  </a:path>
                </a:pathLst>
              </a:custGeom>
              <a:solidFill>
                <a:srgbClr val="000000"/>
              </a:solidFill>
              <a:ln w="12700">
                <a:solidFill>
                  <a:srgbClr val="000000"/>
                </a:solidFill>
                <a:prstDash val="solid"/>
                <a:round/>
                <a:headEnd/>
                <a:tailEnd/>
              </a:ln>
            </p:spPr>
            <p:txBody>
              <a:bodyPr/>
              <a:lstStyle/>
              <a:p>
                <a:endParaRPr lang="zh-CN" altLang="en-US"/>
              </a:p>
            </p:txBody>
          </p:sp>
        </p:grpSp>
        <p:sp>
          <p:nvSpPr>
            <p:cNvPr id="220201" name="Rectangle 41">
              <a:extLst>
                <a:ext uri="{FF2B5EF4-FFF2-40B4-BE49-F238E27FC236}">
                  <a16:creationId xmlns:a16="http://schemas.microsoft.com/office/drawing/2014/main" id="{22097ECB-1718-47C1-8099-81C3D4A7C990}"/>
                </a:ext>
              </a:extLst>
            </p:cNvPr>
            <p:cNvSpPr>
              <a:spLocks noChangeArrowheads="1"/>
            </p:cNvSpPr>
            <p:nvPr/>
          </p:nvSpPr>
          <p:spPr bwMode="auto">
            <a:xfrm>
              <a:off x="4004" y="705"/>
              <a:ext cx="14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02" name="Rectangle 42">
              <a:extLst>
                <a:ext uri="{FF2B5EF4-FFF2-40B4-BE49-F238E27FC236}">
                  <a16:creationId xmlns:a16="http://schemas.microsoft.com/office/drawing/2014/main" id="{E195EA94-B32B-4ABF-8453-E8967FE69F42}"/>
                </a:ext>
              </a:extLst>
            </p:cNvPr>
            <p:cNvSpPr>
              <a:spLocks noChangeArrowheads="1"/>
            </p:cNvSpPr>
            <p:nvPr/>
          </p:nvSpPr>
          <p:spPr bwMode="auto">
            <a:xfrm>
              <a:off x="4684" y="730"/>
              <a:ext cx="6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lang="en-US" altLang="zh-CN" sz="1400" b="1">
                  <a:solidFill>
                    <a:srgbClr val="000000"/>
                  </a:solidFill>
                  <a:ea typeface="宋体" panose="02010600030101010101" pitchFamily="2" charset="-122"/>
                </a:rPr>
                <a:t>+</a:t>
              </a:r>
              <a:endParaRPr lang="en-US" altLang="zh-CN" sz="2800" b="1">
                <a:ea typeface="宋体" panose="02010600030101010101" pitchFamily="2" charset="-122"/>
              </a:endParaRPr>
            </a:p>
          </p:txBody>
        </p:sp>
        <p:sp>
          <p:nvSpPr>
            <p:cNvPr id="220203" name="Rectangle 43">
              <a:extLst>
                <a:ext uri="{FF2B5EF4-FFF2-40B4-BE49-F238E27FC236}">
                  <a16:creationId xmlns:a16="http://schemas.microsoft.com/office/drawing/2014/main" id="{CDD72F5D-1E19-469A-A3A2-FBABDCC6D8D0}"/>
                </a:ext>
              </a:extLst>
            </p:cNvPr>
            <p:cNvSpPr>
              <a:spLocks noChangeArrowheads="1"/>
            </p:cNvSpPr>
            <p:nvPr/>
          </p:nvSpPr>
          <p:spPr bwMode="auto">
            <a:xfrm>
              <a:off x="4004" y="1368"/>
              <a:ext cx="14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04" name="Rectangle 44">
              <a:extLst>
                <a:ext uri="{FF2B5EF4-FFF2-40B4-BE49-F238E27FC236}">
                  <a16:creationId xmlns:a16="http://schemas.microsoft.com/office/drawing/2014/main" id="{F0232210-5A54-4AFA-B516-7EB51A1B4482}"/>
                </a:ext>
              </a:extLst>
            </p:cNvPr>
            <p:cNvSpPr>
              <a:spLocks noChangeArrowheads="1"/>
            </p:cNvSpPr>
            <p:nvPr/>
          </p:nvSpPr>
          <p:spPr bwMode="auto">
            <a:xfrm>
              <a:off x="4720" y="1205"/>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lang="en-US" altLang="zh-CN" sz="1400" b="1">
                  <a:solidFill>
                    <a:srgbClr val="000000"/>
                  </a:solidFill>
                  <a:latin typeface="Symbol" panose="05050102010706020507" pitchFamily="18" charset="2"/>
                  <a:ea typeface="宋体" panose="02010600030101010101" pitchFamily="2" charset="-122"/>
                </a:rPr>
                <a:t>-</a:t>
              </a:r>
              <a:endParaRPr lang="en-US" altLang="zh-CN" sz="2800" b="1">
                <a:ea typeface="宋体" panose="02010600030101010101" pitchFamily="2" charset="-122"/>
              </a:endParaRPr>
            </a:p>
          </p:txBody>
        </p:sp>
        <p:sp>
          <p:nvSpPr>
            <p:cNvPr id="220205" name="Rectangle 45">
              <a:extLst>
                <a:ext uri="{FF2B5EF4-FFF2-40B4-BE49-F238E27FC236}">
                  <a16:creationId xmlns:a16="http://schemas.microsoft.com/office/drawing/2014/main" id="{820405AE-BFB9-4A62-8172-9C2CFE72BE64}"/>
                </a:ext>
              </a:extLst>
            </p:cNvPr>
            <p:cNvSpPr>
              <a:spLocks noChangeArrowheads="1"/>
            </p:cNvSpPr>
            <p:nvPr/>
          </p:nvSpPr>
          <p:spPr bwMode="auto">
            <a:xfrm>
              <a:off x="3996" y="1001"/>
              <a:ext cx="16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06" name="Rectangle 46">
              <a:extLst>
                <a:ext uri="{FF2B5EF4-FFF2-40B4-BE49-F238E27FC236}">
                  <a16:creationId xmlns:a16="http://schemas.microsoft.com/office/drawing/2014/main" id="{45C0388F-A7E1-4728-8D55-F036B0D4097B}"/>
                </a:ext>
              </a:extLst>
            </p:cNvPr>
            <p:cNvSpPr>
              <a:spLocks noChangeArrowheads="1"/>
            </p:cNvSpPr>
            <p:nvPr/>
          </p:nvSpPr>
          <p:spPr bwMode="auto">
            <a:xfrm>
              <a:off x="4115" y="436"/>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lang="en-US" altLang="zh-CN" sz="1400" b="1" i="1">
                  <a:solidFill>
                    <a:srgbClr val="000000"/>
                  </a:solidFill>
                  <a:ea typeface="宋体" panose="02010600030101010101" pitchFamily="2" charset="-122"/>
                </a:rPr>
                <a:t>i</a:t>
              </a:r>
              <a:endParaRPr lang="en-US" altLang="zh-CN" sz="2800" b="1">
                <a:ea typeface="宋体" panose="02010600030101010101" pitchFamily="2" charset="-122"/>
              </a:endParaRPr>
            </a:p>
          </p:txBody>
        </p:sp>
        <p:sp>
          <p:nvSpPr>
            <p:cNvPr id="220207" name="Rectangle 47">
              <a:extLst>
                <a:ext uri="{FF2B5EF4-FFF2-40B4-BE49-F238E27FC236}">
                  <a16:creationId xmlns:a16="http://schemas.microsoft.com/office/drawing/2014/main" id="{31C0B7DC-E325-451F-AE91-4F318F6B9090}"/>
                </a:ext>
              </a:extLst>
            </p:cNvPr>
            <p:cNvSpPr>
              <a:spLocks noChangeArrowheads="1"/>
            </p:cNvSpPr>
            <p:nvPr/>
          </p:nvSpPr>
          <p:spPr bwMode="auto">
            <a:xfrm>
              <a:off x="4172" y="504"/>
              <a:ext cx="52"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lang="en-US" altLang="zh-CN" sz="900" b="1">
                  <a:solidFill>
                    <a:srgbClr val="000000"/>
                  </a:solidFill>
                  <a:ea typeface="宋体" panose="02010600030101010101" pitchFamily="2" charset="-122"/>
                </a:rPr>
                <a:t>D</a:t>
              </a:r>
              <a:endParaRPr lang="en-US" altLang="zh-CN" sz="2800" b="1">
                <a:ea typeface="宋体" panose="02010600030101010101" pitchFamily="2" charset="-122"/>
              </a:endParaRPr>
            </a:p>
          </p:txBody>
        </p:sp>
        <p:sp>
          <p:nvSpPr>
            <p:cNvPr id="220208" name="Rectangle 48">
              <a:extLst>
                <a:ext uri="{FF2B5EF4-FFF2-40B4-BE49-F238E27FC236}">
                  <a16:creationId xmlns:a16="http://schemas.microsoft.com/office/drawing/2014/main" id="{D2AD371A-02D0-487D-A50D-74A749CC190C}"/>
                </a:ext>
              </a:extLst>
            </p:cNvPr>
            <p:cNvSpPr>
              <a:spLocks noChangeArrowheads="1"/>
            </p:cNvSpPr>
            <p:nvPr/>
          </p:nvSpPr>
          <p:spPr bwMode="auto">
            <a:xfrm>
              <a:off x="3707" y="695"/>
              <a:ext cx="1" cy="227"/>
            </a:xfrm>
            <a:prstGeom prst="rect">
              <a:avLst/>
            </a:prstGeom>
            <a:solidFill>
              <a:srgbClr val="000000"/>
            </a:solidFill>
            <a:ln w="9525">
              <a:solidFill>
                <a:schemeClr val="tx1"/>
              </a:solidFill>
              <a:miter lim="800000"/>
              <a:headEnd/>
              <a:tailEnd/>
            </a:ln>
          </p:spPr>
          <p:txBody>
            <a:bodyPr/>
            <a:lstStyle/>
            <a:p>
              <a:endParaRPr lang="zh-CN" altLang="en-US"/>
            </a:p>
          </p:txBody>
        </p:sp>
        <p:sp>
          <p:nvSpPr>
            <p:cNvPr id="220209" name="Rectangle 49">
              <a:extLst>
                <a:ext uri="{FF2B5EF4-FFF2-40B4-BE49-F238E27FC236}">
                  <a16:creationId xmlns:a16="http://schemas.microsoft.com/office/drawing/2014/main" id="{BA6FD91B-D794-44B6-95BA-DAFE0D7268BB}"/>
                </a:ext>
              </a:extLst>
            </p:cNvPr>
            <p:cNvSpPr>
              <a:spLocks noChangeArrowheads="1"/>
            </p:cNvSpPr>
            <p:nvPr/>
          </p:nvSpPr>
          <p:spPr bwMode="auto">
            <a:xfrm>
              <a:off x="3661" y="1181"/>
              <a:ext cx="101"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10" name="Rectangle 50">
              <a:extLst>
                <a:ext uri="{FF2B5EF4-FFF2-40B4-BE49-F238E27FC236}">
                  <a16:creationId xmlns:a16="http://schemas.microsoft.com/office/drawing/2014/main" id="{F6C7928A-3FB3-4146-B9D0-1FB756482FE8}"/>
                </a:ext>
              </a:extLst>
            </p:cNvPr>
            <p:cNvSpPr>
              <a:spLocks noChangeArrowheads="1"/>
            </p:cNvSpPr>
            <p:nvPr/>
          </p:nvSpPr>
          <p:spPr bwMode="auto">
            <a:xfrm>
              <a:off x="3629" y="1173"/>
              <a:ext cx="172" cy="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11" name="Rectangle 51">
              <a:extLst>
                <a:ext uri="{FF2B5EF4-FFF2-40B4-BE49-F238E27FC236}">
                  <a16:creationId xmlns:a16="http://schemas.microsoft.com/office/drawing/2014/main" id="{10F4B177-3278-46F4-903C-1F87200DCB8C}"/>
                </a:ext>
              </a:extLst>
            </p:cNvPr>
            <p:cNvSpPr>
              <a:spLocks noChangeArrowheads="1"/>
            </p:cNvSpPr>
            <p:nvPr/>
          </p:nvSpPr>
          <p:spPr bwMode="auto">
            <a:xfrm>
              <a:off x="3668" y="1235"/>
              <a:ext cx="94" cy="24"/>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12" name="Rectangle 52">
              <a:extLst>
                <a:ext uri="{FF2B5EF4-FFF2-40B4-BE49-F238E27FC236}">
                  <a16:creationId xmlns:a16="http://schemas.microsoft.com/office/drawing/2014/main" id="{8D446CCA-6581-4A57-98C8-BAE336452EDB}"/>
                </a:ext>
              </a:extLst>
            </p:cNvPr>
            <p:cNvSpPr>
              <a:spLocks noChangeArrowheads="1"/>
            </p:cNvSpPr>
            <p:nvPr/>
          </p:nvSpPr>
          <p:spPr bwMode="auto">
            <a:xfrm>
              <a:off x="3410" y="1102"/>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lang="en-US" altLang="zh-CN" sz="1400" b="1" i="1">
                  <a:solidFill>
                    <a:srgbClr val="000000"/>
                  </a:solidFill>
                  <a:ea typeface="宋体" panose="02010600030101010101" pitchFamily="2" charset="-122"/>
                </a:rPr>
                <a:t>V</a:t>
              </a:r>
              <a:endParaRPr lang="en-US" altLang="zh-CN" sz="2800" b="1">
                <a:ea typeface="宋体" panose="02010600030101010101" pitchFamily="2" charset="-122"/>
              </a:endParaRPr>
            </a:p>
          </p:txBody>
        </p:sp>
        <p:sp>
          <p:nvSpPr>
            <p:cNvPr id="220213" name="Rectangle 53">
              <a:extLst>
                <a:ext uri="{FF2B5EF4-FFF2-40B4-BE49-F238E27FC236}">
                  <a16:creationId xmlns:a16="http://schemas.microsoft.com/office/drawing/2014/main" id="{2BEF1722-7BCA-414F-BD9D-EFE784DA479A}"/>
                </a:ext>
              </a:extLst>
            </p:cNvPr>
            <p:cNvSpPr>
              <a:spLocks noChangeArrowheads="1"/>
            </p:cNvSpPr>
            <p:nvPr/>
          </p:nvSpPr>
          <p:spPr bwMode="auto">
            <a:xfrm>
              <a:off x="3469" y="1148"/>
              <a:ext cx="10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lang="en-US" altLang="zh-CN" sz="900" b="1">
                  <a:solidFill>
                    <a:srgbClr val="000000"/>
                  </a:solidFill>
                  <a:ea typeface="宋体" panose="02010600030101010101" pitchFamily="2" charset="-122"/>
                </a:rPr>
                <a:t>DD</a:t>
              </a:r>
              <a:endParaRPr lang="en-US" altLang="zh-CN" sz="2800" b="1">
                <a:ea typeface="宋体" panose="02010600030101010101" pitchFamily="2" charset="-122"/>
              </a:endParaRPr>
            </a:p>
          </p:txBody>
        </p:sp>
        <p:sp>
          <p:nvSpPr>
            <p:cNvPr id="220214" name="Rectangle 54">
              <a:extLst>
                <a:ext uri="{FF2B5EF4-FFF2-40B4-BE49-F238E27FC236}">
                  <a16:creationId xmlns:a16="http://schemas.microsoft.com/office/drawing/2014/main" id="{EF988460-6B29-41A3-A46F-672B467994FD}"/>
                </a:ext>
              </a:extLst>
            </p:cNvPr>
            <p:cNvSpPr>
              <a:spLocks noChangeArrowheads="1"/>
            </p:cNvSpPr>
            <p:nvPr/>
          </p:nvSpPr>
          <p:spPr bwMode="auto">
            <a:xfrm>
              <a:off x="4006" y="1605"/>
              <a:ext cx="172" cy="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15" name="Rectangle 55">
              <a:extLst>
                <a:ext uri="{FF2B5EF4-FFF2-40B4-BE49-F238E27FC236}">
                  <a16:creationId xmlns:a16="http://schemas.microsoft.com/office/drawing/2014/main" id="{90ACFDBD-2450-44F4-89AC-876CBE5AE6C4}"/>
                </a:ext>
              </a:extLst>
            </p:cNvPr>
            <p:cNvSpPr>
              <a:spLocks noChangeArrowheads="1"/>
            </p:cNvSpPr>
            <p:nvPr/>
          </p:nvSpPr>
          <p:spPr bwMode="auto">
            <a:xfrm>
              <a:off x="4618" y="977"/>
              <a:ext cx="26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16" name="Rectangle 56">
              <a:extLst>
                <a:ext uri="{FF2B5EF4-FFF2-40B4-BE49-F238E27FC236}">
                  <a16:creationId xmlns:a16="http://schemas.microsoft.com/office/drawing/2014/main" id="{3AF04C58-4236-4662-ABE3-3547B3303B2C}"/>
                </a:ext>
              </a:extLst>
            </p:cNvPr>
            <p:cNvSpPr>
              <a:spLocks noChangeArrowheads="1"/>
            </p:cNvSpPr>
            <p:nvPr/>
          </p:nvSpPr>
          <p:spPr bwMode="auto">
            <a:xfrm>
              <a:off x="4702" y="984"/>
              <a:ext cx="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lang="en-US" altLang="zh-CN" sz="2000" b="1" i="1">
                  <a:solidFill>
                    <a:srgbClr val="000000"/>
                  </a:solidFill>
                  <a:ea typeface="宋体" panose="02010600030101010101" pitchFamily="2" charset="-122"/>
                </a:rPr>
                <a:t>v</a:t>
              </a:r>
              <a:endParaRPr lang="en-US" altLang="zh-CN" sz="2000" b="1">
                <a:ea typeface="宋体" panose="02010600030101010101" pitchFamily="2" charset="-122"/>
              </a:endParaRPr>
            </a:p>
          </p:txBody>
        </p:sp>
        <p:sp>
          <p:nvSpPr>
            <p:cNvPr id="220217" name="Rectangle 57">
              <a:extLst>
                <a:ext uri="{FF2B5EF4-FFF2-40B4-BE49-F238E27FC236}">
                  <a16:creationId xmlns:a16="http://schemas.microsoft.com/office/drawing/2014/main" id="{97F2810E-EEEA-4062-9AA4-EBBC7681586B}"/>
                </a:ext>
              </a:extLst>
            </p:cNvPr>
            <p:cNvSpPr>
              <a:spLocks noChangeArrowheads="1"/>
            </p:cNvSpPr>
            <p:nvPr/>
          </p:nvSpPr>
          <p:spPr bwMode="auto">
            <a:xfrm>
              <a:off x="4796" y="1109"/>
              <a:ext cx="52"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lang="en-US" altLang="zh-CN" sz="900" b="1">
                  <a:solidFill>
                    <a:srgbClr val="000000"/>
                  </a:solidFill>
                  <a:ea typeface="宋体" panose="02010600030101010101" pitchFamily="2" charset="-122"/>
                </a:rPr>
                <a:t>D</a:t>
              </a:r>
              <a:endParaRPr lang="en-US" altLang="zh-CN" sz="2800" b="1">
                <a:ea typeface="宋体" panose="02010600030101010101" pitchFamily="2" charset="-122"/>
              </a:endParaRPr>
            </a:p>
          </p:txBody>
        </p:sp>
        <p:sp>
          <p:nvSpPr>
            <p:cNvPr id="220218" name="Oval 58">
              <a:extLst>
                <a:ext uri="{FF2B5EF4-FFF2-40B4-BE49-F238E27FC236}">
                  <a16:creationId xmlns:a16="http://schemas.microsoft.com/office/drawing/2014/main" id="{9CB2A93E-6C97-4EAD-889D-3104791A7ECA}"/>
                </a:ext>
              </a:extLst>
            </p:cNvPr>
            <p:cNvSpPr>
              <a:spLocks noChangeArrowheads="1"/>
            </p:cNvSpPr>
            <p:nvPr/>
          </p:nvSpPr>
          <p:spPr bwMode="auto">
            <a:xfrm>
              <a:off x="4061" y="669"/>
              <a:ext cx="54" cy="55"/>
            </a:xfrm>
            <a:prstGeom prst="ellipse">
              <a:avLst/>
            </a:prstGeom>
            <a:solidFill>
              <a:srgbClr val="FFFFFF"/>
            </a:solidFill>
            <a:ln w="25400">
              <a:solidFill>
                <a:srgbClr val="000000"/>
              </a:solidFill>
              <a:round/>
              <a:headEnd/>
              <a:tailEnd/>
            </a:ln>
          </p:spPr>
          <p:txBody>
            <a:bodyPr/>
            <a:lstStyle/>
            <a:p>
              <a:endParaRPr lang="zh-CN" altLang="en-US"/>
            </a:p>
          </p:txBody>
        </p:sp>
        <p:sp>
          <p:nvSpPr>
            <p:cNvPr id="220219" name="Rectangle 59">
              <a:extLst>
                <a:ext uri="{FF2B5EF4-FFF2-40B4-BE49-F238E27FC236}">
                  <a16:creationId xmlns:a16="http://schemas.microsoft.com/office/drawing/2014/main" id="{8B88C712-9E78-4031-9272-58AD24B13BD1}"/>
                </a:ext>
              </a:extLst>
            </p:cNvPr>
            <p:cNvSpPr>
              <a:spLocks noChangeArrowheads="1"/>
            </p:cNvSpPr>
            <p:nvPr/>
          </p:nvSpPr>
          <p:spPr bwMode="auto">
            <a:xfrm>
              <a:off x="3707" y="681"/>
              <a:ext cx="35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20" name="Oval 60">
              <a:extLst>
                <a:ext uri="{FF2B5EF4-FFF2-40B4-BE49-F238E27FC236}">
                  <a16:creationId xmlns:a16="http://schemas.microsoft.com/office/drawing/2014/main" id="{442AC4FC-BB05-4840-8674-59A2A5D393EC}"/>
                </a:ext>
              </a:extLst>
            </p:cNvPr>
            <p:cNvSpPr>
              <a:spLocks noChangeArrowheads="1"/>
            </p:cNvSpPr>
            <p:nvPr/>
          </p:nvSpPr>
          <p:spPr bwMode="auto">
            <a:xfrm>
              <a:off x="4064" y="1439"/>
              <a:ext cx="55" cy="47"/>
            </a:xfrm>
            <a:prstGeom prst="ellipse">
              <a:avLst/>
            </a:prstGeom>
            <a:solidFill>
              <a:srgbClr val="FFFFFF"/>
            </a:solidFill>
            <a:ln w="25400">
              <a:solidFill>
                <a:srgbClr val="000000"/>
              </a:solidFill>
              <a:round/>
              <a:headEnd/>
              <a:tailEnd/>
            </a:ln>
          </p:spPr>
          <p:txBody>
            <a:bodyPr/>
            <a:lstStyle/>
            <a:p>
              <a:endParaRPr lang="zh-CN" altLang="en-US"/>
            </a:p>
          </p:txBody>
        </p:sp>
        <p:sp>
          <p:nvSpPr>
            <p:cNvPr id="220221" name="Rectangle 61">
              <a:extLst>
                <a:ext uri="{FF2B5EF4-FFF2-40B4-BE49-F238E27FC236}">
                  <a16:creationId xmlns:a16="http://schemas.microsoft.com/office/drawing/2014/main" id="{43AD52A9-BE0A-40C2-9F1F-4D9603A99C36}"/>
                </a:ext>
              </a:extLst>
            </p:cNvPr>
            <p:cNvSpPr>
              <a:spLocks noChangeArrowheads="1"/>
            </p:cNvSpPr>
            <p:nvPr/>
          </p:nvSpPr>
          <p:spPr bwMode="auto">
            <a:xfrm>
              <a:off x="3708" y="1245"/>
              <a:ext cx="1" cy="227"/>
            </a:xfrm>
            <a:prstGeom prst="rect">
              <a:avLst/>
            </a:prstGeom>
            <a:solidFill>
              <a:srgbClr val="000000"/>
            </a:solidFill>
            <a:ln w="9525">
              <a:solidFill>
                <a:schemeClr val="tx1"/>
              </a:solidFill>
              <a:miter lim="800000"/>
              <a:headEnd/>
              <a:tailEnd/>
            </a:ln>
          </p:spPr>
          <p:txBody>
            <a:bodyPr/>
            <a:lstStyle/>
            <a:p>
              <a:endParaRPr lang="zh-CN" altLang="en-US"/>
            </a:p>
          </p:txBody>
        </p:sp>
        <p:sp>
          <p:nvSpPr>
            <p:cNvPr id="220222" name="Rectangle 62">
              <a:extLst>
                <a:ext uri="{FF2B5EF4-FFF2-40B4-BE49-F238E27FC236}">
                  <a16:creationId xmlns:a16="http://schemas.microsoft.com/office/drawing/2014/main" id="{06F6C905-D616-42B8-B929-59990CD5AC79}"/>
                </a:ext>
              </a:extLst>
            </p:cNvPr>
            <p:cNvSpPr>
              <a:spLocks noChangeArrowheads="1"/>
            </p:cNvSpPr>
            <p:nvPr/>
          </p:nvSpPr>
          <p:spPr bwMode="auto">
            <a:xfrm>
              <a:off x="3709" y="940"/>
              <a:ext cx="1" cy="227"/>
            </a:xfrm>
            <a:prstGeom prst="rect">
              <a:avLst/>
            </a:prstGeom>
            <a:solidFill>
              <a:srgbClr val="000000"/>
            </a:solidFill>
            <a:ln w="9525">
              <a:solidFill>
                <a:schemeClr val="tx1"/>
              </a:solidFill>
              <a:miter lim="800000"/>
              <a:headEnd/>
              <a:tailEnd/>
            </a:ln>
          </p:spPr>
          <p:txBody>
            <a:bodyPr/>
            <a:lstStyle/>
            <a:p>
              <a:endParaRPr lang="zh-CN" altLang="en-US"/>
            </a:p>
          </p:txBody>
        </p:sp>
        <p:sp>
          <p:nvSpPr>
            <p:cNvPr id="220223" name="Rectangle 63">
              <a:extLst>
                <a:ext uri="{FF2B5EF4-FFF2-40B4-BE49-F238E27FC236}">
                  <a16:creationId xmlns:a16="http://schemas.microsoft.com/office/drawing/2014/main" id="{9710F67D-48FA-4BFF-88F9-CA0C66155903}"/>
                </a:ext>
              </a:extLst>
            </p:cNvPr>
            <p:cNvSpPr>
              <a:spLocks noChangeArrowheads="1"/>
            </p:cNvSpPr>
            <p:nvPr/>
          </p:nvSpPr>
          <p:spPr bwMode="auto">
            <a:xfrm>
              <a:off x="3675" y="872"/>
              <a:ext cx="70" cy="187"/>
            </a:xfrm>
            <a:prstGeom prst="rect">
              <a:avLst/>
            </a:prstGeom>
            <a:solidFill>
              <a:srgbClr val="00CCFF"/>
            </a:solidFill>
            <a:ln w="36576">
              <a:solidFill>
                <a:srgbClr val="00CCFF"/>
              </a:solidFill>
              <a:miter lim="800000"/>
              <a:headEnd/>
              <a:tailEnd/>
            </a:ln>
          </p:spPr>
          <p:txBody>
            <a:bodyPr/>
            <a:lstStyle/>
            <a:p>
              <a:endParaRPr lang="zh-CN" altLang="en-US"/>
            </a:p>
          </p:txBody>
        </p:sp>
        <p:sp>
          <p:nvSpPr>
            <p:cNvPr id="220224" name="Rectangle 64">
              <a:extLst>
                <a:ext uri="{FF2B5EF4-FFF2-40B4-BE49-F238E27FC236}">
                  <a16:creationId xmlns:a16="http://schemas.microsoft.com/office/drawing/2014/main" id="{4329DDC2-623E-470A-9790-DB6097AF6862}"/>
                </a:ext>
              </a:extLst>
            </p:cNvPr>
            <p:cNvSpPr>
              <a:spLocks noChangeArrowheads="1"/>
            </p:cNvSpPr>
            <p:nvPr/>
          </p:nvSpPr>
          <p:spPr bwMode="auto">
            <a:xfrm>
              <a:off x="3717" y="1456"/>
              <a:ext cx="35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25" name="Rectangle 65">
              <a:extLst>
                <a:ext uri="{FF2B5EF4-FFF2-40B4-BE49-F238E27FC236}">
                  <a16:creationId xmlns:a16="http://schemas.microsoft.com/office/drawing/2014/main" id="{E1E4E951-9DAB-4F3D-8A26-987B301C3E9D}"/>
                </a:ext>
              </a:extLst>
            </p:cNvPr>
            <p:cNvSpPr>
              <a:spLocks noChangeArrowheads="1"/>
            </p:cNvSpPr>
            <p:nvPr/>
          </p:nvSpPr>
          <p:spPr bwMode="auto">
            <a:xfrm>
              <a:off x="4122" y="682"/>
              <a:ext cx="35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26" name="Rectangle 66">
              <a:extLst>
                <a:ext uri="{FF2B5EF4-FFF2-40B4-BE49-F238E27FC236}">
                  <a16:creationId xmlns:a16="http://schemas.microsoft.com/office/drawing/2014/main" id="{2677B696-DB9E-401B-AF85-A3F136361692}"/>
                </a:ext>
              </a:extLst>
            </p:cNvPr>
            <p:cNvSpPr>
              <a:spLocks noChangeArrowheads="1"/>
            </p:cNvSpPr>
            <p:nvPr/>
          </p:nvSpPr>
          <p:spPr bwMode="auto">
            <a:xfrm>
              <a:off x="4123" y="1457"/>
              <a:ext cx="35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27" name="Rectangle 67">
              <a:extLst>
                <a:ext uri="{FF2B5EF4-FFF2-40B4-BE49-F238E27FC236}">
                  <a16:creationId xmlns:a16="http://schemas.microsoft.com/office/drawing/2014/main" id="{F5CAF881-D9DD-48CC-B804-8FF26FD5671D}"/>
                </a:ext>
              </a:extLst>
            </p:cNvPr>
            <p:cNvSpPr>
              <a:spLocks noChangeArrowheads="1"/>
            </p:cNvSpPr>
            <p:nvPr/>
          </p:nvSpPr>
          <p:spPr bwMode="auto">
            <a:xfrm>
              <a:off x="3525" y="871"/>
              <a:ext cx="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lang="en-US" altLang="zh-CN" sz="1400" b="1" i="1">
                  <a:solidFill>
                    <a:srgbClr val="000000"/>
                  </a:solidFill>
                  <a:ea typeface="宋体" panose="02010600030101010101" pitchFamily="2" charset="-122"/>
                </a:rPr>
                <a:t>R</a:t>
              </a:r>
              <a:endParaRPr lang="en-US" altLang="zh-CN" sz="2800" b="1">
                <a:ea typeface="宋体" panose="02010600030101010101" pitchFamily="2" charset="-122"/>
              </a:endParaRPr>
            </a:p>
          </p:txBody>
        </p:sp>
        <p:sp>
          <p:nvSpPr>
            <p:cNvPr id="220228" name="Rectangle 68">
              <a:extLst>
                <a:ext uri="{FF2B5EF4-FFF2-40B4-BE49-F238E27FC236}">
                  <a16:creationId xmlns:a16="http://schemas.microsoft.com/office/drawing/2014/main" id="{0A739D53-BF97-488E-A0FD-2A4B8D623F3A}"/>
                </a:ext>
              </a:extLst>
            </p:cNvPr>
            <p:cNvSpPr>
              <a:spLocks noChangeArrowheads="1"/>
            </p:cNvSpPr>
            <p:nvPr/>
          </p:nvSpPr>
          <p:spPr bwMode="auto">
            <a:xfrm>
              <a:off x="4087" y="1489"/>
              <a:ext cx="1" cy="113"/>
            </a:xfrm>
            <a:prstGeom prst="rect">
              <a:avLst/>
            </a:prstGeom>
            <a:solidFill>
              <a:srgbClr val="000000"/>
            </a:solidFill>
            <a:ln w="9525">
              <a:solidFill>
                <a:schemeClr val="tx1"/>
              </a:solidFill>
              <a:miter lim="800000"/>
              <a:headEnd/>
              <a:tailEnd/>
            </a:ln>
          </p:spPr>
          <p:txBody>
            <a:bodyPr/>
            <a:lstStyle/>
            <a:p>
              <a:endParaRPr lang="zh-CN" altLang="en-US"/>
            </a:p>
          </p:txBody>
        </p:sp>
        <p:sp>
          <p:nvSpPr>
            <p:cNvPr id="220229" name="Rectangle 69">
              <a:extLst>
                <a:ext uri="{FF2B5EF4-FFF2-40B4-BE49-F238E27FC236}">
                  <a16:creationId xmlns:a16="http://schemas.microsoft.com/office/drawing/2014/main" id="{DB1BD3FB-2819-4E8F-9481-61FD0F74E867}"/>
                </a:ext>
              </a:extLst>
            </p:cNvPr>
            <p:cNvSpPr>
              <a:spLocks noChangeArrowheads="1"/>
            </p:cNvSpPr>
            <p:nvPr/>
          </p:nvSpPr>
          <p:spPr bwMode="auto">
            <a:xfrm>
              <a:off x="4477" y="687"/>
              <a:ext cx="1" cy="453"/>
            </a:xfrm>
            <a:prstGeom prst="rect">
              <a:avLst/>
            </a:prstGeom>
            <a:solidFill>
              <a:srgbClr val="000000"/>
            </a:solidFill>
            <a:ln w="9525">
              <a:solidFill>
                <a:schemeClr val="tx1"/>
              </a:solidFill>
              <a:miter lim="800000"/>
              <a:headEnd/>
              <a:tailEnd/>
            </a:ln>
          </p:spPr>
          <p:txBody>
            <a:bodyPr/>
            <a:lstStyle/>
            <a:p>
              <a:endParaRPr lang="zh-CN" altLang="en-US"/>
            </a:p>
          </p:txBody>
        </p:sp>
        <p:sp>
          <p:nvSpPr>
            <p:cNvPr id="220230" name="Freeform 70">
              <a:extLst>
                <a:ext uri="{FF2B5EF4-FFF2-40B4-BE49-F238E27FC236}">
                  <a16:creationId xmlns:a16="http://schemas.microsoft.com/office/drawing/2014/main" id="{74F5D561-6DFB-4F6A-ADF0-50B2C5391A90}"/>
                </a:ext>
              </a:extLst>
            </p:cNvPr>
            <p:cNvSpPr>
              <a:spLocks/>
            </p:cNvSpPr>
            <p:nvPr/>
          </p:nvSpPr>
          <p:spPr bwMode="auto">
            <a:xfrm>
              <a:off x="4404" y="994"/>
              <a:ext cx="148" cy="125"/>
            </a:xfrm>
            <a:custGeom>
              <a:avLst/>
              <a:gdLst>
                <a:gd name="T0" fmla="*/ 78 w 148"/>
                <a:gd name="T1" fmla="*/ 125 h 125"/>
                <a:gd name="T2" fmla="*/ 148 w 148"/>
                <a:gd name="T3" fmla="*/ 0 h 125"/>
                <a:gd name="T4" fmla="*/ 0 w 148"/>
                <a:gd name="T5" fmla="*/ 0 h 125"/>
                <a:gd name="T6" fmla="*/ 78 w 148"/>
                <a:gd name="T7" fmla="*/ 125 h 125"/>
              </a:gdLst>
              <a:ahLst/>
              <a:cxnLst>
                <a:cxn ang="0">
                  <a:pos x="T0" y="T1"/>
                </a:cxn>
                <a:cxn ang="0">
                  <a:pos x="T2" y="T3"/>
                </a:cxn>
                <a:cxn ang="0">
                  <a:pos x="T4" y="T5"/>
                </a:cxn>
                <a:cxn ang="0">
                  <a:pos x="T6" y="T7"/>
                </a:cxn>
              </a:cxnLst>
              <a:rect l="0" t="0" r="r" b="b"/>
              <a:pathLst>
                <a:path w="148" h="125">
                  <a:moveTo>
                    <a:pt x="78" y="125"/>
                  </a:moveTo>
                  <a:lnTo>
                    <a:pt x="148" y="0"/>
                  </a:lnTo>
                  <a:lnTo>
                    <a:pt x="0" y="0"/>
                  </a:lnTo>
                  <a:lnTo>
                    <a:pt x="78" y="125"/>
                  </a:lnTo>
                  <a:close/>
                </a:path>
              </a:pathLst>
            </a:custGeom>
            <a:solidFill>
              <a:schemeClr val="bg1"/>
            </a:solidFill>
            <a:ln w="25400">
              <a:solidFill>
                <a:schemeClr val="hlink"/>
              </a:solidFill>
              <a:round/>
              <a:headEnd/>
              <a:tailEnd/>
            </a:ln>
          </p:spPr>
          <p:txBody>
            <a:bodyPr/>
            <a:lstStyle/>
            <a:p>
              <a:endParaRPr lang="zh-CN" altLang="en-US"/>
            </a:p>
          </p:txBody>
        </p:sp>
        <p:sp>
          <p:nvSpPr>
            <p:cNvPr id="220231" name="Rectangle 71">
              <a:extLst>
                <a:ext uri="{FF2B5EF4-FFF2-40B4-BE49-F238E27FC236}">
                  <a16:creationId xmlns:a16="http://schemas.microsoft.com/office/drawing/2014/main" id="{0A547F4A-3374-4474-9DE0-BF329FFB52D4}"/>
                </a:ext>
              </a:extLst>
            </p:cNvPr>
            <p:cNvSpPr>
              <a:spLocks noChangeArrowheads="1"/>
            </p:cNvSpPr>
            <p:nvPr/>
          </p:nvSpPr>
          <p:spPr bwMode="auto">
            <a:xfrm>
              <a:off x="4389" y="1119"/>
              <a:ext cx="172" cy="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0232" name="Rectangle 72">
              <a:extLst>
                <a:ext uri="{FF2B5EF4-FFF2-40B4-BE49-F238E27FC236}">
                  <a16:creationId xmlns:a16="http://schemas.microsoft.com/office/drawing/2014/main" id="{34EFCF39-9A3B-41BD-A602-D083CC5F1BD6}"/>
                </a:ext>
              </a:extLst>
            </p:cNvPr>
            <p:cNvSpPr>
              <a:spLocks noChangeArrowheads="1"/>
            </p:cNvSpPr>
            <p:nvPr/>
          </p:nvSpPr>
          <p:spPr bwMode="auto">
            <a:xfrm>
              <a:off x="4478" y="994"/>
              <a:ext cx="1" cy="453"/>
            </a:xfrm>
            <a:prstGeom prst="rect">
              <a:avLst/>
            </a:prstGeom>
            <a:solidFill>
              <a:srgbClr val="000000"/>
            </a:solidFill>
            <a:ln w="9525">
              <a:solidFill>
                <a:schemeClr val="tx1"/>
              </a:solidFill>
              <a:miter lim="800000"/>
              <a:headEnd/>
              <a:tailEnd/>
            </a:ln>
          </p:spPr>
          <p:txBody>
            <a:bodyPr/>
            <a:lstStyle/>
            <a:p>
              <a:endParaRPr lang="zh-CN" altLang="en-US"/>
            </a:p>
          </p:txBody>
        </p:sp>
      </p:grpSp>
    </p:spTree>
  </p:cSld>
  <p:clrMapOvr>
    <a:masterClrMapping/>
  </p:clrMapOvr>
  <p:transition>
    <p:pull dir="d"/>
    <p:sndAc>
      <p:stSnd>
        <p:snd r:embed="rId3" name="PROJCTOR.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20163"/>
                                        </p:tgtEl>
                                        <p:attrNameLst>
                                          <p:attrName>style.visibility</p:attrName>
                                        </p:attrNameLst>
                                      </p:cBhvr>
                                      <p:to>
                                        <p:strVal val="visible"/>
                                      </p:to>
                                    </p:set>
                                    <p:animEffect transition="in" filter="strips(downRight)">
                                      <p:cBhvr>
                                        <p:cTn id="7" dur="500"/>
                                        <p:tgtEl>
                                          <p:spTgt spid="220163"/>
                                        </p:tgtEl>
                                      </p:cBhvr>
                                    </p:animEffect>
                                  </p:childTnLst>
                                  <p:subTnLst>
                                    <p:audio>
                                      <p:cMediaNode>
                                        <p:cTn display="0" masterRel="sameClick">
                                          <p:stCondLst>
                                            <p:cond evt="begin" delay="0">
                                              <p:tn val="5"/>
                                            </p:cond>
                                          </p:stCondLst>
                                          <p:endCondLst>
                                            <p:cond evt="onStopAudio" delay="0">
                                              <p:tgtEl>
                                                <p:sldTgt/>
                                              </p:tgtEl>
                                            </p:cond>
                                          </p:endCondLst>
                                        </p:cTn>
                                        <p:tgtEl>
                                          <p:sndTgt r:embed="rId4" name="CHIMES.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20168"/>
                                        </p:tgtEl>
                                        <p:attrNameLst>
                                          <p:attrName>style.visibility</p:attrName>
                                        </p:attrNameLst>
                                      </p:cBhvr>
                                      <p:to>
                                        <p:strVal val="visible"/>
                                      </p:to>
                                    </p:set>
                                    <p:animEffect transition="in" filter="strips(downRight)">
                                      <p:cBhvr>
                                        <p:cTn id="12" dur="500"/>
                                        <p:tgtEl>
                                          <p:spTgt spid="220168"/>
                                        </p:tgtEl>
                                      </p:cBhvr>
                                    </p:animEffect>
                                  </p:childTnLst>
                                  <p:subTnLst>
                                    <p:audio>
                                      <p:cMediaNode>
                                        <p:cTn display="0" masterRel="sameClick">
                                          <p:stCondLst>
                                            <p:cond evt="begin" delay="0">
                                              <p:tn val="10"/>
                                            </p:cond>
                                          </p:stCondLst>
                                          <p:endCondLst>
                                            <p:cond evt="onStopAudio" delay="0">
                                              <p:tgtEl>
                                                <p:sldTgt/>
                                              </p:tgtEl>
                                            </p:cond>
                                          </p:endCondLst>
                                        </p:cTn>
                                        <p:tgtEl>
                                          <p:sndTgt r:embed="rId4" name="CHIMES.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20166"/>
                                        </p:tgtEl>
                                        <p:attrNameLst>
                                          <p:attrName>style.visibility</p:attrName>
                                        </p:attrNameLst>
                                      </p:cBhvr>
                                      <p:to>
                                        <p:strVal val="visible"/>
                                      </p:to>
                                    </p:set>
                                    <p:animEffect transition="in" filter="strips(downRight)">
                                      <p:cBhvr>
                                        <p:cTn id="17" dur="500"/>
                                        <p:tgtEl>
                                          <p:spTgt spid="220166"/>
                                        </p:tgtEl>
                                      </p:cBhvr>
                                    </p:animEffect>
                                  </p:childTnLst>
                                  <p:subTnLst>
                                    <p:audio>
                                      <p:cMediaNode>
                                        <p:cTn display="0" masterRel="sameClick">
                                          <p:stCondLst>
                                            <p:cond evt="begin" delay="0">
                                              <p:tn val="15"/>
                                            </p:cond>
                                          </p:stCondLst>
                                          <p:endCondLst>
                                            <p:cond evt="onStopAudio" delay="0">
                                              <p:tgtEl>
                                                <p:sldTgt/>
                                              </p:tgtEl>
                                            </p:cond>
                                          </p:endCondLst>
                                        </p:cTn>
                                        <p:tgtEl>
                                          <p:sndTgt r:embed="rId4" name="CHIMES.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0188"/>
                                        </p:tgtEl>
                                        <p:attrNameLst>
                                          <p:attrName>style.visibility</p:attrName>
                                        </p:attrNameLst>
                                      </p:cBhvr>
                                      <p:to>
                                        <p:strVal val="visible"/>
                                      </p:to>
                                    </p:set>
                                    <p:animEffect transition="in" filter="blinds(horizontal)">
                                      <p:cBhvr>
                                        <p:cTn id="22" dur="500"/>
                                        <p:tgtEl>
                                          <p:spTgt spid="2201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220164"/>
                                        </p:tgtEl>
                                        <p:attrNameLst>
                                          <p:attrName>style.visibility</p:attrName>
                                        </p:attrNameLst>
                                      </p:cBhvr>
                                      <p:to>
                                        <p:strVal val="visible"/>
                                      </p:to>
                                    </p:set>
                                    <p:animEffect transition="in" filter="strips(downRight)">
                                      <p:cBhvr>
                                        <p:cTn id="27" dur="500"/>
                                        <p:tgtEl>
                                          <p:spTgt spid="220164"/>
                                        </p:tgtEl>
                                      </p:cBhvr>
                                    </p:animEffect>
                                  </p:childTnLst>
                                  <p:subTnLst>
                                    <p:audio>
                                      <p:cMediaNode>
                                        <p:cTn display="0" masterRel="sameClick">
                                          <p:stCondLst>
                                            <p:cond evt="begin" delay="0">
                                              <p:tn val="25"/>
                                            </p:cond>
                                          </p:stCondLst>
                                          <p:endCondLst>
                                            <p:cond evt="onStopAudio" delay="0">
                                              <p:tgtEl>
                                                <p:sldTgt/>
                                              </p:tgtEl>
                                            </p:cond>
                                          </p:endCondLst>
                                        </p:cTn>
                                        <p:tgtEl>
                                          <p:sndTgt r:embed="rId4" name="CHIMES.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220165"/>
                                        </p:tgtEl>
                                        <p:attrNameLst>
                                          <p:attrName>style.visibility</p:attrName>
                                        </p:attrNameLst>
                                      </p:cBhvr>
                                      <p:to>
                                        <p:strVal val="visible"/>
                                      </p:to>
                                    </p:set>
                                    <p:animEffect transition="in" filter="strips(downRight)">
                                      <p:cBhvr>
                                        <p:cTn id="32" dur="500"/>
                                        <p:tgtEl>
                                          <p:spTgt spid="220165"/>
                                        </p:tgtEl>
                                      </p:cBhvr>
                                    </p:animEffect>
                                  </p:childTnLst>
                                  <p:subTnLst>
                                    <p:audio>
                                      <p:cMediaNode>
                                        <p:cTn display="0" masterRel="sameClick">
                                          <p:stCondLst>
                                            <p:cond evt="begin" delay="0">
                                              <p:tn val="30"/>
                                            </p:cond>
                                          </p:stCondLst>
                                          <p:endCondLst>
                                            <p:cond evt="onStopAudio" delay="0">
                                              <p:tgtEl>
                                                <p:sldTgt/>
                                              </p:tgtEl>
                                            </p:cond>
                                          </p:endCondLst>
                                        </p:cTn>
                                        <p:tgtEl>
                                          <p:sndTgt r:embed="rId4" name="CHIMES.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20172"/>
                                        </p:tgtEl>
                                        <p:attrNameLst>
                                          <p:attrName>style.visibility</p:attrName>
                                        </p:attrNameLst>
                                      </p:cBhvr>
                                      <p:to>
                                        <p:strVal val="visible"/>
                                      </p:to>
                                    </p:set>
                                    <p:animEffect transition="in" filter="strips(downRight)">
                                      <p:cBhvr>
                                        <p:cTn id="37" dur="500"/>
                                        <p:tgtEl>
                                          <p:spTgt spid="220172"/>
                                        </p:tgtEl>
                                      </p:cBhvr>
                                    </p:animEffect>
                                  </p:childTnLst>
                                  <p:subTnLst>
                                    <p:audio>
                                      <p:cMediaNode>
                                        <p:cTn display="0" masterRel="sameClick">
                                          <p:stCondLst>
                                            <p:cond evt="begin" delay="0">
                                              <p:tn val="35"/>
                                            </p:cond>
                                          </p:stCondLst>
                                          <p:endCondLst>
                                            <p:cond evt="onStopAudio" delay="0">
                                              <p:tgtEl>
                                                <p:sldTgt/>
                                              </p:tgtEl>
                                            </p:cond>
                                          </p:endCondLst>
                                        </p:cTn>
                                        <p:tgtEl>
                                          <p:sndTgt r:embed="rId4" name="CHIMES.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20191"/>
                                        </p:tgtEl>
                                        <p:attrNameLst>
                                          <p:attrName>style.visibility</p:attrName>
                                        </p:attrNameLst>
                                      </p:cBhvr>
                                      <p:to>
                                        <p:strVal val="visible"/>
                                      </p:to>
                                    </p:set>
                                    <p:animEffect transition="in" filter="blinds(horizontal)">
                                      <p:cBhvr>
                                        <p:cTn id="42" dur="500"/>
                                        <p:tgtEl>
                                          <p:spTgt spid="22019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p:cTn id="46" dur="1" fill="hold">
                                          <p:stCondLst>
                                            <p:cond delay="0"/>
                                          </p:stCondLst>
                                        </p:cTn>
                                        <p:tgtEl>
                                          <p:spTgt spid="220173"/>
                                        </p:tgtEl>
                                        <p:attrNameLst>
                                          <p:attrName>style.visibility</p:attrName>
                                        </p:attrNameLst>
                                      </p:cBhvr>
                                      <p:to>
                                        <p:strVal val="visible"/>
                                      </p:to>
                                    </p:set>
                                    <p:animEffect transition="in" filter="strips(downRight)">
                                      <p:cBhvr>
                                        <p:cTn id="47" dur="500"/>
                                        <p:tgtEl>
                                          <p:spTgt spid="220173"/>
                                        </p:tgtEl>
                                      </p:cBhvr>
                                    </p:animEffect>
                                  </p:childTnLst>
                                  <p:subTnLst>
                                    <p:audio>
                                      <p:cMediaNode>
                                        <p:cTn display="0" masterRel="sameClick">
                                          <p:stCondLst>
                                            <p:cond evt="begin" delay="0">
                                              <p:tn val="45"/>
                                            </p:cond>
                                          </p:stCondLst>
                                          <p:endCondLst>
                                            <p:cond evt="onStopAudio" delay="0">
                                              <p:tgtEl>
                                                <p:sldTgt/>
                                              </p:tgtEl>
                                            </p:cond>
                                          </p:endCondLst>
                                        </p:cTn>
                                        <p:tgtEl>
                                          <p:sndTgt r:embed="rId4" name="CHIMES.WAV"/>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nodeType="clickEffect">
                                  <p:stCondLst>
                                    <p:cond delay="0"/>
                                  </p:stCondLst>
                                  <p:childTnLst>
                                    <p:set>
                                      <p:cBhvr>
                                        <p:cTn id="51" dur="1" fill="hold">
                                          <p:stCondLst>
                                            <p:cond delay="0"/>
                                          </p:stCondLst>
                                        </p:cTn>
                                        <p:tgtEl>
                                          <p:spTgt spid="220171"/>
                                        </p:tgtEl>
                                        <p:attrNameLst>
                                          <p:attrName>style.visibility</p:attrName>
                                        </p:attrNameLst>
                                      </p:cBhvr>
                                      <p:to>
                                        <p:strVal val="visible"/>
                                      </p:to>
                                    </p:set>
                                    <p:animEffect transition="in" filter="strips(downRight)">
                                      <p:cBhvr>
                                        <p:cTn id="52" dur="500"/>
                                        <p:tgtEl>
                                          <p:spTgt spid="220171"/>
                                        </p:tgtEl>
                                      </p:cBhvr>
                                    </p:animEffect>
                                  </p:childTnLst>
                                  <p:subTnLst>
                                    <p:audio>
                                      <p:cMediaNode>
                                        <p:cTn display="0" masterRel="sameClick">
                                          <p:stCondLst>
                                            <p:cond evt="begin" delay="0">
                                              <p:tn val="50"/>
                                            </p:cond>
                                          </p:stCondLst>
                                          <p:endCondLst>
                                            <p:cond evt="onStopAudio" delay="0">
                                              <p:tgtEl>
                                                <p:sldTgt/>
                                              </p:tgtEl>
                                            </p:cond>
                                          </p:endCondLst>
                                        </p:cTn>
                                        <p:tgtEl>
                                          <p:sndTgt r:embed="rId4" name="CHIMES.WAV"/>
                                        </p:tgtEl>
                                      </p:cMediaNode>
                                    </p:audio>
                                  </p:sub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220176"/>
                                        </p:tgtEl>
                                        <p:attrNameLst>
                                          <p:attrName>style.visibility</p:attrName>
                                        </p:attrNameLst>
                                      </p:cBhvr>
                                      <p:to>
                                        <p:strVal val="visible"/>
                                      </p:to>
                                    </p:set>
                                    <p:animEffect transition="in" filter="strips(downRight)">
                                      <p:cBhvr>
                                        <p:cTn id="57" dur="500"/>
                                        <p:tgtEl>
                                          <p:spTgt spid="220176"/>
                                        </p:tgtEl>
                                      </p:cBhvr>
                                    </p:animEffect>
                                  </p:childTnLst>
                                  <p:subTnLst>
                                    <p:audio>
                                      <p:cMediaNode>
                                        <p:cTn display="0" masterRel="sameClick">
                                          <p:stCondLst>
                                            <p:cond evt="begin" delay="0">
                                              <p:tn val="55"/>
                                            </p:cond>
                                          </p:stCondLst>
                                          <p:endCondLst>
                                            <p:cond evt="onStopAudio" delay="0">
                                              <p:tgtEl>
                                                <p:sldTgt/>
                                              </p:tgtEl>
                                            </p:cond>
                                          </p:endCondLst>
                                        </p:cTn>
                                        <p:tgtEl>
                                          <p:sndTgt r:embed="rId4" name="CHIMES.WAV"/>
                                        </p:tgtEl>
                                      </p:cMediaNode>
                                    </p:audio>
                                  </p:sub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220194"/>
                                        </p:tgtEl>
                                        <p:attrNameLst>
                                          <p:attrName>style.visibility</p:attrName>
                                        </p:attrNameLst>
                                      </p:cBhvr>
                                      <p:to>
                                        <p:strVal val="visible"/>
                                      </p:to>
                                    </p:set>
                                    <p:animEffect transition="in" filter="blinds(horizontal)">
                                      <p:cBhvr>
                                        <p:cTn id="62" dur="500"/>
                                        <p:tgtEl>
                                          <p:spTgt spid="22019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8" presetClass="entr" presetSubtype="6" fill="hold" nodeType="clickEffect">
                                  <p:stCondLst>
                                    <p:cond delay="0"/>
                                  </p:stCondLst>
                                  <p:childTnLst>
                                    <p:set>
                                      <p:cBhvr>
                                        <p:cTn id="66" dur="1" fill="hold">
                                          <p:stCondLst>
                                            <p:cond delay="0"/>
                                          </p:stCondLst>
                                        </p:cTn>
                                        <p:tgtEl>
                                          <p:spTgt spid="220177"/>
                                        </p:tgtEl>
                                        <p:attrNameLst>
                                          <p:attrName>style.visibility</p:attrName>
                                        </p:attrNameLst>
                                      </p:cBhvr>
                                      <p:to>
                                        <p:strVal val="visible"/>
                                      </p:to>
                                    </p:set>
                                    <p:animEffect transition="in" filter="strips(downRight)">
                                      <p:cBhvr>
                                        <p:cTn id="67" dur="500"/>
                                        <p:tgtEl>
                                          <p:spTgt spid="220177"/>
                                        </p:tgtEl>
                                      </p:cBhvr>
                                    </p:animEffect>
                                  </p:childTnLst>
                                  <p:subTnLst>
                                    <p:audio>
                                      <p:cMediaNode>
                                        <p:cTn display="0" masterRel="sameClick">
                                          <p:stCondLst>
                                            <p:cond evt="begin" delay="0">
                                              <p:tn val="65"/>
                                            </p:cond>
                                          </p:stCondLst>
                                          <p:endCondLst>
                                            <p:cond evt="onStopAudio" delay="0">
                                              <p:tgtEl>
                                                <p:sldTgt/>
                                              </p:tgtEl>
                                            </p:cond>
                                          </p:endCondLst>
                                        </p:cTn>
                                        <p:tgtEl>
                                          <p:sndTgt r:embed="rId4" name="CHIMES.WAV"/>
                                        </p:tgtEl>
                                      </p:cMediaNode>
                                    </p:audio>
                                  </p:subTnLst>
                                </p:cTn>
                              </p:par>
                            </p:childTnLst>
                          </p:cTn>
                        </p:par>
                      </p:childTnLst>
                    </p:cTn>
                  </p:par>
                  <p:par>
                    <p:cTn id="68" fill="hold" nodeType="clickPar">
                      <p:stCondLst>
                        <p:cond delay="indefinite"/>
                      </p:stCondLst>
                      <p:childTnLst>
                        <p:par>
                          <p:cTn id="69" fill="hold" nodeType="withGroup">
                            <p:stCondLst>
                              <p:cond delay="0"/>
                            </p:stCondLst>
                            <p:childTnLst>
                              <p:par>
                                <p:cTn id="70" presetID="18" presetClass="entr" presetSubtype="6" fill="hold" nodeType="clickEffect">
                                  <p:stCondLst>
                                    <p:cond delay="0"/>
                                  </p:stCondLst>
                                  <p:childTnLst>
                                    <p:set>
                                      <p:cBhvr>
                                        <p:cTn id="71" dur="1" fill="hold">
                                          <p:stCondLst>
                                            <p:cond delay="0"/>
                                          </p:stCondLst>
                                        </p:cTn>
                                        <p:tgtEl>
                                          <p:spTgt spid="220181"/>
                                        </p:tgtEl>
                                        <p:attrNameLst>
                                          <p:attrName>style.visibility</p:attrName>
                                        </p:attrNameLst>
                                      </p:cBhvr>
                                      <p:to>
                                        <p:strVal val="visible"/>
                                      </p:to>
                                    </p:set>
                                    <p:animEffect transition="in" filter="strips(downRight)">
                                      <p:cBhvr>
                                        <p:cTn id="72" dur="500"/>
                                        <p:tgtEl>
                                          <p:spTgt spid="220181"/>
                                        </p:tgtEl>
                                      </p:cBhvr>
                                    </p:animEffect>
                                  </p:childTnLst>
                                  <p:subTnLst>
                                    <p:audio>
                                      <p:cMediaNode>
                                        <p:cTn display="0" masterRel="sameClick">
                                          <p:stCondLst>
                                            <p:cond evt="begin" delay="0">
                                              <p:tn val="70"/>
                                            </p:cond>
                                          </p:stCondLst>
                                          <p:endCondLst>
                                            <p:cond evt="onStopAudio" delay="0">
                                              <p:tgtEl>
                                                <p:sldTgt/>
                                              </p:tgtEl>
                                            </p:cond>
                                          </p:endCondLst>
                                        </p:cTn>
                                        <p:tgtEl>
                                          <p:sndTgt r:embed="rId4" name="CHIMES.WAV"/>
                                        </p:tgtEl>
                                      </p:cMediaNode>
                                    </p:audio>
                                  </p:subTnLst>
                                </p:cTn>
                              </p:par>
                            </p:childTnLst>
                          </p:cTn>
                        </p:par>
                      </p:childTnLst>
                    </p:cTn>
                  </p:par>
                  <p:par>
                    <p:cTn id="73" fill="hold" nodeType="clickPar">
                      <p:stCondLst>
                        <p:cond delay="indefinite"/>
                      </p:stCondLst>
                      <p:childTnLst>
                        <p:par>
                          <p:cTn id="74" fill="hold" nodeType="withGroup">
                            <p:stCondLst>
                              <p:cond delay="0"/>
                            </p:stCondLst>
                            <p:childTnLst>
                              <p:par>
                                <p:cTn id="75" presetID="18" presetClass="entr" presetSubtype="6" fill="hold" nodeType="clickEffect">
                                  <p:stCondLst>
                                    <p:cond delay="0"/>
                                  </p:stCondLst>
                                  <p:childTnLst>
                                    <p:set>
                                      <p:cBhvr>
                                        <p:cTn id="76" dur="1" fill="hold">
                                          <p:stCondLst>
                                            <p:cond delay="0"/>
                                          </p:stCondLst>
                                        </p:cTn>
                                        <p:tgtEl>
                                          <p:spTgt spid="220180"/>
                                        </p:tgtEl>
                                        <p:attrNameLst>
                                          <p:attrName>style.visibility</p:attrName>
                                        </p:attrNameLst>
                                      </p:cBhvr>
                                      <p:to>
                                        <p:strVal val="visible"/>
                                      </p:to>
                                    </p:set>
                                    <p:animEffect transition="in" filter="strips(downRight)">
                                      <p:cBhvr>
                                        <p:cTn id="77" dur="500"/>
                                        <p:tgtEl>
                                          <p:spTgt spid="220180"/>
                                        </p:tgtEl>
                                      </p:cBhvr>
                                    </p:animEffect>
                                  </p:childTnLst>
                                  <p:subTnLst>
                                    <p:audio>
                                      <p:cMediaNode>
                                        <p:cTn display="0" masterRel="sameClick">
                                          <p:stCondLst>
                                            <p:cond evt="begin" delay="0">
                                              <p:tn val="75"/>
                                            </p:cond>
                                          </p:stCondLst>
                                          <p:endCondLst>
                                            <p:cond evt="onStopAudio" delay="0">
                                              <p:tgtEl>
                                                <p:sldTgt/>
                                              </p:tgtEl>
                                            </p:cond>
                                          </p:endCondLst>
                                        </p:cTn>
                                        <p:tgtEl>
                                          <p:sndTgt r:embed="rId4" name="CHIMES.WAV"/>
                                        </p:tgtEl>
                                      </p:cMediaNode>
                                    </p:audio>
                                  </p:subTnLst>
                                </p:cTn>
                              </p:par>
                            </p:childTnLst>
                          </p:cTn>
                        </p:par>
                      </p:childTnLst>
                    </p:cTn>
                  </p:par>
                  <p:par>
                    <p:cTn id="78" fill="hold" nodeType="clickPar">
                      <p:stCondLst>
                        <p:cond delay="indefinite"/>
                      </p:stCondLst>
                      <p:childTnLst>
                        <p:par>
                          <p:cTn id="79" fill="hold" nodeType="withGroup">
                            <p:stCondLst>
                              <p:cond delay="0"/>
                            </p:stCondLst>
                            <p:childTnLst>
                              <p:par>
                                <p:cTn id="80" presetID="18" presetClass="entr" presetSubtype="6" fill="hold" nodeType="clickEffect">
                                  <p:stCondLst>
                                    <p:cond delay="0"/>
                                  </p:stCondLst>
                                  <p:childTnLst>
                                    <p:set>
                                      <p:cBhvr>
                                        <p:cTn id="81" dur="1" fill="hold">
                                          <p:stCondLst>
                                            <p:cond delay="0"/>
                                          </p:stCondLst>
                                        </p:cTn>
                                        <p:tgtEl>
                                          <p:spTgt spid="220184"/>
                                        </p:tgtEl>
                                        <p:attrNameLst>
                                          <p:attrName>style.visibility</p:attrName>
                                        </p:attrNameLst>
                                      </p:cBhvr>
                                      <p:to>
                                        <p:strVal val="visible"/>
                                      </p:to>
                                    </p:set>
                                    <p:animEffect transition="in" filter="strips(downRight)">
                                      <p:cBhvr>
                                        <p:cTn id="82" dur="500"/>
                                        <p:tgtEl>
                                          <p:spTgt spid="220184"/>
                                        </p:tgtEl>
                                      </p:cBhvr>
                                    </p:animEffect>
                                  </p:childTnLst>
                                  <p:subTnLst>
                                    <p:audio>
                                      <p:cMediaNode>
                                        <p:cTn display="0" masterRel="sameClick">
                                          <p:stCondLst>
                                            <p:cond evt="begin" delay="0">
                                              <p:tn val="80"/>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autoUpdateAnimBg="0"/>
      <p:bldP spid="220166" grpId="0" autoUpdateAnimBg="0"/>
      <p:bldP spid="220172" grpId="0" autoUpdateAnimBg="0"/>
      <p:bldP spid="220176"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灯片编号占位符 3">
            <a:extLst>
              <a:ext uri="{FF2B5EF4-FFF2-40B4-BE49-F238E27FC236}">
                <a16:creationId xmlns:a16="http://schemas.microsoft.com/office/drawing/2014/main" id="{885730E3-E8A9-4685-B463-D34C8110BF89}"/>
              </a:ext>
            </a:extLst>
          </p:cNvPr>
          <p:cNvSpPr>
            <a:spLocks noGrp="1"/>
          </p:cNvSpPr>
          <p:nvPr>
            <p:ph type="sldNum" sz="quarter" idx="12"/>
          </p:nvPr>
        </p:nvSpPr>
        <p:spPr/>
        <p:txBody>
          <a:bodyPr/>
          <a:lstStyle/>
          <a:p>
            <a:fld id="{AB01D619-5119-49AD-92F6-2DEC40988FD4}" type="slidenum">
              <a:rPr lang="en-US" altLang="zh-CN"/>
              <a:pPr/>
              <a:t>32</a:t>
            </a:fld>
            <a:endParaRPr lang="en-US" altLang="zh-CN"/>
          </a:p>
        </p:txBody>
      </p:sp>
      <p:sp>
        <p:nvSpPr>
          <p:cNvPr id="277506" name="Rectangle 2">
            <a:extLst>
              <a:ext uri="{FF2B5EF4-FFF2-40B4-BE49-F238E27FC236}">
                <a16:creationId xmlns:a16="http://schemas.microsoft.com/office/drawing/2014/main" id="{19058F74-BB09-43C8-B73A-DDB5A03D8F69}"/>
              </a:ext>
            </a:extLst>
          </p:cNvPr>
          <p:cNvSpPr>
            <a:spLocks noChangeArrowheads="1"/>
          </p:cNvSpPr>
          <p:nvPr/>
        </p:nvSpPr>
        <p:spPr bwMode="auto">
          <a:xfrm>
            <a:off x="762000" y="533400"/>
            <a:ext cx="1981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en-US" altLang="zh-CN" sz="2400" dirty="0">
                <a:solidFill>
                  <a:srgbClr val="FF0000"/>
                </a:solidFill>
              </a:rPr>
              <a:t>3</a:t>
            </a:r>
            <a:r>
              <a:rPr lang="zh-CN" altLang="en-US" sz="2400" dirty="0">
                <a:solidFill>
                  <a:srgbClr val="FF0000"/>
                </a:solidFill>
              </a:rPr>
              <a:t>、限幅</a:t>
            </a:r>
            <a:endParaRPr lang="zh-CN" altLang="en-US" sz="2400" dirty="0">
              <a:solidFill>
                <a:schemeClr val="accent2"/>
              </a:solidFill>
            </a:endParaRPr>
          </a:p>
        </p:txBody>
      </p:sp>
      <p:sp>
        <p:nvSpPr>
          <p:cNvPr id="277507" name="Freeform 3">
            <a:extLst>
              <a:ext uri="{FF2B5EF4-FFF2-40B4-BE49-F238E27FC236}">
                <a16:creationId xmlns:a16="http://schemas.microsoft.com/office/drawing/2014/main" id="{E8534804-D095-437A-879F-DB629C75EFC8}"/>
              </a:ext>
            </a:extLst>
          </p:cNvPr>
          <p:cNvSpPr>
            <a:spLocks/>
          </p:cNvSpPr>
          <p:nvPr/>
        </p:nvSpPr>
        <p:spPr bwMode="auto">
          <a:xfrm>
            <a:off x="4572000" y="990600"/>
            <a:ext cx="520700" cy="795338"/>
          </a:xfrm>
          <a:custGeom>
            <a:avLst/>
            <a:gdLst>
              <a:gd name="T0" fmla="*/ 328 w 328"/>
              <a:gd name="T1" fmla="*/ 261 h 261"/>
              <a:gd name="T2" fmla="*/ 303 w 328"/>
              <a:gd name="T3" fmla="*/ 187 h 261"/>
              <a:gd name="T4" fmla="*/ 278 w 328"/>
              <a:gd name="T5" fmla="*/ 125 h 261"/>
              <a:gd name="T6" fmla="*/ 253 w 328"/>
              <a:gd name="T7" fmla="*/ 75 h 261"/>
              <a:gd name="T8" fmla="*/ 228 w 328"/>
              <a:gd name="T9" fmla="*/ 38 h 261"/>
              <a:gd name="T10" fmla="*/ 203 w 328"/>
              <a:gd name="T11" fmla="*/ 13 h 261"/>
              <a:gd name="T12" fmla="*/ 178 w 328"/>
              <a:gd name="T13" fmla="*/ 0 h 261"/>
              <a:gd name="T14" fmla="*/ 154 w 328"/>
              <a:gd name="T15" fmla="*/ 0 h 261"/>
              <a:gd name="T16" fmla="*/ 125 w 328"/>
              <a:gd name="T17" fmla="*/ 13 h 261"/>
              <a:gd name="T18" fmla="*/ 100 w 328"/>
              <a:gd name="T19" fmla="*/ 38 h 261"/>
              <a:gd name="T20" fmla="*/ 75 w 328"/>
              <a:gd name="T21" fmla="*/ 75 h 261"/>
              <a:gd name="T22" fmla="*/ 50 w 328"/>
              <a:gd name="T23" fmla="*/ 125 h 261"/>
              <a:gd name="T24" fmla="*/ 25 w 328"/>
              <a:gd name="T25" fmla="*/ 187 h 261"/>
              <a:gd name="T26" fmla="*/ 0 w 328"/>
              <a:gd name="T2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261">
                <a:moveTo>
                  <a:pt x="328" y="261"/>
                </a:moveTo>
                <a:lnTo>
                  <a:pt x="303" y="187"/>
                </a:lnTo>
                <a:lnTo>
                  <a:pt x="278" y="125"/>
                </a:lnTo>
                <a:lnTo>
                  <a:pt x="253" y="75"/>
                </a:lnTo>
                <a:lnTo>
                  <a:pt x="228" y="38"/>
                </a:lnTo>
                <a:lnTo>
                  <a:pt x="203" y="13"/>
                </a:lnTo>
                <a:lnTo>
                  <a:pt x="178" y="0"/>
                </a:lnTo>
                <a:lnTo>
                  <a:pt x="154" y="0"/>
                </a:lnTo>
                <a:lnTo>
                  <a:pt x="125" y="13"/>
                </a:lnTo>
                <a:lnTo>
                  <a:pt x="100" y="38"/>
                </a:lnTo>
                <a:lnTo>
                  <a:pt x="75" y="75"/>
                </a:lnTo>
                <a:lnTo>
                  <a:pt x="50" y="125"/>
                </a:lnTo>
                <a:lnTo>
                  <a:pt x="25" y="187"/>
                </a:lnTo>
                <a:lnTo>
                  <a:pt x="0" y="261"/>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508" name="Freeform 4">
            <a:extLst>
              <a:ext uri="{FF2B5EF4-FFF2-40B4-BE49-F238E27FC236}">
                <a16:creationId xmlns:a16="http://schemas.microsoft.com/office/drawing/2014/main" id="{55362E39-D5AA-4750-9354-099EDE489243}"/>
              </a:ext>
            </a:extLst>
          </p:cNvPr>
          <p:cNvSpPr>
            <a:spLocks/>
          </p:cNvSpPr>
          <p:nvPr/>
        </p:nvSpPr>
        <p:spPr bwMode="auto">
          <a:xfrm>
            <a:off x="5105400" y="1752600"/>
            <a:ext cx="519113" cy="685800"/>
          </a:xfrm>
          <a:custGeom>
            <a:avLst/>
            <a:gdLst>
              <a:gd name="T0" fmla="*/ 0 w 327"/>
              <a:gd name="T1" fmla="*/ 0 h 261"/>
              <a:gd name="T2" fmla="*/ 25 w 327"/>
              <a:gd name="T3" fmla="*/ 75 h 261"/>
              <a:gd name="T4" fmla="*/ 49 w 327"/>
              <a:gd name="T5" fmla="*/ 137 h 261"/>
              <a:gd name="T6" fmla="*/ 74 w 327"/>
              <a:gd name="T7" fmla="*/ 187 h 261"/>
              <a:gd name="T8" fmla="*/ 99 w 327"/>
              <a:gd name="T9" fmla="*/ 224 h 261"/>
              <a:gd name="T10" fmla="*/ 124 w 327"/>
              <a:gd name="T11" fmla="*/ 249 h 261"/>
              <a:gd name="T12" fmla="*/ 149 w 327"/>
              <a:gd name="T13" fmla="*/ 261 h 261"/>
              <a:gd name="T14" fmla="*/ 174 w 327"/>
              <a:gd name="T15" fmla="*/ 261 h 261"/>
              <a:gd name="T16" fmla="*/ 199 w 327"/>
              <a:gd name="T17" fmla="*/ 249 h 261"/>
              <a:gd name="T18" fmla="*/ 228 w 327"/>
              <a:gd name="T19" fmla="*/ 224 h 261"/>
              <a:gd name="T20" fmla="*/ 253 w 327"/>
              <a:gd name="T21" fmla="*/ 187 h 261"/>
              <a:gd name="T22" fmla="*/ 277 w 327"/>
              <a:gd name="T23" fmla="*/ 137 h 261"/>
              <a:gd name="T24" fmla="*/ 302 w 327"/>
              <a:gd name="T25" fmla="*/ 75 h 261"/>
              <a:gd name="T26" fmla="*/ 327 w 327"/>
              <a:gd name="T2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7" h="261">
                <a:moveTo>
                  <a:pt x="0" y="0"/>
                </a:moveTo>
                <a:lnTo>
                  <a:pt x="25" y="75"/>
                </a:lnTo>
                <a:lnTo>
                  <a:pt x="49" y="137"/>
                </a:lnTo>
                <a:lnTo>
                  <a:pt x="74" y="187"/>
                </a:lnTo>
                <a:lnTo>
                  <a:pt x="99" y="224"/>
                </a:lnTo>
                <a:lnTo>
                  <a:pt x="124" y="249"/>
                </a:lnTo>
                <a:lnTo>
                  <a:pt x="149" y="261"/>
                </a:lnTo>
                <a:lnTo>
                  <a:pt x="174" y="261"/>
                </a:lnTo>
                <a:lnTo>
                  <a:pt x="199" y="249"/>
                </a:lnTo>
                <a:lnTo>
                  <a:pt x="228" y="224"/>
                </a:lnTo>
                <a:lnTo>
                  <a:pt x="253" y="187"/>
                </a:lnTo>
                <a:lnTo>
                  <a:pt x="277" y="137"/>
                </a:lnTo>
                <a:lnTo>
                  <a:pt x="302" y="75"/>
                </a:lnTo>
                <a:lnTo>
                  <a:pt x="327"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509" name="Freeform 5">
            <a:extLst>
              <a:ext uri="{FF2B5EF4-FFF2-40B4-BE49-F238E27FC236}">
                <a16:creationId xmlns:a16="http://schemas.microsoft.com/office/drawing/2014/main" id="{B9F69A77-BFC0-4504-B3BC-FA42C8750B53}"/>
              </a:ext>
            </a:extLst>
          </p:cNvPr>
          <p:cNvSpPr>
            <a:spLocks/>
          </p:cNvSpPr>
          <p:nvPr/>
        </p:nvSpPr>
        <p:spPr bwMode="auto">
          <a:xfrm>
            <a:off x="5638800" y="990600"/>
            <a:ext cx="520700" cy="795338"/>
          </a:xfrm>
          <a:custGeom>
            <a:avLst/>
            <a:gdLst>
              <a:gd name="T0" fmla="*/ 328 w 328"/>
              <a:gd name="T1" fmla="*/ 261 h 261"/>
              <a:gd name="T2" fmla="*/ 303 w 328"/>
              <a:gd name="T3" fmla="*/ 187 h 261"/>
              <a:gd name="T4" fmla="*/ 274 w 328"/>
              <a:gd name="T5" fmla="*/ 125 h 261"/>
              <a:gd name="T6" fmla="*/ 249 w 328"/>
              <a:gd name="T7" fmla="*/ 75 h 261"/>
              <a:gd name="T8" fmla="*/ 224 w 328"/>
              <a:gd name="T9" fmla="*/ 38 h 261"/>
              <a:gd name="T10" fmla="*/ 199 w 328"/>
              <a:gd name="T11" fmla="*/ 13 h 261"/>
              <a:gd name="T12" fmla="*/ 174 w 328"/>
              <a:gd name="T13" fmla="*/ 0 h 261"/>
              <a:gd name="T14" fmla="*/ 149 w 328"/>
              <a:gd name="T15" fmla="*/ 0 h 261"/>
              <a:gd name="T16" fmla="*/ 124 w 328"/>
              <a:gd name="T17" fmla="*/ 13 h 261"/>
              <a:gd name="T18" fmla="*/ 100 w 328"/>
              <a:gd name="T19" fmla="*/ 38 h 261"/>
              <a:gd name="T20" fmla="*/ 75 w 328"/>
              <a:gd name="T21" fmla="*/ 75 h 261"/>
              <a:gd name="T22" fmla="*/ 50 w 328"/>
              <a:gd name="T23" fmla="*/ 125 h 261"/>
              <a:gd name="T24" fmla="*/ 25 w 328"/>
              <a:gd name="T25" fmla="*/ 187 h 261"/>
              <a:gd name="T26" fmla="*/ 0 w 328"/>
              <a:gd name="T2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 h="261">
                <a:moveTo>
                  <a:pt x="328" y="261"/>
                </a:moveTo>
                <a:lnTo>
                  <a:pt x="303" y="187"/>
                </a:lnTo>
                <a:lnTo>
                  <a:pt x="274" y="125"/>
                </a:lnTo>
                <a:lnTo>
                  <a:pt x="249" y="75"/>
                </a:lnTo>
                <a:lnTo>
                  <a:pt x="224" y="38"/>
                </a:lnTo>
                <a:lnTo>
                  <a:pt x="199" y="13"/>
                </a:lnTo>
                <a:lnTo>
                  <a:pt x="174" y="0"/>
                </a:lnTo>
                <a:lnTo>
                  <a:pt x="149" y="0"/>
                </a:lnTo>
                <a:lnTo>
                  <a:pt x="124" y="13"/>
                </a:lnTo>
                <a:lnTo>
                  <a:pt x="100" y="38"/>
                </a:lnTo>
                <a:lnTo>
                  <a:pt x="75" y="75"/>
                </a:lnTo>
                <a:lnTo>
                  <a:pt x="50" y="125"/>
                </a:lnTo>
                <a:lnTo>
                  <a:pt x="25" y="187"/>
                </a:lnTo>
                <a:lnTo>
                  <a:pt x="0" y="261"/>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77565" name="Group 61">
            <a:extLst>
              <a:ext uri="{FF2B5EF4-FFF2-40B4-BE49-F238E27FC236}">
                <a16:creationId xmlns:a16="http://schemas.microsoft.com/office/drawing/2014/main" id="{AF0A9867-A548-4176-A7AC-E52AFC17F144}"/>
              </a:ext>
            </a:extLst>
          </p:cNvPr>
          <p:cNvGrpSpPr>
            <a:grpSpLocks/>
          </p:cNvGrpSpPr>
          <p:nvPr/>
        </p:nvGrpSpPr>
        <p:grpSpPr bwMode="auto">
          <a:xfrm>
            <a:off x="4572000" y="457200"/>
            <a:ext cx="2057400" cy="4191000"/>
            <a:chOff x="3168" y="576"/>
            <a:chExt cx="1296" cy="2640"/>
          </a:xfrm>
        </p:grpSpPr>
        <p:grpSp>
          <p:nvGrpSpPr>
            <p:cNvPr id="277560" name="Group 56">
              <a:extLst>
                <a:ext uri="{FF2B5EF4-FFF2-40B4-BE49-F238E27FC236}">
                  <a16:creationId xmlns:a16="http://schemas.microsoft.com/office/drawing/2014/main" id="{D261E4C6-D866-472D-8EB3-75C18EFE46F3}"/>
                </a:ext>
              </a:extLst>
            </p:cNvPr>
            <p:cNvGrpSpPr>
              <a:grpSpLocks/>
            </p:cNvGrpSpPr>
            <p:nvPr/>
          </p:nvGrpSpPr>
          <p:grpSpPr bwMode="auto">
            <a:xfrm>
              <a:off x="3168" y="576"/>
              <a:ext cx="1296" cy="2640"/>
              <a:chOff x="3168" y="576"/>
              <a:chExt cx="1296" cy="2640"/>
            </a:xfrm>
          </p:grpSpPr>
          <p:sp>
            <p:nvSpPr>
              <p:cNvPr id="277547" name="Line 43">
                <a:extLst>
                  <a:ext uri="{FF2B5EF4-FFF2-40B4-BE49-F238E27FC236}">
                    <a16:creationId xmlns:a16="http://schemas.microsoft.com/office/drawing/2014/main" id="{B033B02B-8E30-4829-8207-94A567B7FD1C}"/>
                  </a:ext>
                </a:extLst>
              </p:cNvPr>
              <p:cNvSpPr>
                <a:spLocks noChangeShapeType="1"/>
              </p:cNvSpPr>
              <p:nvPr/>
            </p:nvSpPr>
            <p:spPr bwMode="auto">
              <a:xfrm flipV="1">
                <a:off x="3168" y="720"/>
                <a:ext cx="1" cy="11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48" name="Line 44">
                <a:extLst>
                  <a:ext uri="{FF2B5EF4-FFF2-40B4-BE49-F238E27FC236}">
                    <a16:creationId xmlns:a16="http://schemas.microsoft.com/office/drawing/2014/main" id="{BA199529-85CE-438F-9DA3-119679915405}"/>
                  </a:ext>
                </a:extLst>
              </p:cNvPr>
              <p:cNvSpPr>
                <a:spLocks noChangeShapeType="1"/>
              </p:cNvSpPr>
              <p:nvPr/>
            </p:nvSpPr>
            <p:spPr bwMode="auto">
              <a:xfrm>
                <a:off x="3168" y="1392"/>
                <a:ext cx="1152"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49" name="Line 45">
                <a:extLst>
                  <a:ext uri="{FF2B5EF4-FFF2-40B4-BE49-F238E27FC236}">
                    <a16:creationId xmlns:a16="http://schemas.microsoft.com/office/drawing/2014/main" id="{7880E1E8-83D1-4435-AB81-9F8EF9DB0030}"/>
                  </a:ext>
                </a:extLst>
              </p:cNvPr>
              <p:cNvSpPr>
                <a:spLocks noChangeShapeType="1"/>
              </p:cNvSpPr>
              <p:nvPr/>
            </p:nvSpPr>
            <p:spPr bwMode="auto">
              <a:xfrm flipV="1">
                <a:off x="3168" y="2160"/>
                <a:ext cx="1" cy="10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50" name="Line 46">
                <a:extLst>
                  <a:ext uri="{FF2B5EF4-FFF2-40B4-BE49-F238E27FC236}">
                    <a16:creationId xmlns:a16="http://schemas.microsoft.com/office/drawing/2014/main" id="{AAC13644-80FF-4FB1-AAB5-1575CA2F2718}"/>
                  </a:ext>
                </a:extLst>
              </p:cNvPr>
              <p:cNvSpPr>
                <a:spLocks noChangeShapeType="1"/>
              </p:cNvSpPr>
              <p:nvPr/>
            </p:nvSpPr>
            <p:spPr bwMode="auto">
              <a:xfrm>
                <a:off x="3168" y="2688"/>
                <a:ext cx="1152"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51" name="Text Box 47">
                <a:extLst>
                  <a:ext uri="{FF2B5EF4-FFF2-40B4-BE49-F238E27FC236}">
                    <a16:creationId xmlns:a16="http://schemas.microsoft.com/office/drawing/2014/main" id="{8642D979-520A-4491-9CCF-AEC47387E113}"/>
                  </a:ext>
                </a:extLst>
              </p:cNvPr>
              <p:cNvSpPr txBox="1">
                <a:spLocks noChangeArrowheads="1"/>
              </p:cNvSpPr>
              <p:nvPr/>
            </p:nvSpPr>
            <p:spPr bwMode="auto">
              <a:xfrm>
                <a:off x="3168" y="57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rgbClr val="0033CC"/>
                    </a:solidFill>
                  </a:rPr>
                  <a:t>u</a:t>
                </a:r>
                <a:r>
                  <a:rPr lang="en-US" altLang="zh-CN" baseline="-25000">
                    <a:solidFill>
                      <a:srgbClr val="0033CC"/>
                    </a:solidFill>
                  </a:rPr>
                  <a:t>i</a:t>
                </a:r>
              </a:p>
            </p:txBody>
          </p:sp>
          <p:sp>
            <p:nvSpPr>
              <p:cNvPr id="277552" name="Text Box 48">
                <a:extLst>
                  <a:ext uri="{FF2B5EF4-FFF2-40B4-BE49-F238E27FC236}">
                    <a16:creationId xmlns:a16="http://schemas.microsoft.com/office/drawing/2014/main" id="{35DE8A8E-A621-4523-9EC6-56284FD10828}"/>
                  </a:ext>
                </a:extLst>
              </p:cNvPr>
              <p:cNvSpPr txBox="1">
                <a:spLocks noChangeArrowheads="1"/>
              </p:cNvSpPr>
              <p:nvPr/>
            </p:nvSpPr>
            <p:spPr bwMode="auto">
              <a:xfrm>
                <a:off x="4224" y="110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rgbClr val="0033CC"/>
                    </a:solidFill>
                  </a:rPr>
                  <a:t>t</a:t>
                </a:r>
              </a:p>
            </p:txBody>
          </p:sp>
          <p:sp>
            <p:nvSpPr>
              <p:cNvPr id="277553" name="Text Box 49">
                <a:extLst>
                  <a:ext uri="{FF2B5EF4-FFF2-40B4-BE49-F238E27FC236}">
                    <a16:creationId xmlns:a16="http://schemas.microsoft.com/office/drawing/2014/main" id="{E7F208B7-98A3-43A6-B2BB-5289B93B2793}"/>
                  </a:ext>
                </a:extLst>
              </p:cNvPr>
              <p:cNvSpPr txBox="1">
                <a:spLocks noChangeArrowheads="1"/>
              </p:cNvSpPr>
              <p:nvPr/>
            </p:nvSpPr>
            <p:spPr bwMode="auto">
              <a:xfrm>
                <a:off x="3168" y="201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rgbClr val="0033CC"/>
                    </a:solidFill>
                  </a:rPr>
                  <a:t>u</a:t>
                </a:r>
                <a:r>
                  <a:rPr lang="en-US" altLang="zh-CN" baseline="-25000">
                    <a:solidFill>
                      <a:srgbClr val="0033CC"/>
                    </a:solidFill>
                  </a:rPr>
                  <a:t>o</a:t>
                </a:r>
              </a:p>
            </p:txBody>
          </p:sp>
          <p:sp>
            <p:nvSpPr>
              <p:cNvPr id="277554" name="Rectangle 50">
                <a:extLst>
                  <a:ext uri="{FF2B5EF4-FFF2-40B4-BE49-F238E27FC236}">
                    <a16:creationId xmlns:a16="http://schemas.microsoft.com/office/drawing/2014/main" id="{12701505-194E-494D-BA26-B1F4CD8C867E}"/>
                  </a:ext>
                </a:extLst>
              </p:cNvPr>
              <p:cNvSpPr>
                <a:spLocks noChangeArrowheads="1"/>
              </p:cNvSpPr>
              <p:nvPr/>
            </p:nvSpPr>
            <p:spPr bwMode="auto">
              <a:xfrm>
                <a:off x="4224" y="2400"/>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a:solidFill>
                      <a:srgbClr val="0033CC"/>
                    </a:solidFill>
                  </a:rPr>
                  <a:t>t</a:t>
                </a:r>
              </a:p>
            </p:txBody>
          </p:sp>
        </p:grpSp>
        <p:grpSp>
          <p:nvGrpSpPr>
            <p:cNvPr id="277564" name="Group 60">
              <a:extLst>
                <a:ext uri="{FF2B5EF4-FFF2-40B4-BE49-F238E27FC236}">
                  <a16:creationId xmlns:a16="http://schemas.microsoft.com/office/drawing/2014/main" id="{A7B4E4D8-AB24-4F4E-B5CB-776154FA7C15}"/>
                </a:ext>
              </a:extLst>
            </p:cNvPr>
            <p:cNvGrpSpPr>
              <a:grpSpLocks/>
            </p:cNvGrpSpPr>
            <p:nvPr/>
          </p:nvGrpSpPr>
          <p:grpSpPr bwMode="auto">
            <a:xfrm>
              <a:off x="3504" y="1392"/>
              <a:ext cx="672" cy="1296"/>
              <a:chOff x="3504" y="1392"/>
              <a:chExt cx="672" cy="1296"/>
            </a:xfrm>
          </p:grpSpPr>
          <p:sp>
            <p:nvSpPr>
              <p:cNvPr id="277561" name="Line 57">
                <a:extLst>
                  <a:ext uri="{FF2B5EF4-FFF2-40B4-BE49-F238E27FC236}">
                    <a16:creationId xmlns:a16="http://schemas.microsoft.com/office/drawing/2014/main" id="{8500AC15-B4A8-4E70-B58F-6685763B9BC4}"/>
                  </a:ext>
                </a:extLst>
              </p:cNvPr>
              <p:cNvSpPr>
                <a:spLocks noChangeShapeType="1"/>
              </p:cNvSpPr>
              <p:nvPr/>
            </p:nvSpPr>
            <p:spPr bwMode="auto">
              <a:xfrm>
                <a:off x="3504" y="1392"/>
                <a:ext cx="0" cy="1296"/>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2" name="Line 58">
                <a:extLst>
                  <a:ext uri="{FF2B5EF4-FFF2-40B4-BE49-F238E27FC236}">
                    <a16:creationId xmlns:a16="http://schemas.microsoft.com/office/drawing/2014/main" id="{D8447926-4322-4248-91BE-4EA8F46FE600}"/>
                  </a:ext>
                </a:extLst>
              </p:cNvPr>
              <p:cNvSpPr>
                <a:spLocks noChangeShapeType="1"/>
              </p:cNvSpPr>
              <p:nvPr/>
            </p:nvSpPr>
            <p:spPr bwMode="auto">
              <a:xfrm>
                <a:off x="3840" y="1392"/>
                <a:ext cx="0" cy="1296"/>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3" name="Line 59">
                <a:extLst>
                  <a:ext uri="{FF2B5EF4-FFF2-40B4-BE49-F238E27FC236}">
                    <a16:creationId xmlns:a16="http://schemas.microsoft.com/office/drawing/2014/main" id="{04AA5098-19D0-4FC2-AF4F-CE81D3EF5726}"/>
                  </a:ext>
                </a:extLst>
              </p:cNvPr>
              <p:cNvSpPr>
                <a:spLocks noChangeShapeType="1"/>
              </p:cNvSpPr>
              <p:nvPr/>
            </p:nvSpPr>
            <p:spPr bwMode="auto">
              <a:xfrm>
                <a:off x="4176" y="1392"/>
                <a:ext cx="0" cy="1296"/>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277510" name="Freeform 6">
            <a:extLst>
              <a:ext uri="{FF2B5EF4-FFF2-40B4-BE49-F238E27FC236}">
                <a16:creationId xmlns:a16="http://schemas.microsoft.com/office/drawing/2014/main" id="{56AF52E7-2D7E-4EB2-B45F-58F84442A3C6}"/>
              </a:ext>
            </a:extLst>
          </p:cNvPr>
          <p:cNvSpPr>
            <a:spLocks/>
          </p:cNvSpPr>
          <p:nvPr/>
        </p:nvSpPr>
        <p:spPr bwMode="auto">
          <a:xfrm>
            <a:off x="5105400" y="3810000"/>
            <a:ext cx="519113" cy="685800"/>
          </a:xfrm>
          <a:custGeom>
            <a:avLst/>
            <a:gdLst>
              <a:gd name="T0" fmla="*/ 0 w 327"/>
              <a:gd name="T1" fmla="*/ 0 h 261"/>
              <a:gd name="T2" fmla="*/ 25 w 327"/>
              <a:gd name="T3" fmla="*/ 75 h 261"/>
              <a:gd name="T4" fmla="*/ 49 w 327"/>
              <a:gd name="T5" fmla="*/ 137 h 261"/>
              <a:gd name="T6" fmla="*/ 74 w 327"/>
              <a:gd name="T7" fmla="*/ 187 h 261"/>
              <a:gd name="T8" fmla="*/ 99 w 327"/>
              <a:gd name="T9" fmla="*/ 224 h 261"/>
              <a:gd name="T10" fmla="*/ 124 w 327"/>
              <a:gd name="T11" fmla="*/ 249 h 261"/>
              <a:gd name="T12" fmla="*/ 149 w 327"/>
              <a:gd name="T13" fmla="*/ 261 h 261"/>
              <a:gd name="T14" fmla="*/ 174 w 327"/>
              <a:gd name="T15" fmla="*/ 261 h 261"/>
              <a:gd name="T16" fmla="*/ 199 w 327"/>
              <a:gd name="T17" fmla="*/ 249 h 261"/>
              <a:gd name="T18" fmla="*/ 228 w 327"/>
              <a:gd name="T19" fmla="*/ 224 h 261"/>
              <a:gd name="T20" fmla="*/ 253 w 327"/>
              <a:gd name="T21" fmla="*/ 187 h 261"/>
              <a:gd name="T22" fmla="*/ 277 w 327"/>
              <a:gd name="T23" fmla="*/ 137 h 261"/>
              <a:gd name="T24" fmla="*/ 302 w 327"/>
              <a:gd name="T25" fmla="*/ 75 h 261"/>
              <a:gd name="T26" fmla="*/ 327 w 327"/>
              <a:gd name="T2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7" h="261">
                <a:moveTo>
                  <a:pt x="0" y="0"/>
                </a:moveTo>
                <a:lnTo>
                  <a:pt x="25" y="75"/>
                </a:lnTo>
                <a:lnTo>
                  <a:pt x="49" y="137"/>
                </a:lnTo>
                <a:lnTo>
                  <a:pt x="74" y="187"/>
                </a:lnTo>
                <a:lnTo>
                  <a:pt x="99" y="224"/>
                </a:lnTo>
                <a:lnTo>
                  <a:pt x="124" y="249"/>
                </a:lnTo>
                <a:lnTo>
                  <a:pt x="149" y="261"/>
                </a:lnTo>
                <a:lnTo>
                  <a:pt x="174" y="261"/>
                </a:lnTo>
                <a:lnTo>
                  <a:pt x="199" y="249"/>
                </a:lnTo>
                <a:lnTo>
                  <a:pt x="228" y="224"/>
                </a:lnTo>
                <a:lnTo>
                  <a:pt x="253" y="187"/>
                </a:lnTo>
                <a:lnTo>
                  <a:pt x="277" y="137"/>
                </a:lnTo>
                <a:lnTo>
                  <a:pt x="302" y="75"/>
                </a:lnTo>
                <a:lnTo>
                  <a:pt x="327"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77575" name="Group 71">
            <a:extLst>
              <a:ext uri="{FF2B5EF4-FFF2-40B4-BE49-F238E27FC236}">
                <a16:creationId xmlns:a16="http://schemas.microsoft.com/office/drawing/2014/main" id="{2FB340E0-DF36-4CF9-B154-2E5049402316}"/>
              </a:ext>
            </a:extLst>
          </p:cNvPr>
          <p:cNvGrpSpPr>
            <a:grpSpLocks/>
          </p:cNvGrpSpPr>
          <p:nvPr/>
        </p:nvGrpSpPr>
        <p:grpSpPr bwMode="auto">
          <a:xfrm>
            <a:off x="4572000" y="3733800"/>
            <a:ext cx="1981200" cy="2514600"/>
            <a:chOff x="3216" y="2400"/>
            <a:chExt cx="1248" cy="1584"/>
          </a:xfrm>
        </p:grpSpPr>
        <p:sp>
          <p:nvSpPr>
            <p:cNvPr id="277566" name="Line 62">
              <a:extLst>
                <a:ext uri="{FF2B5EF4-FFF2-40B4-BE49-F238E27FC236}">
                  <a16:creationId xmlns:a16="http://schemas.microsoft.com/office/drawing/2014/main" id="{FAE7EC68-679F-4B4D-9EED-BE8430CA8748}"/>
                </a:ext>
              </a:extLst>
            </p:cNvPr>
            <p:cNvSpPr>
              <a:spLocks noChangeShapeType="1"/>
            </p:cNvSpPr>
            <p:nvPr/>
          </p:nvSpPr>
          <p:spPr bwMode="auto">
            <a:xfrm>
              <a:off x="3216" y="3552"/>
              <a:ext cx="115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7" name="Line 63">
              <a:extLst>
                <a:ext uri="{FF2B5EF4-FFF2-40B4-BE49-F238E27FC236}">
                  <a16:creationId xmlns:a16="http://schemas.microsoft.com/office/drawing/2014/main" id="{E2988768-9C46-43FB-8285-CB522260170B}"/>
                </a:ext>
              </a:extLst>
            </p:cNvPr>
            <p:cNvSpPr>
              <a:spLocks noChangeShapeType="1"/>
            </p:cNvSpPr>
            <p:nvPr/>
          </p:nvSpPr>
          <p:spPr bwMode="auto">
            <a:xfrm flipV="1">
              <a:off x="3216" y="3072"/>
              <a:ext cx="0" cy="91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8" name="Line 64">
              <a:extLst>
                <a:ext uri="{FF2B5EF4-FFF2-40B4-BE49-F238E27FC236}">
                  <a16:creationId xmlns:a16="http://schemas.microsoft.com/office/drawing/2014/main" id="{9934172C-A59F-4A8E-A2D1-49B96F181872}"/>
                </a:ext>
              </a:extLst>
            </p:cNvPr>
            <p:cNvSpPr>
              <a:spLocks noChangeShapeType="1"/>
            </p:cNvSpPr>
            <p:nvPr/>
          </p:nvSpPr>
          <p:spPr bwMode="auto">
            <a:xfrm>
              <a:off x="3552" y="2400"/>
              <a:ext cx="0" cy="1152"/>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9" name="Line 65">
              <a:extLst>
                <a:ext uri="{FF2B5EF4-FFF2-40B4-BE49-F238E27FC236}">
                  <a16:creationId xmlns:a16="http://schemas.microsoft.com/office/drawing/2014/main" id="{8FA87E0E-BC35-40C6-B77F-9F8BAFA0FD3D}"/>
                </a:ext>
              </a:extLst>
            </p:cNvPr>
            <p:cNvSpPr>
              <a:spLocks noChangeShapeType="1"/>
            </p:cNvSpPr>
            <p:nvPr/>
          </p:nvSpPr>
          <p:spPr bwMode="auto">
            <a:xfrm>
              <a:off x="3888" y="2448"/>
              <a:ext cx="0" cy="1104"/>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0" name="Line 66">
              <a:extLst>
                <a:ext uri="{FF2B5EF4-FFF2-40B4-BE49-F238E27FC236}">
                  <a16:creationId xmlns:a16="http://schemas.microsoft.com/office/drawing/2014/main" id="{5EBF35CD-2CB4-45F1-B83E-A15FB93DD9DA}"/>
                </a:ext>
              </a:extLst>
            </p:cNvPr>
            <p:cNvSpPr>
              <a:spLocks noChangeShapeType="1"/>
            </p:cNvSpPr>
            <p:nvPr/>
          </p:nvSpPr>
          <p:spPr bwMode="auto">
            <a:xfrm>
              <a:off x="4224" y="2496"/>
              <a:ext cx="0" cy="1056"/>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1" name="Rectangle 67">
              <a:extLst>
                <a:ext uri="{FF2B5EF4-FFF2-40B4-BE49-F238E27FC236}">
                  <a16:creationId xmlns:a16="http://schemas.microsoft.com/office/drawing/2014/main" id="{80CF94A5-5F90-408E-8EC1-7F6BD0BEB976}"/>
                </a:ext>
              </a:extLst>
            </p:cNvPr>
            <p:cNvSpPr>
              <a:spLocks noChangeArrowheads="1"/>
            </p:cNvSpPr>
            <p:nvPr/>
          </p:nvSpPr>
          <p:spPr bwMode="auto">
            <a:xfrm>
              <a:off x="3216" y="2976"/>
              <a:ext cx="3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chemeClr val="accent2"/>
                  </a:solidFill>
                </a:rPr>
                <a:t>u</a:t>
              </a:r>
              <a:r>
                <a:rPr lang="en-US" altLang="zh-CN" baseline="-25000">
                  <a:solidFill>
                    <a:schemeClr val="accent2"/>
                  </a:solidFill>
                </a:rPr>
                <a:t>R</a:t>
              </a:r>
            </a:p>
          </p:txBody>
        </p:sp>
        <p:sp>
          <p:nvSpPr>
            <p:cNvPr id="277572" name="Text Box 68">
              <a:extLst>
                <a:ext uri="{FF2B5EF4-FFF2-40B4-BE49-F238E27FC236}">
                  <a16:creationId xmlns:a16="http://schemas.microsoft.com/office/drawing/2014/main" id="{907284E8-C9E8-4B35-A789-DAF460BD6234}"/>
                </a:ext>
              </a:extLst>
            </p:cNvPr>
            <p:cNvSpPr txBox="1">
              <a:spLocks noChangeArrowheads="1"/>
            </p:cNvSpPr>
            <p:nvPr/>
          </p:nvSpPr>
          <p:spPr bwMode="auto">
            <a:xfrm>
              <a:off x="4272" y="326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chemeClr val="accent2"/>
                  </a:solidFill>
                </a:rPr>
                <a:t>t</a:t>
              </a:r>
            </a:p>
          </p:txBody>
        </p:sp>
      </p:grpSp>
      <p:grpSp>
        <p:nvGrpSpPr>
          <p:cNvPr id="277580" name="Group 76">
            <a:extLst>
              <a:ext uri="{FF2B5EF4-FFF2-40B4-BE49-F238E27FC236}">
                <a16:creationId xmlns:a16="http://schemas.microsoft.com/office/drawing/2014/main" id="{CC0516C5-3448-4C3B-A03D-9160F11A6DB5}"/>
              </a:ext>
            </a:extLst>
          </p:cNvPr>
          <p:cNvGrpSpPr>
            <a:grpSpLocks/>
          </p:cNvGrpSpPr>
          <p:nvPr/>
        </p:nvGrpSpPr>
        <p:grpSpPr bwMode="auto">
          <a:xfrm>
            <a:off x="4572000" y="3276600"/>
            <a:ext cx="533400" cy="550863"/>
            <a:chOff x="3216" y="2112"/>
            <a:chExt cx="336" cy="347"/>
          </a:xfrm>
        </p:grpSpPr>
        <p:grpSp>
          <p:nvGrpSpPr>
            <p:cNvPr id="277540" name="Group 36">
              <a:extLst>
                <a:ext uri="{FF2B5EF4-FFF2-40B4-BE49-F238E27FC236}">
                  <a16:creationId xmlns:a16="http://schemas.microsoft.com/office/drawing/2014/main" id="{45F15F19-6513-41CA-9D6C-6D364AC41CF4}"/>
                </a:ext>
              </a:extLst>
            </p:cNvPr>
            <p:cNvGrpSpPr>
              <a:grpSpLocks/>
            </p:cNvGrpSpPr>
            <p:nvPr/>
          </p:nvGrpSpPr>
          <p:grpSpPr bwMode="auto">
            <a:xfrm>
              <a:off x="3216" y="2160"/>
              <a:ext cx="336" cy="299"/>
              <a:chOff x="3168" y="2400"/>
              <a:chExt cx="336" cy="299"/>
            </a:xfrm>
          </p:grpSpPr>
          <p:grpSp>
            <p:nvGrpSpPr>
              <p:cNvPr id="277541" name="Group 37">
                <a:extLst>
                  <a:ext uri="{FF2B5EF4-FFF2-40B4-BE49-F238E27FC236}">
                    <a16:creationId xmlns:a16="http://schemas.microsoft.com/office/drawing/2014/main" id="{283EB120-7D15-4EA3-BC74-22117AFA28DB}"/>
                  </a:ext>
                </a:extLst>
              </p:cNvPr>
              <p:cNvGrpSpPr>
                <a:grpSpLocks/>
              </p:cNvGrpSpPr>
              <p:nvPr/>
            </p:nvGrpSpPr>
            <p:grpSpPr bwMode="auto">
              <a:xfrm>
                <a:off x="3168" y="2400"/>
                <a:ext cx="336" cy="299"/>
                <a:chOff x="3120" y="2064"/>
                <a:chExt cx="305" cy="203"/>
              </a:xfrm>
            </p:grpSpPr>
            <p:sp>
              <p:nvSpPr>
                <p:cNvPr id="277542" name="Freeform 38">
                  <a:extLst>
                    <a:ext uri="{FF2B5EF4-FFF2-40B4-BE49-F238E27FC236}">
                      <a16:creationId xmlns:a16="http://schemas.microsoft.com/office/drawing/2014/main" id="{30377BC1-8B62-45A5-8551-0789AA8EFC82}"/>
                    </a:ext>
                  </a:extLst>
                </p:cNvPr>
                <p:cNvSpPr>
                  <a:spLocks/>
                </p:cNvSpPr>
                <p:nvPr/>
              </p:nvSpPr>
              <p:spPr bwMode="auto">
                <a:xfrm>
                  <a:off x="3120" y="2064"/>
                  <a:ext cx="100" cy="194"/>
                </a:xfrm>
                <a:custGeom>
                  <a:avLst/>
                  <a:gdLst>
                    <a:gd name="T0" fmla="*/ 0 w 100"/>
                    <a:gd name="T1" fmla="*/ 194 h 194"/>
                    <a:gd name="T2" fmla="*/ 13 w 100"/>
                    <a:gd name="T3" fmla="*/ 140 h 194"/>
                    <a:gd name="T4" fmla="*/ 29 w 100"/>
                    <a:gd name="T5" fmla="*/ 95 h 194"/>
                    <a:gd name="T6" fmla="*/ 46 w 100"/>
                    <a:gd name="T7" fmla="*/ 58 h 194"/>
                    <a:gd name="T8" fmla="*/ 71 w 100"/>
                    <a:gd name="T9" fmla="*/ 24 h 194"/>
                    <a:gd name="T10" fmla="*/ 100 w 100"/>
                    <a:gd name="T11" fmla="*/ 0 h 194"/>
                  </a:gdLst>
                  <a:ahLst/>
                  <a:cxnLst>
                    <a:cxn ang="0">
                      <a:pos x="T0" y="T1"/>
                    </a:cxn>
                    <a:cxn ang="0">
                      <a:pos x="T2" y="T3"/>
                    </a:cxn>
                    <a:cxn ang="0">
                      <a:pos x="T4" y="T5"/>
                    </a:cxn>
                    <a:cxn ang="0">
                      <a:pos x="T6" y="T7"/>
                    </a:cxn>
                    <a:cxn ang="0">
                      <a:pos x="T8" y="T9"/>
                    </a:cxn>
                    <a:cxn ang="0">
                      <a:pos x="T10" y="T11"/>
                    </a:cxn>
                  </a:cxnLst>
                  <a:rect l="0" t="0" r="r" b="b"/>
                  <a:pathLst>
                    <a:path w="100" h="194">
                      <a:moveTo>
                        <a:pt x="0" y="194"/>
                      </a:moveTo>
                      <a:lnTo>
                        <a:pt x="13" y="140"/>
                      </a:lnTo>
                      <a:lnTo>
                        <a:pt x="29" y="95"/>
                      </a:lnTo>
                      <a:lnTo>
                        <a:pt x="46" y="58"/>
                      </a:lnTo>
                      <a:lnTo>
                        <a:pt x="71" y="24"/>
                      </a:lnTo>
                      <a:lnTo>
                        <a:pt x="100"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543" name="Freeform 39">
                  <a:extLst>
                    <a:ext uri="{FF2B5EF4-FFF2-40B4-BE49-F238E27FC236}">
                      <a16:creationId xmlns:a16="http://schemas.microsoft.com/office/drawing/2014/main" id="{960C5F5F-BABD-494E-9F2C-54F7A910427F}"/>
                    </a:ext>
                  </a:extLst>
                </p:cNvPr>
                <p:cNvSpPr>
                  <a:spLocks/>
                </p:cNvSpPr>
                <p:nvPr/>
              </p:nvSpPr>
              <p:spPr bwMode="auto">
                <a:xfrm>
                  <a:off x="3325" y="2073"/>
                  <a:ext cx="100" cy="194"/>
                </a:xfrm>
                <a:custGeom>
                  <a:avLst/>
                  <a:gdLst>
                    <a:gd name="T0" fmla="*/ 100 w 100"/>
                    <a:gd name="T1" fmla="*/ 194 h 194"/>
                    <a:gd name="T2" fmla="*/ 87 w 100"/>
                    <a:gd name="T3" fmla="*/ 140 h 194"/>
                    <a:gd name="T4" fmla="*/ 71 w 100"/>
                    <a:gd name="T5" fmla="*/ 95 h 194"/>
                    <a:gd name="T6" fmla="*/ 54 w 100"/>
                    <a:gd name="T7" fmla="*/ 58 h 194"/>
                    <a:gd name="T8" fmla="*/ 29 w 100"/>
                    <a:gd name="T9" fmla="*/ 24 h 194"/>
                    <a:gd name="T10" fmla="*/ 0 w 100"/>
                    <a:gd name="T11" fmla="*/ 0 h 194"/>
                  </a:gdLst>
                  <a:ahLst/>
                  <a:cxnLst>
                    <a:cxn ang="0">
                      <a:pos x="T0" y="T1"/>
                    </a:cxn>
                    <a:cxn ang="0">
                      <a:pos x="T2" y="T3"/>
                    </a:cxn>
                    <a:cxn ang="0">
                      <a:pos x="T4" y="T5"/>
                    </a:cxn>
                    <a:cxn ang="0">
                      <a:pos x="T6" y="T7"/>
                    </a:cxn>
                    <a:cxn ang="0">
                      <a:pos x="T8" y="T9"/>
                    </a:cxn>
                    <a:cxn ang="0">
                      <a:pos x="T10" y="T11"/>
                    </a:cxn>
                  </a:cxnLst>
                  <a:rect l="0" t="0" r="r" b="b"/>
                  <a:pathLst>
                    <a:path w="100" h="194">
                      <a:moveTo>
                        <a:pt x="100" y="194"/>
                      </a:moveTo>
                      <a:lnTo>
                        <a:pt x="87" y="140"/>
                      </a:lnTo>
                      <a:lnTo>
                        <a:pt x="71" y="95"/>
                      </a:lnTo>
                      <a:lnTo>
                        <a:pt x="54" y="58"/>
                      </a:lnTo>
                      <a:lnTo>
                        <a:pt x="29" y="24"/>
                      </a:lnTo>
                      <a:lnTo>
                        <a:pt x="0"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544" name="Line 40">
                  <a:extLst>
                    <a:ext uri="{FF2B5EF4-FFF2-40B4-BE49-F238E27FC236}">
                      <a16:creationId xmlns:a16="http://schemas.microsoft.com/office/drawing/2014/main" id="{D19E164E-00F2-4432-96E8-640A90EE14B6}"/>
                    </a:ext>
                  </a:extLst>
                </p:cNvPr>
                <p:cNvSpPr>
                  <a:spLocks noChangeShapeType="1"/>
                </p:cNvSpPr>
                <p:nvPr/>
              </p:nvSpPr>
              <p:spPr bwMode="auto">
                <a:xfrm flipH="1">
                  <a:off x="3284" y="2073"/>
                  <a:ext cx="16"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7545" name="Line 41">
                <a:extLst>
                  <a:ext uri="{FF2B5EF4-FFF2-40B4-BE49-F238E27FC236}">
                    <a16:creationId xmlns:a16="http://schemas.microsoft.com/office/drawing/2014/main" id="{F844DF86-758C-48C6-AE67-0996DC698E59}"/>
                  </a:ext>
                </a:extLst>
              </p:cNvPr>
              <p:cNvSpPr>
                <a:spLocks noChangeShapeType="1"/>
              </p:cNvSpPr>
              <p:nvPr/>
            </p:nvSpPr>
            <p:spPr bwMode="auto">
              <a:xfrm>
                <a:off x="3264" y="2400"/>
                <a:ext cx="14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7578" name="Rectangle 74">
              <a:extLst>
                <a:ext uri="{FF2B5EF4-FFF2-40B4-BE49-F238E27FC236}">
                  <a16:creationId xmlns:a16="http://schemas.microsoft.com/office/drawing/2014/main" id="{CDE6DD1A-DDC1-49A8-ACBA-BE937F97F688}"/>
                </a:ext>
              </a:extLst>
            </p:cNvPr>
            <p:cNvSpPr>
              <a:spLocks noChangeArrowheads="1"/>
            </p:cNvSpPr>
            <p:nvPr/>
          </p:nvSpPr>
          <p:spPr bwMode="auto">
            <a:xfrm>
              <a:off x="3264" y="2112"/>
              <a:ext cx="240" cy="144"/>
            </a:xfrm>
            <a:prstGeom prst="rect">
              <a:avLst/>
            </a:prstGeom>
            <a:solidFill>
              <a:srgbClr val="CCECFF"/>
            </a:solidFill>
            <a:ln w="9525">
              <a:solidFill>
                <a:srgbClr val="CCE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solidFill>
                  <a:srgbClr val="010000"/>
                </a:solidFill>
              </a:endParaRPr>
            </a:p>
          </p:txBody>
        </p:sp>
        <p:sp>
          <p:nvSpPr>
            <p:cNvPr id="277579" name="Line 75">
              <a:extLst>
                <a:ext uri="{FF2B5EF4-FFF2-40B4-BE49-F238E27FC236}">
                  <a16:creationId xmlns:a16="http://schemas.microsoft.com/office/drawing/2014/main" id="{19609615-A795-4EA8-A6CD-83BB51B5FDF6}"/>
                </a:ext>
              </a:extLst>
            </p:cNvPr>
            <p:cNvSpPr>
              <a:spLocks noChangeShapeType="1"/>
            </p:cNvSpPr>
            <p:nvPr/>
          </p:nvSpPr>
          <p:spPr bwMode="auto">
            <a:xfrm>
              <a:off x="3264" y="2256"/>
              <a:ext cx="240" cy="0"/>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77581" name="Group 77">
            <a:extLst>
              <a:ext uri="{FF2B5EF4-FFF2-40B4-BE49-F238E27FC236}">
                <a16:creationId xmlns:a16="http://schemas.microsoft.com/office/drawing/2014/main" id="{4210889A-E537-4AE3-A136-0F7E1FE4CCE3}"/>
              </a:ext>
            </a:extLst>
          </p:cNvPr>
          <p:cNvGrpSpPr>
            <a:grpSpLocks/>
          </p:cNvGrpSpPr>
          <p:nvPr/>
        </p:nvGrpSpPr>
        <p:grpSpPr bwMode="auto">
          <a:xfrm>
            <a:off x="5638800" y="3276600"/>
            <a:ext cx="533400" cy="550863"/>
            <a:chOff x="3216" y="2112"/>
            <a:chExt cx="336" cy="347"/>
          </a:xfrm>
        </p:grpSpPr>
        <p:grpSp>
          <p:nvGrpSpPr>
            <p:cNvPr id="277582" name="Group 78">
              <a:extLst>
                <a:ext uri="{FF2B5EF4-FFF2-40B4-BE49-F238E27FC236}">
                  <a16:creationId xmlns:a16="http://schemas.microsoft.com/office/drawing/2014/main" id="{8BA10C2A-E837-43F9-AD3C-0556C4B42F31}"/>
                </a:ext>
              </a:extLst>
            </p:cNvPr>
            <p:cNvGrpSpPr>
              <a:grpSpLocks/>
            </p:cNvGrpSpPr>
            <p:nvPr/>
          </p:nvGrpSpPr>
          <p:grpSpPr bwMode="auto">
            <a:xfrm>
              <a:off x="3216" y="2160"/>
              <a:ext cx="336" cy="299"/>
              <a:chOff x="3168" y="2400"/>
              <a:chExt cx="336" cy="299"/>
            </a:xfrm>
          </p:grpSpPr>
          <p:grpSp>
            <p:nvGrpSpPr>
              <p:cNvPr id="277583" name="Group 79">
                <a:extLst>
                  <a:ext uri="{FF2B5EF4-FFF2-40B4-BE49-F238E27FC236}">
                    <a16:creationId xmlns:a16="http://schemas.microsoft.com/office/drawing/2014/main" id="{6A893DC6-8CCA-49A1-9D49-E838621597F1}"/>
                  </a:ext>
                </a:extLst>
              </p:cNvPr>
              <p:cNvGrpSpPr>
                <a:grpSpLocks/>
              </p:cNvGrpSpPr>
              <p:nvPr/>
            </p:nvGrpSpPr>
            <p:grpSpPr bwMode="auto">
              <a:xfrm>
                <a:off x="3168" y="2400"/>
                <a:ext cx="336" cy="299"/>
                <a:chOff x="3120" y="2064"/>
                <a:chExt cx="305" cy="203"/>
              </a:xfrm>
            </p:grpSpPr>
            <p:sp>
              <p:nvSpPr>
                <p:cNvPr id="277584" name="Freeform 80">
                  <a:extLst>
                    <a:ext uri="{FF2B5EF4-FFF2-40B4-BE49-F238E27FC236}">
                      <a16:creationId xmlns:a16="http://schemas.microsoft.com/office/drawing/2014/main" id="{5FCB4D0A-DEB6-42DE-908D-3988E4B6DCBC}"/>
                    </a:ext>
                  </a:extLst>
                </p:cNvPr>
                <p:cNvSpPr>
                  <a:spLocks/>
                </p:cNvSpPr>
                <p:nvPr/>
              </p:nvSpPr>
              <p:spPr bwMode="auto">
                <a:xfrm>
                  <a:off x="3120" y="2064"/>
                  <a:ext cx="100" cy="194"/>
                </a:xfrm>
                <a:custGeom>
                  <a:avLst/>
                  <a:gdLst>
                    <a:gd name="T0" fmla="*/ 0 w 100"/>
                    <a:gd name="T1" fmla="*/ 194 h 194"/>
                    <a:gd name="T2" fmla="*/ 13 w 100"/>
                    <a:gd name="T3" fmla="*/ 140 h 194"/>
                    <a:gd name="T4" fmla="*/ 29 w 100"/>
                    <a:gd name="T5" fmla="*/ 95 h 194"/>
                    <a:gd name="T6" fmla="*/ 46 w 100"/>
                    <a:gd name="T7" fmla="*/ 58 h 194"/>
                    <a:gd name="T8" fmla="*/ 71 w 100"/>
                    <a:gd name="T9" fmla="*/ 24 h 194"/>
                    <a:gd name="T10" fmla="*/ 100 w 100"/>
                    <a:gd name="T11" fmla="*/ 0 h 194"/>
                  </a:gdLst>
                  <a:ahLst/>
                  <a:cxnLst>
                    <a:cxn ang="0">
                      <a:pos x="T0" y="T1"/>
                    </a:cxn>
                    <a:cxn ang="0">
                      <a:pos x="T2" y="T3"/>
                    </a:cxn>
                    <a:cxn ang="0">
                      <a:pos x="T4" y="T5"/>
                    </a:cxn>
                    <a:cxn ang="0">
                      <a:pos x="T6" y="T7"/>
                    </a:cxn>
                    <a:cxn ang="0">
                      <a:pos x="T8" y="T9"/>
                    </a:cxn>
                    <a:cxn ang="0">
                      <a:pos x="T10" y="T11"/>
                    </a:cxn>
                  </a:cxnLst>
                  <a:rect l="0" t="0" r="r" b="b"/>
                  <a:pathLst>
                    <a:path w="100" h="194">
                      <a:moveTo>
                        <a:pt x="0" y="194"/>
                      </a:moveTo>
                      <a:lnTo>
                        <a:pt x="13" y="140"/>
                      </a:lnTo>
                      <a:lnTo>
                        <a:pt x="29" y="95"/>
                      </a:lnTo>
                      <a:lnTo>
                        <a:pt x="46" y="58"/>
                      </a:lnTo>
                      <a:lnTo>
                        <a:pt x="71" y="24"/>
                      </a:lnTo>
                      <a:lnTo>
                        <a:pt x="100"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585" name="Freeform 81">
                  <a:extLst>
                    <a:ext uri="{FF2B5EF4-FFF2-40B4-BE49-F238E27FC236}">
                      <a16:creationId xmlns:a16="http://schemas.microsoft.com/office/drawing/2014/main" id="{5B08D5A6-090E-4B64-A9B7-451B02A0F838}"/>
                    </a:ext>
                  </a:extLst>
                </p:cNvPr>
                <p:cNvSpPr>
                  <a:spLocks/>
                </p:cNvSpPr>
                <p:nvPr/>
              </p:nvSpPr>
              <p:spPr bwMode="auto">
                <a:xfrm>
                  <a:off x="3325" y="2073"/>
                  <a:ext cx="100" cy="194"/>
                </a:xfrm>
                <a:custGeom>
                  <a:avLst/>
                  <a:gdLst>
                    <a:gd name="T0" fmla="*/ 100 w 100"/>
                    <a:gd name="T1" fmla="*/ 194 h 194"/>
                    <a:gd name="T2" fmla="*/ 87 w 100"/>
                    <a:gd name="T3" fmla="*/ 140 h 194"/>
                    <a:gd name="T4" fmla="*/ 71 w 100"/>
                    <a:gd name="T5" fmla="*/ 95 h 194"/>
                    <a:gd name="T6" fmla="*/ 54 w 100"/>
                    <a:gd name="T7" fmla="*/ 58 h 194"/>
                    <a:gd name="T8" fmla="*/ 29 w 100"/>
                    <a:gd name="T9" fmla="*/ 24 h 194"/>
                    <a:gd name="T10" fmla="*/ 0 w 100"/>
                    <a:gd name="T11" fmla="*/ 0 h 194"/>
                  </a:gdLst>
                  <a:ahLst/>
                  <a:cxnLst>
                    <a:cxn ang="0">
                      <a:pos x="T0" y="T1"/>
                    </a:cxn>
                    <a:cxn ang="0">
                      <a:pos x="T2" y="T3"/>
                    </a:cxn>
                    <a:cxn ang="0">
                      <a:pos x="T4" y="T5"/>
                    </a:cxn>
                    <a:cxn ang="0">
                      <a:pos x="T6" y="T7"/>
                    </a:cxn>
                    <a:cxn ang="0">
                      <a:pos x="T8" y="T9"/>
                    </a:cxn>
                    <a:cxn ang="0">
                      <a:pos x="T10" y="T11"/>
                    </a:cxn>
                  </a:cxnLst>
                  <a:rect l="0" t="0" r="r" b="b"/>
                  <a:pathLst>
                    <a:path w="100" h="194">
                      <a:moveTo>
                        <a:pt x="100" y="194"/>
                      </a:moveTo>
                      <a:lnTo>
                        <a:pt x="87" y="140"/>
                      </a:lnTo>
                      <a:lnTo>
                        <a:pt x="71" y="95"/>
                      </a:lnTo>
                      <a:lnTo>
                        <a:pt x="54" y="58"/>
                      </a:lnTo>
                      <a:lnTo>
                        <a:pt x="29" y="24"/>
                      </a:lnTo>
                      <a:lnTo>
                        <a:pt x="0"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586" name="Line 82">
                  <a:extLst>
                    <a:ext uri="{FF2B5EF4-FFF2-40B4-BE49-F238E27FC236}">
                      <a16:creationId xmlns:a16="http://schemas.microsoft.com/office/drawing/2014/main" id="{9DC881D7-CF5E-47EF-8D2D-7AC418231315}"/>
                    </a:ext>
                  </a:extLst>
                </p:cNvPr>
                <p:cNvSpPr>
                  <a:spLocks noChangeShapeType="1"/>
                </p:cNvSpPr>
                <p:nvPr/>
              </p:nvSpPr>
              <p:spPr bwMode="auto">
                <a:xfrm flipH="1">
                  <a:off x="3284" y="2073"/>
                  <a:ext cx="16"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7587" name="Line 83">
                <a:extLst>
                  <a:ext uri="{FF2B5EF4-FFF2-40B4-BE49-F238E27FC236}">
                    <a16:creationId xmlns:a16="http://schemas.microsoft.com/office/drawing/2014/main" id="{AFBAA7D1-159A-4F3C-BD86-DF9C3BB608BC}"/>
                  </a:ext>
                </a:extLst>
              </p:cNvPr>
              <p:cNvSpPr>
                <a:spLocks noChangeShapeType="1"/>
              </p:cNvSpPr>
              <p:nvPr/>
            </p:nvSpPr>
            <p:spPr bwMode="auto">
              <a:xfrm>
                <a:off x="3264" y="2400"/>
                <a:ext cx="14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7588" name="Rectangle 84">
              <a:extLst>
                <a:ext uri="{FF2B5EF4-FFF2-40B4-BE49-F238E27FC236}">
                  <a16:creationId xmlns:a16="http://schemas.microsoft.com/office/drawing/2014/main" id="{5CFD9BC9-E951-40AB-9CC0-380A664D09F4}"/>
                </a:ext>
              </a:extLst>
            </p:cNvPr>
            <p:cNvSpPr>
              <a:spLocks noChangeArrowheads="1"/>
            </p:cNvSpPr>
            <p:nvPr/>
          </p:nvSpPr>
          <p:spPr bwMode="auto">
            <a:xfrm>
              <a:off x="3264" y="2112"/>
              <a:ext cx="240" cy="144"/>
            </a:xfrm>
            <a:prstGeom prst="rect">
              <a:avLst/>
            </a:prstGeom>
            <a:solidFill>
              <a:srgbClr val="CCECFF"/>
            </a:solidFill>
            <a:ln w="9525">
              <a:solidFill>
                <a:srgbClr val="CCE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solidFill>
                  <a:srgbClr val="010000"/>
                </a:solidFill>
              </a:endParaRPr>
            </a:p>
          </p:txBody>
        </p:sp>
        <p:sp>
          <p:nvSpPr>
            <p:cNvPr id="277589" name="Line 85">
              <a:extLst>
                <a:ext uri="{FF2B5EF4-FFF2-40B4-BE49-F238E27FC236}">
                  <a16:creationId xmlns:a16="http://schemas.microsoft.com/office/drawing/2014/main" id="{E167B758-C6BC-4699-A7EA-1F57450FA456}"/>
                </a:ext>
              </a:extLst>
            </p:cNvPr>
            <p:cNvSpPr>
              <a:spLocks noChangeShapeType="1"/>
            </p:cNvSpPr>
            <p:nvPr/>
          </p:nvSpPr>
          <p:spPr bwMode="auto">
            <a:xfrm>
              <a:off x="3264" y="2256"/>
              <a:ext cx="240" cy="0"/>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77602" name="Group 98">
            <a:extLst>
              <a:ext uri="{FF2B5EF4-FFF2-40B4-BE49-F238E27FC236}">
                <a16:creationId xmlns:a16="http://schemas.microsoft.com/office/drawing/2014/main" id="{B329279D-1996-4042-A2E8-8C3CF6CFF445}"/>
              </a:ext>
            </a:extLst>
          </p:cNvPr>
          <p:cNvGrpSpPr>
            <a:grpSpLocks/>
          </p:cNvGrpSpPr>
          <p:nvPr/>
        </p:nvGrpSpPr>
        <p:grpSpPr bwMode="auto">
          <a:xfrm>
            <a:off x="4648200" y="5257800"/>
            <a:ext cx="1446213" cy="307975"/>
            <a:chOff x="3264" y="3360"/>
            <a:chExt cx="911" cy="194"/>
          </a:xfrm>
        </p:grpSpPr>
        <p:graphicFrame>
          <p:nvGraphicFramePr>
            <p:cNvPr id="277600" name="Object 96">
              <a:extLst>
                <a:ext uri="{FF2B5EF4-FFF2-40B4-BE49-F238E27FC236}">
                  <a16:creationId xmlns:a16="http://schemas.microsoft.com/office/drawing/2014/main" id="{D72F16C4-B03E-46A1-9FD9-79588FD6ED78}"/>
                </a:ext>
              </a:extLst>
            </p:cNvPr>
            <p:cNvGraphicFramePr>
              <a:graphicFrameLocks noChangeAspect="1"/>
            </p:cNvGraphicFramePr>
            <p:nvPr/>
          </p:nvGraphicFramePr>
          <p:xfrm>
            <a:off x="3936" y="3360"/>
            <a:ext cx="239" cy="194"/>
          </p:xfrm>
          <a:graphic>
            <a:graphicData uri="http://schemas.openxmlformats.org/presentationml/2006/ole">
              <mc:AlternateContent xmlns:mc="http://schemas.openxmlformats.org/markup-compatibility/2006">
                <mc:Choice xmlns:v="urn:schemas-microsoft-com:vml" Requires="v">
                  <p:oleObj spid="_x0000_s9234" name="Visio" r:id="rId4" imgW="379800" imgH="307800" progId="Visio.Drawing.6">
                    <p:embed/>
                  </p:oleObj>
                </mc:Choice>
                <mc:Fallback>
                  <p:oleObj name="Visio" r:id="rId4" imgW="379800" imgH="307800" progId="Visio.Drawing.6">
                    <p:embed/>
                    <p:pic>
                      <p:nvPicPr>
                        <p:cNvPr id="277600" name="Object 96">
                          <a:extLst>
                            <a:ext uri="{FF2B5EF4-FFF2-40B4-BE49-F238E27FC236}">
                              <a16:creationId xmlns:a16="http://schemas.microsoft.com/office/drawing/2014/main" id="{D72F16C4-B03E-46A1-9FD9-79588FD6E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3360"/>
                          <a:ext cx="23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601" name="Object 97">
              <a:extLst>
                <a:ext uri="{FF2B5EF4-FFF2-40B4-BE49-F238E27FC236}">
                  <a16:creationId xmlns:a16="http://schemas.microsoft.com/office/drawing/2014/main" id="{03D3FF30-F582-4CDE-AA6A-F8BA60685ACE}"/>
                </a:ext>
              </a:extLst>
            </p:cNvPr>
            <p:cNvGraphicFramePr>
              <a:graphicFrameLocks noChangeAspect="1"/>
            </p:cNvGraphicFramePr>
            <p:nvPr/>
          </p:nvGraphicFramePr>
          <p:xfrm>
            <a:off x="3264" y="3360"/>
            <a:ext cx="239" cy="194"/>
          </p:xfrm>
          <a:graphic>
            <a:graphicData uri="http://schemas.openxmlformats.org/presentationml/2006/ole">
              <mc:AlternateContent xmlns:mc="http://schemas.openxmlformats.org/markup-compatibility/2006">
                <mc:Choice xmlns:v="urn:schemas-microsoft-com:vml" Requires="v">
                  <p:oleObj spid="_x0000_s9235" name="Visio" r:id="rId6" imgW="379800" imgH="307800" progId="Visio.Drawing.6">
                    <p:embed/>
                  </p:oleObj>
                </mc:Choice>
                <mc:Fallback>
                  <p:oleObj name="Visio" r:id="rId6" imgW="379800" imgH="307800" progId="Visio.Drawing.6">
                    <p:embed/>
                    <p:pic>
                      <p:nvPicPr>
                        <p:cNvPr id="277601" name="Object 97">
                          <a:extLst>
                            <a:ext uri="{FF2B5EF4-FFF2-40B4-BE49-F238E27FC236}">
                              <a16:creationId xmlns:a16="http://schemas.microsoft.com/office/drawing/2014/main" id="{03D3FF30-F582-4CDE-AA6A-F8BA60685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3360"/>
                          <a:ext cx="23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77643" name="Group 139">
            <a:extLst>
              <a:ext uri="{FF2B5EF4-FFF2-40B4-BE49-F238E27FC236}">
                <a16:creationId xmlns:a16="http://schemas.microsoft.com/office/drawing/2014/main" id="{AB2FE8F2-C8B3-466A-B66E-D06ED03D67C8}"/>
              </a:ext>
            </a:extLst>
          </p:cNvPr>
          <p:cNvGrpSpPr>
            <a:grpSpLocks/>
          </p:cNvGrpSpPr>
          <p:nvPr/>
        </p:nvGrpSpPr>
        <p:grpSpPr bwMode="auto">
          <a:xfrm>
            <a:off x="838200" y="1143000"/>
            <a:ext cx="2895600" cy="2209800"/>
            <a:chOff x="528" y="720"/>
            <a:chExt cx="1824" cy="1392"/>
          </a:xfrm>
        </p:grpSpPr>
        <p:sp>
          <p:nvSpPr>
            <p:cNvPr id="277634" name="Rectangle 130">
              <a:extLst>
                <a:ext uri="{FF2B5EF4-FFF2-40B4-BE49-F238E27FC236}">
                  <a16:creationId xmlns:a16="http://schemas.microsoft.com/office/drawing/2014/main" id="{72853B86-7A8B-4B1B-87CC-FC1E9A3F4B8D}"/>
                </a:ext>
              </a:extLst>
            </p:cNvPr>
            <p:cNvSpPr>
              <a:spLocks noChangeArrowheads="1"/>
            </p:cNvSpPr>
            <p:nvPr/>
          </p:nvSpPr>
          <p:spPr bwMode="auto">
            <a:xfrm>
              <a:off x="528" y="720"/>
              <a:ext cx="1824" cy="1392"/>
            </a:xfrm>
            <a:prstGeom prst="rect">
              <a:avLst/>
            </a:prstGeom>
            <a:solidFill>
              <a:srgbClr val="FFCCFF"/>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endParaRPr lang="zh-CN" altLang="en-US"/>
            </a:p>
          </p:txBody>
        </p:sp>
        <p:sp>
          <p:nvSpPr>
            <p:cNvPr id="277517" name="Text Box 13">
              <a:extLst>
                <a:ext uri="{FF2B5EF4-FFF2-40B4-BE49-F238E27FC236}">
                  <a16:creationId xmlns:a16="http://schemas.microsoft.com/office/drawing/2014/main" id="{85D8BC3F-5362-40AD-A543-835A1A5B72DF}"/>
                </a:ext>
              </a:extLst>
            </p:cNvPr>
            <p:cNvSpPr txBox="1">
              <a:spLocks noChangeArrowheads="1"/>
            </p:cNvSpPr>
            <p:nvPr/>
          </p:nvSpPr>
          <p:spPr bwMode="auto">
            <a:xfrm>
              <a:off x="720" y="1728"/>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chemeClr val="tx1"/>
                  </a:solidFill>
                </a:rPr>
                <a:t>u</a:t>
              </a:r>
              <a:r>
                <a:rPr lang="en-US" altLang="zh-CN" baseline="-25000">
                  <a:solidFill>
                    <a:schemeClr val="tx1"/>
                  </a:solidFill>
                </a:rPr>
                <a:t>i</a:t>
              </a:r>
              <a:r>
                <a:rPr lang="en-US" altLang="zh-CN">
                  <a:solidFill>
                    <a:schemeClr val="tx1"/>
                  </a:solidFill>
                </a:rPr>
                <a:t> = 10 sin </a:t>
              </a:r>
              <a:r>
                <a:rPr lang="en-US" altLang="zh-CN">
                  <a:solidFill>
                    <a:schemeClr val="tx1"/>
                  </a:solidFill>
                  <a:cs typeface="Times New Roman" panose="02020603050405020304" pitchFamily="18" charset="0"/>
                </a:rPr>
                <a:t>ωt</a:t>
              </a:r>
              <a:endParaRPr lang="en-US" altLang="zh-CN">
                <a:solidFill>
                  <a:schemeClr val="tx1"/>
                </a:solidFill>
              </a:endParaRPr>
            </a:p>
          </p:txBody>
        </p:sp>
        <p:sp>
          <p:nvSpPr>
            <p:cNvPr id="277519" name="Freeform 15">
              <a:extLst>
                <a:ext uri="{FF2B5EF4-FFF2-40B4-BE49-F238E27FC236}">
                  <a16:creationId xmlns:a16="http://schemas.microsoft.com/office/drawing/2014/main" id="{4F79DD5D-1E9A-4930-B3B8-8526D0921B4F}"/>
                </a:ext>
              </a:extLst>
            </p:cNvPr>
            <p:cNvSpPr>
              <a:spLocks/>
            </p:cNvSpPr>
            <p:nvPr/>
          </p:nvSpPr>
          <p:spPr bwMode="auto">
            <a:xfrm>
              <a:off x="1536" y="1152"/>
              <a:ext cx="192" cy="144"/>
            </a:xfrm>
            <a:custGeom>
              <a:avLst/>
              <a:gdLst>
                <a:gd name="T0" fmla="*/ 133 w 133"/>
                <a:gd name="T1" fmla="*/ 0 h 129"/>
                <a:gd name="T2" fmla="*/ 67 w 133"/>
                <a:gd name="T3" fmla="*/ 129 h 129"/>
                <a:gd name="T4" fmla="*/ 0 w 133"/>
                <a:gd name="T5" fmla="*/ 0 h 129"/>
                <a:gd name="T6" fmla="*/ 133 w 133"/>
                <a:gd name="T7" fmla="*/ 0 h 129"/>
              </a:gdLst>
              <a:ahLst/>
              <a:cxnLst>
                <a:cxn ang="0">
                  <a:pos x="T0" y="T1"/>
                </a:cxn>
                <a:cxn ang="0">
                  <a:pos x="T2" y="T3"/>
                </a:cxn>
                <a:cxn ang="0">
                  <a:pos x="T4" y="T5"/>
                </a:cxn>
                <a:cxn ang="0">
                  <a:pos x="T6" y="T7"/>
                </a:cxn>
              </a:cxnLst>
              <a:rect l="0" t="0" r="r" b="b"/>
              <a:pathLst>
                <a:path w="133" h="129">
                  <a:moveTo>
                    <a:pt x="133" y="0"/>
                  </a:moveTo>
                  <a:lnTo>
                    <a:pt x="67" y="129"/>
                  </a:lnTo>
                  <a:lnTo>
                    <a:pt x="0" y="0"/>
                  </a:lnTo>
                  <a:lnTo>
                    <a:pt x="133" y="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277520" name="Line 16">
              <a:extLst>
                <a:ext uri="{FF2B5EF4-FFF2-40B4-BE49-F238E27FC236}">
                  <a16:creationId xmlns:a16="http://schemas.microsoft.com/office/drawing/2014/main" id="{7895D3BF-4690-4FBE-A623-B8A9B7DD6DF0}"/>
                </a:ext>
              </a:extLst>
            </p:cNvPr>
            <p:cNvSpPr>
              <a:spLocks noChangeShapeType="1"/>
            </p:cNvSpPr>
            <p:nvPr/>
          </p:nvSpPr>
          <p:spPr bwMode="auto">
            <a:xfrm>
              <a:off x="1536" y="1296"/>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21" name="Line 17">
              <a:extLst>
                <a:ext uri="{FF2B5EF4-FFF2-40B4-BE49-F238E27FC236}">
                  <a16:creationId xmlns:a16="http://schemas.microsoft.com/office/drawing/2014/main" id="{DC68E6A2-EB21-4C8C-A7EA-5DE96DE4A05C}"/>
                </a:ext>
              </a:extLst>
            </p:cNvPr>
            <p:cNvSpPr>
              <a:spLocks noChangeShapeType="1"/>
            </p:cNvSpPr>
            <p:nvPr/>
          </p:nvSpPr>
          <p:spPr bwMode="auto">
            <a:xfrm>
              <a:off x="816" y="960"/>
              <a:ext cx="1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22" name="Line 18">
              <a:extLst>
                <a:ext uri="{FF2B5EF4-FFF2-40B4-BE49-F238E27FC236}">
                  <a16:creationId xmlns:a16="http://schemas.microsoft.com/office/drawing/2014/main" id="{5725C1E4-0B53-4DA5-94EF-F7D8AB68D29D}"/>
                </a:ext>
              </a:extLst>
            </p:cNvPr>
            <p:cNvSpPr>
              <a:spLocks noChangeShapeType="1"/>
            </p:cNvSpPr>
            <p:nvPr/>
          </p:nvSpPr>
          <p:spPr bwMode="auto">
            <a:xfrm>
              <a:off x="816" y="1728"/>
              <a:ext cx="11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23" name="Line 19">
              <a:extLst>
                <a:ext uri="{FF2B5EF4-FFF2-40B4-BE49-F238E27FC236}">
                  <a16:creationId xmlns:a16="http://schemas.microsoft.com/office/drawing/2014/main" id="{438520D4-332A-4B6F-AE6F-2F598BB21D1C}"/>
                </a:ext>
              </a:extLst>
            </p:cNvPr>
            <p:cNvSpPr>
              <a:spLocks noChangeShapeType="1"/>
            </p:cNvSpPr>
            <p:nvPr/>
          </p:nvSpPr>
          <p:spPr bwMode="auto">
            <a:xfrm>
              <a:off x="1632" y="960"/>
              <a:ext cx="0" cy="7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24" name="Line 20">
              <a:extLst>
                <a:ext uri="{FF2B5EF4-FFF2-40B4-BE49-F238E27FC236}">
                  <a16:creationId xmlns:a16="http://schemas.microsoft.com/office/drawing/2014/main" id="{9AEB81F6-FA63-4756-8F14-D75494FDE8B4}"/>
                </a:ext>
              </a:extLst>
            </p:cNvPr>
            <p:cNvSpPr>
              <a:spLocks noChangeShapeType="1"/>
            </p:cNvSpPr>
            <p:nvPr/>
          </p:nvSpPr>
          <p:spPr bwMode="auto">
            <a:xfrm>
              <a:off x="912" y="1152"/>
              <a:ext cx="0"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25" name="Oval 21">
              <a:extLst>
                <a:ext uri="{FF2B5EF4-FFF2-40B4-BE49-F238E27FC236}">
                  <a16:creationId xmlns:a16="http://schemas.microsoft.com/office/drawing/2014/main" id="{6468EDF9-31ED-4DFA-9C2F-6083C492CC44}"/>
                </a:ext>
              </a:extLst>
            </p:cNvPr>
            <p:cNvSpPr>
              <a:spLocks noChangeArrowheads="1"/>
            </p:cNvSpPr>
            <p:nvPr/>
          </p:nvSpPr>
          <p:spPr bwMode="auto">
            <a:xfrm>
              <a:off x="816" y="1680"/>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6" name="Oval 22">
              <a:extLst>
                <a:ext uri="{FF2B5EF4-FFF2-40B4-BE49-F238E27FC236}">
                  <a16:creationId xmlns:a16="http://schemas.microsoft.com/office/drawing/2014/main" id="{5886510B-D3E1-4BC7-AC5F-96FC893654C9}"/>
                </a:ext>
              </a:extLst>
            </p:cNvPr>
            <p:cNvSpPr>
              <a:spLocks noChangeArrowheads="1"/>
            </p:cNvSpPr>
            <p:nvPr/>
          </p:nvSpPr>
          <p:spPr bwMode="auto">
            <a:xfrm>
              <a:off x="816" y="960"/>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7" name="Oval 23">
              <a:extLst>
                <a:ext uri="{FF2B5EF4-FFF2-40B4-BE49-F238E27FC236}">
                  <a16:creationId xmlns:a16="http://schemas.microsoft.com/office/drawing/2014/main" id="{724560C3-E215-49C4-AE59-A4ABC4000C6B}"/>
                </a:ext>
              </a:extLst>
            </p:cNvPr>
            <p:cNvSpPr>
              <a:spLocks noChangeArrowheads="1"/>
            </p:cNvSpPr>
            <p:nvPr/>
          </p:nvSpPr>
          <p:spPr bwMode="auto">
            <a:xfrm>
              <a:off x="1968" y="960"/>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8" name="Oval 24">
              <a:extLst>
                <a:ext uri="{FF2B5EF4-FFF2-40B4-BE49-F238E27FC236}">
                  <a16:creationId xmlns:a16="http://schemas.microsoft.com/office/drawing/2014/main" id="{478C0675-228B-4D4F-8D19-A6F6D0FA6E58}"/>
                </a:ext>
              </a:extLst>
            </p:cNvPr>
            <p:cNvSpPr>
              <a:spLocks noChangeArrowheads="1"/>
            </p:cNvSpPr>
            <p:nvPr/>
          </p:nvSpPr>
          <p:spPr bwMode="auto">
            <a:xfrm>
              <a:off x="1968" y="1680"/>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9" name="Line 25">
              <a:extLst>
                <a:ext uri="{FF2B5EF4-FFF2-40B4-BE49-F238E27FC236}">
                  <a16:creationId xmlns:a16="http://schemas.microsoft.com/office/drawing/2014/main" id="{BEBB8A03-0E41-4DFC-B4D5-FCC9BB689125}"/>
                </a:ext>
              </a:extLst>
            </p:cNvPr>
            <p:cNvSpPr>
              <a:spLocks noChangeShapeType="1"/>
            </p:cNvSpPr>
            <p:nvPr/>
          </p:nvSpPr>
          <p:spPr bwMode="auto">
            <a:xfrm>
              <a:off x="1968" y="1200"/>
              <a:ext cx="0"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31" name="Oval 27">
              <a:extLst>
                <a:ext uri="{FF2B5EF4-FFF2-40B4-BE49-F238E27FC236}">
                  <a16:creationId xmlns:a16="http://schemas.microsoft.com/office/drawing/2014/main" id="{2A2FFD7A-01DD-4CAA-B615-1863CD719E50}"/>
                </a:ext>
              </a:extLst>
            </p:cNvPr>
            <p:cNvSpPr>
              <a:spLocks noChangeArrowheads="1"/>
            </p:cNvSpPr>
            <p:nvPr/>
          </p:nvSpPr>
          <p:spPr bwMode="auto">
            <a:xfrm>
              <a:off x="1536" y="1392"/>
              <a:ext cx="192" cy="192"/>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32" name="Line 28">
              <a:extLst>
                <a:ext uri="{FF2B5EF4-FFF2-40B4-BE49-F238E27FC236}">
                  <a16:creationId xmlns:a16="http://schemas.microsoft.com/office/drawing/2014/main" id="{77BB86D8-8F7D-47F3-8083-9A00ADF8998D}"/>
                </a:ext>
              </a:extLst>
            </p:cNvPr>
            <p:cNvSpPr>
              <a:spLocks noChangeShapeType="1"/>
            </p:cNvSpPr>
            <p:nvPr/>
          </p:nvSpPr>
          <p:spPr bwMode="auto">
            <a:xfrm>
              <a:off x="1632" y="139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33" name="Text Box 29">
              <a:extLst>
                <a:ext uri="{FF2B5EF4-FFF2-40B4-BE49-F238E27FC236}">
                  <a16:creationId xmlns:a16="http://schemas.microsoft.com/office/drawing/2014/main" id="{5ACBA451-557A-4829-83FF-5F8CF1D4C2C9}"/>
                </a:ext>
              </a:extLst>
            </p:cNvPr>
            <p:cNvSpPr txBox="1">
              <a:spLocks noChangeArrowheads="1"/>
            </p:cNvSpPr>
            <p:nvPr/>
          </p:nvSpPr>
          <p:spPr bwMode="auto">
            <a:xfrm>
              <a:off x="960" y="912"/>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0033CC"/>
                  </a:solidFill>
                </a:rPr>
                <a:t>R</a:t>
              </a:r>
            </a:p>
          </p:txBody>
        </p:sp>
        <p:sp>
          <p:nvSpPr>
            <p:cNvPr id="277534" name="Text Box 30">
              <a:extLst>
                <a:ext uri="{FF2B5EF4-FFF2-40B4-BE49-F238E27FC236}">
                  <a16:creationId xmlns:a16="http://schemas.microsoft.com/office/drawing/2014/main" id="{63843B1B-2652-41E5-B7FC-06E64A3B82BC}"/>
                </a:ext>
              </a:extLst>
            </p:cNvPr>
            <p:cNvSpPr txBox="1">
              <a:spLocks noChangeArrowheads="1"/>
            </p:cNvSpPr>
            <p:nvPr/>
          </p:nvSpPr>
          <p:spPr bwMode="auto">
            <a:xfrm>
              <a:off x="1680" y="110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0033CC"/>
                  </a:solidFill>
                </a:rPr>
                <a:t>D</a:t>
              </a:r>
            </a:p>
          </p:txBody>
        </p:sp>
        <p:sp>
          <p:nvSpPr>
            <p:cNvPr id="277535" name="Line 31">
              <a:extLst>
                <a:ext uri="{FF2B5EF4-FFF2-40B4-BE49-F238E27FC236}">
                  <a16:creationId xmlns:a16="http://schemas.microsoft.com/office/drawing/2014/main" id="{B9712B95-C03C-4E55-9449-F8CB0A236844}"/>
                </a:ext>
              </a:extLst>
            </p:cNvPr>
            <p:cNvSpPr>
              <a:spLocks noChangeShapeType="1"/>
            </p:cNvSpPr>
            <p:nvPr/>
          </p:nvSpPr>
          <p:spPr bwMode="auto">
            <a:xfrm>
              <a:off x="1488" y="1392"/>
              <a:ext cx="0" cy="24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7536" name="Text Box 32">
              <a:extLst>
                <a:ext uri="{FF2B5EF4-FFF2-40B4-BE49-F238E27FC236}">
                  <a16:creationId xmlns:a16="http://schemas.microsoft.com/office/drawing/2014/main" id="{AEA0A4C9-B844-491E-905F-2A22FA1DD96B}"/>
                </a:ext>
              </a:extLst>
            </p:cNvPr>
            <p:cNvSpPr txBox="1">
              <a:spLocks noChangeArrowheads="1"/>
            </p:cNvSpPr>
            <p:nvPr/>
          </p:nvSpPr>
          <p:spPr bwMode="auto">
            <a:xfrm>
              <a:off x="1296" y="134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0033CC"/>
                  </a:solidFill>
                </a:rPr>
                <a:t>U</a:t>
              </a:r>
            </a:p>
          </p:txBody>
        </p:sp>
        <p:sp>
          <p:nvSpPr>
            <p:cNvPr id="277537" name="Text Box 33">
              <a:extLst>
                <a:ext uri="{FF2B5EF4-FFF2-40B4-BE49-F238E27FC236}">
                  <a16:creationId xmlns:a16="http://schemas.microsoft.com/office/drawing/2014/main" id="{FEBDA897-87DE-4D11-87DE-922F4AF078BE}"/>
                </a:ext>
              </a:extLst>
            </p:cNvPr>
            <p:cNvSpPr txBox="1">
              <a:spLocks noChangeArrowheads="1"/>
            </p:cNvSpPr>
            <p:nvPr/>
          </p:nvSpPr>
          <p:spPr bwMode="auto">
            <a:xfrm>
              <a:off x="1632" y="1488"/>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0033CC"/>
                  </a:solidFill>
                </a:rPr>
                <a:t>5V</a:t>
              </a:r>
            </a:p>
          </p:txBody>
        </p:sp>
        <p:sp>
          <p:nvSpPr>
            <p:cNvPr id="277538" name="Text Box 34">
              <a:extLst>
                <a:ext uri="{FF2B5EF4-FFF2-40B4-BE49-F238E27FC236}">
                  <a16:creationId xmlns:a16="http://schemas.microsoft.com/office/drawing/2014/main" id="{C89FD5AE-F901-4D83-8B71-EA518EC7788B}"/>
                </a:ext>
              </a:extLst>
            </p:cNvPr>
            <p:cNvSpPr txBox="1">
              <a:spLocks noChangeArrowheads="1"/>
            </p:cNvSpPr>
            <p:nvPr/>
          </p:nvSpPr>
          <p:spPr bwMode="auto">
            <a:xfrm>
              <a:off x="1920" y="120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rgbClr val="FF0000"/>
                  </a:solidFill>
                </a:rPr>
                <a:t>u</a:t>
              </a:r>
              <a:r>
                <a:rPr lang="en-US" altLang="zh-CN" baseline="-25000">
                  <a:solidFill>
                    <a:srgbClr val="FF0000"/>
                  </a:solidFill>
                </a:rPr>
                <a:t>o</a:t>
              </a:r>
            </a:p>
          </p:txBody>
        </p:sp>
        <p:sp>
          <p:nvSpPr>
            <p:cNvPr id="277539" name="Rectangle 35">
              <a:extLst>
                <a:ext uri="{FF2B5EF4-FFF2-40B4-BE49-F238E27FC236}">
                  <a16:creationId xmlns:a16="http://schemas.microsoft.com/office/drawing/2014/main" id="{8FBF1921-C5DB-4AA7-AA61-C164F2AAE6B1}"/>
                </a:ext>
              </a:extLst>
            </p:cNvPr>
            <p:cNvSpPr>
              <a:spLocks noChangeArrowheads="1"/>
            </p:cNvSpPr>
            <p:nvPr/>
          </p:nvSpPr>
          <p:spPr bwMode="auto">
            <a:xfrm>
              <a:off x="672" y="1152"/>
              <a:ext cx="2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FF0000"/>
                  </a:solidFill>
                </a:rPr>
                <a:t>u</a:t>
              </a:r>
              <a:r>
                <a:rPr lang="en-US" altLang="zh-CN" baseline="-25000">
                  <a:solidFill>
                    <a:srgbClr val="FF0000"/>
                  </a:solidFill>
                </a:rPr>
                <a:t>i</a:t>
              </a:r>
            </a:p>
          </p:txBody>
        </p:sp>
        <p:sp>
          <p:nvSpPr>
            <p:cNvPr id="277530" name="Rectangle 26">
              <a:extLst>
                <a:ext uri="{FF2B5EF4-FFF2-40B4-BE49-F238E27FC236}">
                  <a16:creationId xmlns:a16="http://schemas.microsoft.com/office/drawing/2014/main" id="{F9F8B721-1530-4194-A451-70F0BE138DC3}"/>
                </a:ext>
              </a:extLst>
            </p:cNvPr>
            <p:cNvSpPr>
              <a:spLocks noChangeArrowheads="1"/>
            </p:cNvSpPr>
            <p:nvPr/>
          </p:nvSpPr>
          <p:spPr bwMode="auto">
            <a:xfrm>
              <a:off x="1152" y="912"/>
              <a:ext cx="240" cy="9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647" name="Group 143">
            <a:extLst>
              <a:ext uri="{FF2B5EF4-FFF2-40B4-BE49-F238E27FC236}">
                <a16:creationId xmlns:a16="http://schemas.microsoft.com/office/drawing/2014/main" id="{ECBE7C8E-A975-471C-8AFF-285351A900C7}"/>
              </a:ext>
            </a:extLst>
          </p:cNvPr>
          <p:cNvGrpSpPr>
            <a:grpSpLocks/>
          </p:cNvGrpSpPr>
          <p:nvPr/>
        </p:nvGrpSpPr>
        <p:grpSpPr bwMode="auto">
          <a:xfrm>
            <a:off x="1763713" y="1557338"/>
            <a:ext cx="500062" cy="457200"/>
            <a:chOff x="1111" y="981"/>
            <a:chExt cx="315" cy="288"/>
          </a:xfrm>
        </p:grpSpPr>
        <p:sp>
          <p:nvSpPr>
            <p:cNvPr id="277644" name="Rectangle 140">
              <a:extLst>
                <a:ext uri="{FF2B5EF4-FFF2-40B4-BE49-F238E27FC236}">
                  <a16:creationId xmlns:a16="http://schemas.microsoft.com/office/drawing/2014/main" id="{9B79253D-4584-44AB-ADFE-26C77F944954}"/>
                </a:ext>
              </a:extLst>
            </p:cNvPr>
            <p:cNvSpPr>
              <a:spLocks noChangeArrowheads="1"/>
            </p:cNvSpPr>
            <p:nvPr/>
          </p:nvSpPr>
          <p:spPr bwMode="auto">
            <a:xfrm>
              <a:off x="1111" y="981"/>
              <a:ext cx="3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u</a:t>
              </a:r>
              <a:r>
                <a:rPr lang="en-US" altLang="zh-CN" baseline="-25000"/>
                <a:t>R</a:t>
              </a:r>
            </a:p>
          </p:txBody>
        </p:sp>
        <p:sp>
          <p:nvSpPr>
            <p:cNvPr id="277645" name="Line 141">
              <a:extLst>
                <a:ext uri="{FF2B5EF4-FFF2-40B4-BE49-F238E27FC236}">
                  <a16:creationId xmlns:a16="http://schemas.microsoft.com/office/drawing/2014/main" id="{0731132F-08C2-4D80-8D35-DCD28BCAE229}"/>
                </a:ext>
              </a:extLst>
            </p:cNvPr>
            <p:cNvSpPr>
              <a:spLocks noChangeShapeType="1"/>
            </p:cNvSpPr>
            <p:nvPr/>
          </p:nvSpPr>
          <p:spPr bwMode="auto">
            <a:xfrm>
              <a:off x="1156" y="1071"/>
              <a:ext cx="227"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77643"/>
                                        </p:tgtEl>
                                        <p:attrNameLst>
                                          <p:attrName>style.visibility</p:attrName>
                                        </p:attrNameLst>
                                      </p:cBhvr>
                                      <p:to>
                                        <p:strVal val="visible"/>
                                      </p:to>
                                    </p:set>
                                    <p:anim calcmode="lin" valueType="num">
                                      <p:cBhvr>
                                        <p:cTn id="7" dur="500" fill="hold"/>
                                        <p:tgtEl>
                                          <p:spTgt spid="277643"/>
                                        </p:tgtEl>
                                        <p:attrNameLst>
                                          <p:attrName>ppt_w</p:attrName>
                                        </p:attrNameLst>
                                      </p:cBhvr>
                                      <p:tavLst>
                                        <p:tav tm="0">
                                          <p:val>
                                            <p:fltVal val="0"/>
                                          </p:val>
                                        </p:tav>
                                        <p:tav tm="100000">
                                          <p:val>
                                            <p:strVal val="#ppt_w"/>
                                          </p:val>
                                        </p:tav>
                                      </p:tavLst>
                                    </p:anim>
                                    <p:anim calcmode="lin" valueType="num">
                                      <p:cBhvr>
                                        <p:cTn id="8" dur="500" fill="hold"/>
                                        <p:tgtEl>
                                          <p:spTgt spid="27764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77565"/>
                                        </p:tgtEl>
                                        <p:attrNameLst>
                                          <p:attrName>style.visibility</p:attrName>
                                        </p:attrNameLst>
                                      </p:cBhvr>
                                      <p:to>
                                        <p:strVal val="visible"/>
                                      </p:to>
                                    </p:set>
                                    <p:animEffect transition="in" filter="wipe(left)">
                                      <p:cBhvr>
                                        <p:cTn id="13" dur="500"/>
                                        <p:tgtEl>
                                          <p:spTgt spid="27756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77507"/>
                                        </p:tgtEl>
                                        <p:attrNameLst>
                                          <p:attrName>style.visibility</p:attrName>
                                        </p:attrNameLst>
                                      </p:cBhvr>
                                      <p:to>
                                        <p:strVal val="visible"/>
                                      </p:to>
                                    </p:set>
                                    <p:animEffect transition="in" filter="wipe(left)">
                                      <p:cBhvr>
                                        <p:cTn id="18" dur="500"/>
                                        <p:tgtEl>
                                          <p:spTgt spid="27750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77580"/>
                                        </p:tgtEl>
                                        <p:attrNameLst>
                                          <p:attrName>style.visibility</p:attrName>
                                        </p:attrNameLst>
                                      </p:cBhvr>
                                      <p:to>
                                        <p:strVal val="visible"/>
                                      </p:to>
                                    </p:set>
                                    <p:animEffect transition="in" filter="wipe(left)">
                                      <p:cBhvr>
                                        <p:cTn id="23" dur="500"/>
                                        <p:tgtEl>
                                          <p:spTgt spid="27758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77508"/>
                                        </p:tgtEl>
                                        <p:attrNameLst>
                                          <p:attrName>style.visibility</p:attrName>
                                        </p:attrNameLst>
                                      </p:cBhvr>
                                      <p:to>
                                        <p:strVal val="visible"/>
                                      </p:to>
                                    </p:set>
                                    <p:animEffect transition="in" filter="wipe(left)">
                                      <p:cBhvr>
                                        <p:cTn id="28" dur="500"/>
                                        <p:tgtEl>
                                          <p:spTgt spid="27750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77510"/>
                                        </p:tgtEl>
                                        <p:attrNameLst>
                                          <p:attrName>style.visibility</p:attrName>
                                        </p:attrNameLst>
                                      </p:cBhvr>
                                      <p:to>
                                        <p:strVal val="visible"/>
                                      </p:to>
                                    </p:set>
                                    <p:animEffect transition="in" filter="wipe(left)">
                                      <p:cBhvr>
                                        <p:cTn id="33" dur="500"/>
                                        <p:tgtEl>
                                          <p:spTgt spid="2775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77509"/>
                                        </p:tgtEl>
                                        <p:attrNameLst>
                                          <p:attrName>style.visibility</p:attrName>
                                        </p:attrNameLst>
                                      </p:cBhvr>
                                      <p:to>
                                        <p:strVal val="visible"/>
                                      </p:to>
                                    </p:set>
                                    <p:animEffect transition="in" filter="wipe(left)">
                                      <p:cBhvr>
                                        <p:cTn id="38" dur="500"/>
                                        <p:tgtEl>
                                          <p:spTgt spid="27750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77581"/>
                                        </p:tgtEl>
                                        <p:attrNameLst>
                                          <p:attrName>style.visibility</p:attrName>
                                        </p:attrNameLst>
                                      </p:cBhvr>
                                      <p:to>
                                        <p:strVal val="visible"/>
                                      </p:to>
                                    </p:set>
                                    <p:animEffect transition="in" filter="wipe(left)">
                                      <p:cBhvr>
                                        <p:cTn id="43" dur="500"/>
                                        <p:tgtEl>
                                          <p:spTgt spid="277581"/>
                                        </p:tgtEl>
                                      </p:cBhvr>
                                    </p:animEffect>
                                  </p:childTnLst>
                                </p:cTn>
                              </p:par>
                            </p:childTnLst>
                          </p:cTn>
                        </p:par>
                        <p:par>
                          <p:cTn id="44" fill="hold" nodeType="afterGroup">
                            <p:stCondLst>
                              <p:cond delay="500"/>
                            </p:stCondLst>
                            <p:childTnLst>
                              <p:par>
                                <p:cTn id="45" presetID="2" presetClass="entr" presetSubtype="1" fill="hold" nodeType="afterEffect">
                                  <p:stCondLst>
                                    <p:cond delay="0"/>
                                  </p:stCondLst>
                                  <p:childTnLst>
                                    <p:set>
                                      <p:cBhvr>
                                        <p:cTn id="46" dur="1" fill="hold">
                                          <p:stCondLst>
                                            <p:cond delay="0"/>
                                          </p:stCondLst>
                                        </p:cTn>
                                        <p:tgtEl>
                                          <p:spTgt spid="277647"/>
                                        </p:tgtEl>
                                        <p:attrNameLst>
                                          <p:attrName>style.visibility</p:attrName>
                                        </p:attrNameLst>
                                      </p:cBhvr>
                                      <p:to>
                                        <p:strVal val="visible"/>
                                      </p:to>
                                    </p:set>
                                    <p:anim calcmode="lin" valueType="num">
                                      <p:cBhvr additive="base">
                                        <p:cTn id="47" dur="1000" fill="hold"/>
                                        <p:tgtEl>
                                          <p:spTgt spid="277647"/>
                                        </p:tgtEl>
                                        <p:attrNameLst>
                                          <p:attrName>ppt_x</p:attrName>
                                        </p:attrNameLst>
                                      </p:cBhvr>
                                      <p:tavLst>
                                        <p:tav tm="0">
                                          <p:val>
                                            <p:strVal val="#ppt_x"/>
                                          </p:val>
                                        </p:tav>
                                        <p:tav tm="100000">
                                          <p:val>
                                            <p:strVal val="#ppt_x"/>
                                          </p:val>
                                        </p:tav>
                                      </p:tavLst>
                                    </p:anim>
                                    <p:anim calcmode="lin" valueType="num">
                                      <p:cBhvr additive="base">
                                        <p:cTn id="48" dur="1000" fill="hold"/>
                                        <p:tgtEl>
                                          <p:spTgt spid="277647"/>
                                        </p:tgtEl>
                                        <p:attrNameLst>
                                          <p:attrName>ppt_y</p:attrName>
                                        </p:attrNameLst>
                                      </p:cBhvr>
                                      <p:tavLst>
                                        <p:tav tm="0">
                                          <p:val>
                                            <p:strVal val="0-#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77575"/>
                                        </p:tgtEl>
                                        <p:attrNameLst>
                                          <p:attrName>style.visibility</p:attrName>
                                        </p:attrNameLst>
                                      </p:cBhvr>
                                      <p:to>
                                        <p:strVal val="visible"/>
                                      </p:to>
                                    </p:set>
                                    <p:animEffect transition="in" filter="wipe(left)">
                                      <p:cBhvr>
                                        <p:cTn id="53" dur="500"/>
                                        <p:tgtEl>
                                          <p:spTgt spid="27757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77602"/>
                                        </p:tgtEl>
                                        <p:attrNameLst>
                                          <p:attrName>style.visibility</p:attrName>
                                        </p:attrNameLst>
                                      </p:cBhvr>
                                      <p:to>
                                        <p:strVal val="visible"/>
                                      </p:to>
                                    </p:set>
                                    <p:animEffect transition="in" filter="wipe(left)">
                                      <p:cBhvr>
                                        <p:cTn id="58" dur="500"/>
                                        <p:tgtEl>
                                          <p:spTgt spid="277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灯片编号占位符 3">
            <a:extLst>
              <a:ext uri="{FF2B5EF4-FFF2-40B4-BE49-F238E27FC236}">
                <a16:creationId xmlns:a16="http://schemas.microsoft.com/office/drawing/2014/main" id="{B6292278-9A56-4ED5-9AED-9774C02CD5BB}"/>
              </a:ext>
            </a:extLst>
          </p:cNvPr>
          <p:cNvSpPr>
            <a:spLocks noGrp="1"/>
          </p:cNvSpPr>
          <p:nvPr>
            <p:ph type="sldNum" sz="quarter" idx="12"/>
          </p:nvPr>
        </p:nvSpPr>
        <p:spPr/>
        <p:txBody>
          <a:bodyPr/>
          <a:lstStyle/>
          <a:p>
            <a:fld id="{91B55B71-1859-411D-AB55-495F707357A9}" type="slidenum">
              <a:rPr lang="en-US" altLang="zh-CN"/>
              <a:pPr/>
              <a:t>33</a:t>
            </a:fld>
            <a:endParaRPr lang="en-US" altLang="zh-CN"/>
          </a:p>
        </p:txBody>
      </p:sp>
      <p:grpSp>
        <p:nvGrpSpPr>
          <p:cNvPr id="278777" name="Group 249">
            <a:extLst>
              <a:ext uri="{FF2B5EF4-FFF2-40B4-BE49-F238E27FC236}">
                <a16:creationId xmlns:a16="http://schemas.microsoft.com/office/drawing/2014/main" id="{9EAD8153-95FC-4351-9D6E-ED1C51C56322}"/>
              </a:ext>
            </a:extLst>
          </p:cNvPr>
          <p:cNvGrpSpPr>
            <a:grpSpLocks/>
          </p:cNvGrpSpPr>
          <p:nvPr/>
        </p:nvGrpSpPr>
        <p:grpSpPr bwMode="auto">
          <a:xfrm>
            <a:off x="5029200" y="3657600"/>
            <a:ext cx="3124200" cy="1981200"/>
            <a:chOff x="3168" y="2304"/>
            <a:chExt cx="1968" cy="1248"/>
          </a:xfrm>
        </p:grpSpPr>
        <p:grpSp>
          <p:nvGrpSpPr>
            <p:cNvPr id="278770" name="Group 242">
              <a:extLst>
                <a:ext uri="{FF2B5EF4-FFF2-40B4-BE49-F238E27FC236}">
                  <a16:creationId xmlns:a16="http://schemas.microsoft.com/office/drawing/2014/main" id="{57854B07-B893-47F5-BD95-4FA99E67D491}"/>
                </a:ext>
              </a:extLst>
            </p:cNvPr>
            <p:cNvGrpSpPr>
              <a:grpSpLocks/>
            </p:cNvGrpSpPr>
            <p:nvPr/>
          </p:nvGrpSpPr>
          <p:grpSpPr bwMode="auto">
            <a:xfrm>
              <a:off x="3168" y="2304"/>
              <a:ext cx="1968" cy="1248"/>
              <a:chOff x="3168" y="2304"/>
              <a:chExt cx="1968" cy="1248"/>
            </a:xfrm>
          </p:grpSpPr>
          <p:grpSp>
            <p:nvGrpSpPr>
              <p:cNvPr id="278643" name="Group 115">
                <a:extLst>
                  <a:ext uri="{FF2B5EF4-FFF2-40B4-BE49-F238E27FC236}">
                    <a16:creationId xmlns:a16="http://schemas.microsoft.com/office/drawing/2014/main" id="{0A30005F-F11F-45A6-93C2-A408D885340E}"/>
                  </a:ext>
                </a:extLst>
              </p:cNvPr>
              <p:cNvGrpSpPr>
                <a:grpSpLocks/>
              </p:cNvGrpSpPr>
              <p:nvPr/>
            </p:nvGrpSpPr>
            <p:grpSpPr bwMode="auto">
              <a:xfrm>
                <a:off x="3168" y="2304"/>
                <a:ext cx="1968" cy="1248"/>
                <a:chOff x="3168" y="2304"/>
                <a:chExt cx="1968" cy="1248"/>
              </a:xfrm>
            </p:grpSpPr>
            <p:sp>
              <p:nvSpPr>
                <p:cNvPr id="278638" name="Rectangle 110">
                  <a:extLst>
                    <a:ext uri="{FF2B5EF4-FFF2-40B4-BE49-F238E27FC236}">
                      <a16:creationId xmlns:a16="http://schemas.microsoft.com/office/drawing/2014/main" id="{4C9A1C0D-440A-4858-A1F2-1FF78B4903DF}"/>
                    </a:ext>
                  </a:extLst>
                </p:cNvPr>
                <p:cNvSpPr>
                  <a:spLocks noChangeArrowheads="1"/>
                </p:cNvSpPr>
                <p:nvPr/>
              </p:nvSpPr>
              <p:spPr bwMode="auto">
                <a:xfrm>
                  <a:off x="3168" y="2304"/>
                  <a:ext cx="1968" cy="1248"/>
                </a:xfrm>
                <a:prstGeom prst="rect">
                  <a:avLst/>
                </a:prstGeom>
                <a:solidFill>
                  <a:schemeClr val="hlink"/>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endParaRPr lang="zh-CN" altLang="en-US"/>
                </a:p>
              </p:txBody>
            </p:sp>
            <p:grpSp>
              <p:nvGrpSpPr>
                <p:cNvPr id="278625" name="Group 97">
                  <a:extLst>
                    <a:ext uri="{FF2B5EF4-FFF2-40B4-BE49-F238E27FC236}">
                      <a16:creationId xmlns:a16="http://schemas.microsoft.com/office/drawing/2014/main" id="{EC6B73FD-3B72-4938-908E-B46185CBEA03}"/>
                    </a:ext>
                  </a:extLst>
                </p:cNvPr>
                <p:cNvGrpSpPr>
                  <a:grpSpLocks/>
                </p:cNvGrpSpPr>
                <p:nvPr/>
              </p:nvGrpSpPr>
              <p:grpSpPr bwMode="auto">
                <a:xfrm>
                  <a:off x="3264" y="2352"/>
                  <a:ext cx="1379" cy="1018"/>
                  <a:chOff x="3264" y="2352"/>
                  <a:chExt cx="1379" cy="1018"/>
                </a:xfrm>
              </p:grpSpPr>
              <p:grpSp>
                <p:nvGrpSpPr>
                  <p:cNvPr id="278620" name="Group 92">
                    <a:extLst>
                      <a:ext uri="{FF2B5EF4-FFF2-40B4-BE49-F238E27FC236}">
                        <a16:creationId xmlns:a16="http://schemas.microsoft.com/office/drawing/2014/main" id="{DE7F850B-8365-4549-9C34-D0A725237650}"/>
                      </a:ext>
                    </a:extLst>
                  </p:cNvPr>
                  <p:cNvGrpSpPr>
                    <a:grpSpLocks/>
                  </p:cNvGrpSpPr>
                  <p:nvPr/>
                </p:nvGrpSpPr>
                <p:grpSpPr bwMode="auto">
                  <a:xfrm>
                    <a:off x="3264" y="2352"/>
                    <a:ext cx="1379" cy="1018"/>
                    <a:chOff x="3264" y="2352"/>
                    <a:chExt cx="1379" cy="1018"/>
                  </a:xfrm>
                </p:grpSpPr>
                <p:sp>
                  <p:nvSpPr>
                    <p:cNvPr id="278609" name="Rectangle 81">
                      <a:extLst>
                        <a:ext uri="{FF2B5EF4-FFF2-40B4-BE49-F238E27FC236}">
                          <a16:creationId xmlns:a16="http://schemas.microsoft.com/office/drawing/2014/main" id="{D6B40302-4F39-45AD-AC00-CCD4C316EA9B}"/>
                        </a:ext>
                      </a:extLst>
                    </p:cNvPr>
                    <p:cNvSpPr>
                      <a:spLocks noChangeArrowheads="1"/>
                    </p:cNvSpPr>
                    <p:nvPr/>
                  </p:nvSpPr>
                  <p:spPr bwMode="auto">
                    <a:xfrm>
                      <a:off x="4320" y="3024"/>
                      <a:ext cx="3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rPr>
                        <a:t>Y=</a:t>
                      </a:r>
                    </a:p>
                  </p:txBody>
                </p:sp>
                <p:sp>
                  <p:nvSpPr>
                    <p:cNvPr id="278591" name="Rectangle 63">
                      <a:extLst>
                        <a:ext uri="{FF2B5EF4-FFF2-40B4-BE49-F238E27FC236}">
                          <a16:creationId xmlns:a16="http://schemas.microsoft.com/office/drawing/2014/main" id="{392A75D3-F58B-4987-9211-7726E3D237C5}"/>
                        </a:ext>
                      </a:extLst>
                    </p:cNvPr>
                    <p:cNvSpPr>
                      <a:spLocks noChangeArrowheads="1"/>
                    </p:cNvSpPr>
                    <p:nvPr/>
                  </p:nvSpPr>
                  <p:spPr bwMode="auto">
                    <a:xfrm>
                      <a:off x="3264" y="3120"/>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B</a:t>
                      </a:r>
                    </a:p>
                  </p:txBody>
                </p:sp>
                <p:grpSp>
                  <p:nvGrpSpPr>
                    <p:cNvPr id="278592" name="Group 64">
                      <a:extLst>
                        <a:ext uri="{FF2B5EF4-FFF2-40B4-BE49-F238E27FC236}">
                          <a16:creationId xmlns:a16="http://schemas.microsoft.com/office/drawing/2014/main" id="{F078CBE7-CC69-4E31-BA52-5F009482E8B9}"/>
                        </a:ext>
                      </a:extLst>
                    </p:cNvPr>
                    <p:cNvGrpSpPr>
                      <a:grpSpLocks/>
                    </p:cNvGrpSpPr>
                    <p:nvPr/>
                  </p:nvGrpSpPr>
                  <p:grpSpPr bwMode="auto">
                    <a:xfrm>
                      <a:off x="3696" y="3168"/>
                      <a:ext cx="144" cy="192"/>
                      <a:chOff x="5376" y="1680"/>
                      <a:chExt cx="134" cy="144"/>
                    </a:xfrm>
                  </p:grpSpPr>
                  <p:sp>
                    <p:nvSpPr>
                      <p:cNvPr id="278593" name="Freeform 65">
                        <a:extLst>
                          <a:ext uri="{FF2B5EF4-FFF2-40B4-BE49-F238E27FC236}">
                            <a16:creationId xmlns:a16="http://schemas.microsoft.com/office/drawing/2014/main" id="{6B8C1ABB-8F53-4C6F-95DA-54688EC160C1}"/>
                          </a:ext>
                        </a:extLst>
                      </p:cNvPr>
                      <p:cNvSpPr>
                        <a:spLocks/>
                      </p:cNvSpPr>
                      <p:nvPr/>
                    </p:nvSpPr>
                    <p:spPr bwMode="auto">
                      <a:xfrm>
                        <a:off x="5376" y="1680"/>
                        <a:ext cx="134" cy="130"/>
                      </a:xfrm>
                      <a:custGeom>
                        <a:avLst/>
                        <a:gdLst>
                          <a:gd name="T0" fmla="*/ 134 w 134"/>
                          <a:gd name="T1" fmla="*/ 130 h 130"/>
                          <a:gd name="T2" fmla="*/ 0 w 134"/>
                          <a:gd name="T3" fmla="*/ 63 h 130"/>
                          <a:gd name="T4" fmla="*/ 134 w 134"/>
                          <a:gd name="T5" fmla="*/ 0 h 130"/>
                          <a:gd name="T6" fmla="*/ 134 w 134"/>
                          <a:gd name="T7" fmla="*/ 130 h 130"/>
                        </a:gdLst>
                        <a:ahLst/>
                        <a:cxnLst>
                          <a:cxn ang="0">
                            <a:pos x="T0" y="T1"/>
                          </a:cxn>
                          <a:cxn ang="0">
                            <a:pos x="T2" y="T3"/>
                          </a:cxn>
                          <a:cxn ang="0">
                            <a:pos x="T4" y="T5"/>
                          </a:cxn>
                          <a:cxn ang="0">
                            <a:pos x="T6" y="T7"/>
                          </a:cxn>
                        </a:cxnLst>
                        <a:rect l="0" t="0" r="r" b="b"/>
                        <a:pathLst>
                          <a:path w="134" h="130">
                            <a:moveTo>
                              <a:pt x="134" y="130"/>
                            </a:moveTo>
                            <a:lnTo>
                              <a:pt x="0" y="63"/>
                            </a:lnTo>
                            <a:lnTo>
                              <a:pt x="134" y="0"/>
                            </a:lnTo>
                            <a:lnTo>
                              <a:pt x="134" y="13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278594" name="Line 66">
                        <a:extLst>
                          <a:ext uri="{FF2B5EF4-FFF2-40B4-BE49-F238E27FC236}">
                            <a16:creationId xmlns:a16="http://schemas.microsoft.com/office/drawing/2014/main" id="{715CD833-32EF-4237-8C23-E8FD7632D546}"/>
                          </a:ext>
                        </a:extLst>
                      </p:cNvPr>
                      <p:cNvSpPr>
                        <a:spLocks noChangeShapeType="1"/>
                      </p:cNvSpPr>
                      <p:nvPr/>
                    </p:nvSpPr>
                    <p:spPr bwMode="auto">
                      <a:xfrm>
                        <a:off x="5376" y="1680"/>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8596" name="Group 68">
                      <a:extLst>
                        <a:ext uri="{FF2B5EF4-FFF2-40B4-BE49-F238E27FC236}">
                          <a16:creationId xmlns:a16="http://schemas.microsoft.com/office/drawing/2014/main" id="{D573E825-C689-4992-B461-62B9B59D2193}"/>
                        </a:ext>
                      </a:extLst>
                    </p:cNvPr>
                    <p:cNvGrpSpPr>
                      <a:grpSpLocks/>
                    </p:cNvGrpSpPr>
                    <p:nvPr/>
                  </p:nvGrpSpPr>
                  <p:grpSpPr bwMode="auto">
                    <a:xfrm>
                      <a:off x="3696" y="2880"/>
                      <a:ext cx="144" cy="192"/>
                      <a:chOff x="5376" y="1680"/>
                      <a:chExt cx="134" cy="144"/>
                    </a:xfrm>
                  </p:grpSpPr>
                  <p:sp>
                    <p:nvSpPr>
                      <p:cNvPr id="278597" name="Freeform 69">
                        <a:extLst>
                          <a:ext uri="{FF2B5EF4-FFF2-40B4-BE49-F238E27FC236}">
                            <a16:creationId xmlns:a16="http://schemas.microsoft.com/office/drawing/2014/main" id="{2C679519-3C50-46B5-AC70-E0386BFB8786}"/>
                          </a:ext>
                        </a:extLst>
                      </p:cNvPr>
                      <p:cNvSpPr>
                        <a:spLocks/>
                      </p:cNvSpPr>
                      <p:nvPr/>
                    </p:nvSpPr>
                    <p:spPr bwMode="auto">
                      <a:xfrm>
                        <a:off x="5376" y="1680"/>
                        <a:ext cx="134" cy="130"/>
                      </a:xfrm>
                      <a:custGeom>
                        <a:avLst/>
                        <a:gdLst>
                          <a:gd name="T0" fmla="*/ 134 w 134"/>
                          <a:gd name="T1" fmla="*/ 130 h 130"/>
                          <a:gd name="T2" fmla="*/ 0 w 134"/>
                          <a:gd name="T3" fmla="*/ 63 h 130"/>
                          <a:gd name="T4" fmla="*/ 134 w 134"/>
                          <a:gd name="T5" fmla="*/ 0 h 130"/>
                          <a:gd name="T6" fmla="*/ 134 w 134"/>
                          <a:gd name="T7" fmla="*/ 130 h 130"/>
                        </a:gdLst>
                        <a:ahLst/>
                        <a:cxnLst>
                          <a:cxn ang="0">
                            <a:pos x="T0" y="T1"/>
                          </a:cxn>
                          <a:cxn ang="0">
                            <a:pos x="T2" y="T3"/>
                          </a:cxn>
                          <a:cxn ang="0">
                            <a:pos x="T4" y="T5"/>
                          </a:cxn>
                          <a:cxn ang="0">
                            <a:pos x="T6" y="T7"/>
                          </a:cxn>
                        </a:cxnLst>
                        <a:rect l="0" t="0" r="r" b="b"/>
                        <a:pathLst>
                          <a:path w="134" h="130">
                            <a:moveTo>
                              <a:pt x="134" y="130"/>
                            </a:moveTo>
                            <a:lnTo>
                              <a:pt x="0" y="63"/>
                            </a:lnTo>
                            <a:lnTo>
                              <a:pt x="134" y="0"/>
                            </a:lnTo>
                            <a:lnTo>
                              <a:pt x="134" y="13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278598" name="Line 70">
                        <a:extLst>
                          <a:ext uri="{FF2B5EF4-FFF2-40B4-BE49-F238E27FC236}">
                            <a16:creationId xmlns:a16="http://schemas.microsoft.com/office/drawing/2014/main" id="{69DA6B2B-63C1-469F-B1BC-009FBBF6D296}"/>
                          </a:ext>
                        </a:extLst>
                      </p:cNvPr>
                      <p:cNvSpPr>
                        <a:spLocks noChangeShapeType="1"/>
                      </p:cNvSpPr>
                      <p:nvPr/>
                    </p:nvSpPr>
                    <p:spPr bwMode="auto">
                      <a:xfrm>
                        <a:off x="5376" y="1680"/>
                        <a:ext cx="0"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599" name="Line 71">
                      <a:extLst>
                        <a:ext uri="{FF2B5EF4-FFF2-40B4-BE49-F238E27FC236}">
                          <a16:creationId xmlns:a16="http://schemas.microsoft.com/office/drawing/2014/main" id="{937BEEE3-CF76-4CF5-A7FD-F40B18F649AE}"/>
                        </a:ext>
                      </a:extLst>
                    </p:cNvPr>
                    <p:cNvSpPr>
                      <a:spLocks noChangeShapeType="1"/>
                    </p:cNvSpPr>
                    <p:nvPr/>
                  </p:nvSpPr>
                  <p:spPr bwMode="auto">
                    <a:xfrm>
                      <a:off x="3504" y="3264"/>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600" name="Line 72">
                      <a:extLst>
                        <a:ext uri="{FF2B5EF4-FFF2-40B4-BE49-F238E27FC236}">
                          <a16:creationId xmlns:a16="http://schemas.microsoft.com/office/drawing/2014/main" id="{12A4425F-EEAD-4589-BE69-D169AD60157F}"/>
                        </a:ext>
                      </a:extLst>
                    </p:cNvPr>
                    <p:cNvSpPr>
                      <a:spLocks noChangeShapeType="1"/>
                    </p:cNvSpPr>
                    <p:nvPr/>
                  </p:nvSpPr>
                  <p:spPr bwMode="auto">
                    <a:xfrm>
                      <a:off x="3504" y="2976"/>
                      <a:ext cx="96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601" name="Line 73">
                      <a:extLst>
                        <a:ext uri="{FF2B5EF4-FFF2-40B4-BE49-F238E27FC236}">
                          <a16:creationId xmlns:a16="http://schemas.microsoft.com/office/drawing/2014/main" id="{98501740-E69F-437F-8781-29FCEE26010B}"/>
                        </a:ext>
                      </a:extLst>
                    </p:cNvPr>
                    <p:cNvSpPr>
                      <a:spLocks noChangeShapeType="1"/>
                    </p:cNvSpPr>
                    <p:nvPr/>
                  </p:nvSpPr>
                  <p:spPr bwMode="auto">
                    <a:xfrm flipV="1">
                      <a:off x="4128" y="2448"/>
                      <a:ext cx="0" cy="81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602" name="Oval 74">
                      <a:extLst>
                        <a:ext uri="{FF2B5EF4-FFF2-40B4-BE49-F238E27FC236}">
                          <a16:creationId xmlns:a16="http://schemas.microsoft.com/office/drawing/2014/main" id="{2BC42E68-4F13-484E-A9F1-C241A4525AC0}"/>
                        </a:ext>
                      </a:extLst>
                    </p:cNvPr>
                    <p:cNvSpPr>
                      <a:spLocks noChangeArrowheads="1"/>
                    </p:cNvSpPr>
                    <p:nvPr/>
                  </p:nvSpPr>
                  <p:spPr bwMode="auto">
                    <a:xfrm>
                      <a:off x="3504" y="2928"/>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603" name="Oval 75">
                      <a:extLst>
                        <a:ext uri="{FF2B5EF4-FFF2-40B4-BE49-F238E27FC236}">
                          <a16:creationId xmlns:a16="http://schemas.microsoft.com/office/drawing/2014/main" id="{5190A129-2053-4FC2-BDDA-32BC23E4B7EC}"/>
                        </a:ext>
                      </a:extLst>
                    </p:cNvPr>
                    <p:cNvSpPr>
                      <a:spLocks noChangeArrowheads="1"/>
                    </p:cNvSpPr>
                    <p:nvPr/>
                  </p:nvSpPr>
                  <p:spPr bwMode="auto">
                    <a:xfrm>
                      <a:off x="3504" y="3216"/>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604" name="Oval 76">
                      <a:extLst>
                        <a:ext uri="{FF2B5EF4-FFF2-40B4-BE49-F238E27FC236}">
                          <a16:creationId xmlns:a16="http://schemas.microsoft.com/office/drawing/2014/main" id="{12A99A6B-A3AF-4868-9ACB-381FD0D7C786}"/>
                        </a:ext>
                      </a:extLst>
                    </p:cNvPr>
                    <p:cNvSpPr>
                      <a:spLocks noChangeArrowheads="1"/>
                    </p:cNvSpPr>
                    <p:nvPr/>
                  </p:nvSpPr>
                  <p:spPr bwMode="auto">
                    <a:xfrm>
                      <a:off x="4128" y="2448"/>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605" name="Oval 77">
                      <a:extLst>
                        <a:ext uri="{FF2B5EF4-FFF2-40B4-BE49-F238E27FC236}">
                          <a16:creationId xmlns:a16="http://schemas.microsoft.com/office/drawing/2014/main" id="{DFCA0491-EBFB-4ED0-A797-2A298E6D4FAC}"/>
                        </a:ext>
                      </a:extLst>
                    </p:cNvPr>
                    <p:cNvSpPr>
                      <a:spLocks noChangeArrowheads="1"/>
                    </p:cNvSpPr>
                    <p:nvPr/>
                  </p:nvSpPr>
                  <p:spPr bwMode="auto">
                    <a:xfrm>
                      <a:off x="4416" y="2976"/>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606" name="Rectangle 78">
                      <a:extLst>
                        <a:ext uri="{FF2B5EF4-FFF2-40B4-BE49-F238E27FC236}">
                          <a16:creationId xmlns:a16="http://schemas.microsoft.com/office/drawing/2014/main" id="{8E262521-D908-4D28-B19E-8CDAA5CB0008}"/>
                        </a:ext>
                      </a:extLst>
                    </p:cNvPr>
                    <p:cNvSpPr>
                      <a:spLocks noChangeArrowheads="1"/>
                    </p:cNvSpPr>
                    <p:nvPr/>
                  </p:nvSpPr>
                  <p:spPr bwMode="auto">
                    <a:xfrm>
                      <a:off x="3264" y="283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A</a:t>
                      </a:r>
                    </a:p>
                  </p:txBody>
                </p:sp>
                <p:sp>
                  <p:nvSpPr>
                    <p:cNvPr id="278607" name="Rectangle 79">
                      <a:extLst>
                        <a:ext uri="{FF2B5EF4-FFF2-40B4-BE49-F238E27FC236}">
                          <a16:creationId xmlns:a16="http://schemas.microsoft.com/office/drawing/2014/main" id="{E884AA32-D827-4BC8-93AE-9CB30375F770}"/>
                        </a:ext>
                      </a:extLst>
                    </p:cNvPr>
                    <p:cNvSpPr>
                      <a:spLocks noChangeArrowheads="1"/>
                    </p:cNvSpPr>
                    <p:nvPr/>
                  </p:nvSpPr>
                  <p:spPr bwMode="auto">
                    <a:xfrm>
                      <a:off x="3840" y="2736"/>
                      <a:ext cx="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solidFill>
                            <a:schemeClr val="tx2"/>
                          </a:solidFill>
                        </a:rPr>
                        <a:t>D</a:t>
                      </a:r>
                      <a:r>
                        <a:rPr lang="en-US" altLang="zh-CN" sz="1800" baseline="-25000">
                          <a:solidFill>
                            <a:schemeClr val="tx2"/>
                          </a:solidFill>
                        </a:rPr>
                        <a:t>1</a:t>
                      </a:r>
                    </a:p>
                  </p:txBody>
                </p:sp>
                <p:sp>
                  <p:nvSpPr>
                    <p:cNvPr id="278608" name="Rectangle 80">
                      <a:extLst>
                        <a:ext uri="{FF2B5EF4-FFF2-40B4-BE49-F238E27FC236}">
                          <a16:creationId xmlns:a16="http://schemas.microsoft.com/office/drawing/2014/main" id="{75DB0394-5768-44E7-9CD6-FEB81F89C091}"/>
                        </a:ext>
                      </a:extLst>
                    </p:cNvPr>
                    <p:cNvSpPr>
                      <a:spLocks noChangeArrowheads="1"/>
                    </p:cNvSpPr>
                    <p:nvPr/>
                  </p:nvSpPr>
                  <p:spPr bwMode="auto">
                    <a:xfrm>
                      <a:off x="3840" y="3024"/>
                      <a:ext cx="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solidFill>
                            <a:schemeClr val="tx2"/>
                          </a:solidFill>
                        </a:rPr>
                        <a:t>D</a:t>
                      </a:r>
                      <a:r>
                        <a:rPr lang="en-US" altLang="zh-CN" sz="1800" baseline="-25000">
                          <a:solidFill>
                            <a:schemeClr val="tx2"/>
                          </a:solidFill>
                        </a:rPr>
                        <a:t>2</a:t>
                      </a:r>
                    </a:p>
                  </p:txBody>
                </p:sp>
                <p:sp>
                  <p:nvSpPr>
                    <p:cNvPr id="278610" name="Text Box 82">
                      <a:extLst>
                        <a:ext uri="{FF2B5EF4-FFF2-40B4-BE49-F238E27FC236}">
                          <a16:creationId xmlns:a16="http://schemas.microsoft.com/office/drawing/2014/main" id="{9669C9A0-C55D-4D9E-ACFD-B2C1F84E43F0}"/>
                        </a:ext>
                      </a:extLst>
                    </p:cNvPr>
                    <p:cNvSpPr txBox="1">
                      <a:spLocks noChangeArrowheads="1"/>
                    </p:cNvSpPr>
                    <p:nvPr/>
                  </p:nvSpPr>
                  <p:spPr bwMode="auto">
                    <a:xfrm>
                      <a:off x="4176" y="235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0033CC"/>
                          </a:solidFill>
                        </a:rPr>
                        <a:t>+U</a:t>
                      </a:r>
                    </a:p>
                  </p:txBody>
                </p:sp>
              </p:grpSp>
              <p:sp>
                <p:nvSpPr>
                  <p:cNvPr id="278624" name="Rectangle 96">
                    <a:extLst>
                      <a:ext uri="{FF2B5EF4-FFF2-40B4-BE49-F238E27FC236}">
                        <a16:creationId xmlns:a16="http://schemas.microsoft.com/office/drawing/2014/main" id="{F123CAB0-A576-422D-8A40-96D02BC84EAD}"/>
                      </a:ext>
                    </a:extLst>
                  </p:cNvPr>
                  <p:cNvSpPr>
                    <a:spLocks noChangeArrowheads="1"/>
                  </p:cNvSpPr>
                  <p:nvPr/>
                </p:nvSpPr>
                <p:spPr bwMode="auto">
                  <a:xfrm>
                    <a:off x="4080" y="2640"/>
                    <a:ext cx="96"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78769" name="Group 241">
                <a:extLst>
                  <a:ext uri="{FF2B5EF4-FFF2-40B4-BE49-F238E27FC236}">
                    <a16:creationId xmlns:a16="http://schemas.microsoft.com/office/drawing/2014/main" id="{B5D8B843-8389-44CC-B9FE-44CBEA15409D}"/>
                  </a:ext>
                </a:extLst>
              </p:cNvPr>
              <p:cNvGrpSpPr>
                <a:grpSpLocks/>
              </p:cNvGrpSpPr>
              <p:nvPr/>
            </p:nvGrpSpPr>
            <p:grpSpPr bwMode="auto">
              <a:xfrm>
                <a:off x="4332" y="3249"/>
                <a:ext cx="181" cy="181"/>
                <a:chOff x="4332" y="3249"/>
                <a:chExt cx="181" cy="181"/>
              </a:xfrm>
            </p:grpSpPr>
            <p:sp>
              <p:nvSpPr>
                <p:cNvPr id="278766" name="Oval 238">
                  <a:extLst>
                    <a:ext uri="{FF2B5EF4-FFF2-40B4-BE49-F238E27FC236}">
                      <a16:creationId xmlns:a16="http://schemas.microsoft.com/office/drawing/2014/main" id="{F065DB8B-AA1C-4F35-972E-7ED466F6A8F3}"/>
                    </a:ext>
                  </a:extLst>
                </p:cNvPr>
                <p:cNvSpPr>
                  <a:spLocks noChangeArrowheads="1"/>
                </p:cNvSpPr>
                <p:nvPr/>
              </p:nvSpPr>
              <p:spPr bwMode="auto">
                <a:xfrm>
                  <a:off x="4422" y="3249"/>
                  <a:ext cx="46" cy="45"/>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67" name="Line 239">
                  <a:extLst>
                    <a:ext uri="{FF2B5EF4-FFF2-40B4-BE49-F238E27FC236}">
                      <a16:creationId xmlns:a16="http://schemas.microsoft.com/office/drawing/2014/main" id="{352C5284-344F-4849-80BB-D5CB203D4979}"/>
                    </a:ext>
                  </a:extLst>
                </p:cNvPr>
                <p:cNvSpPr>
                  <a:spLocks noChangeShapeType="1"/>
                </p:cNvSpPr>
                <p:nvPr/>
              </p:nvSpPr>
              <p:spPr bwMode="auto">
                <a:xfrm>
                  <a:off x="4422" y="3294"/>
                  <a:ext cx="0" cy="1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68" name="Line 240">
                  <a:extLst>
                    <a:ext uri="{FF2B5EF4-FFF2-40B4-BE49-F238E27FC236}">
                      <a16:creationId xmlns:a16="http://schemas.microsoft.com/office/drawing/2014/main" id="{ABF282A7-7559-45B8-8644-1BDD07D02D11}"/>
                    </a:ext>
                  </a:extLst>
                </p:cNvPr>
                <p:cNvSpPr>
                  <a:spLocks noChangeShapeType="1"/>
                </p:cNvSpPr>
                <p:nvPr/>
              </p:nvSpPr>
              <p:spPr bwMode="auto">
                <a:xfrm>
                  <a:off x="4332" y="3430"/>
                  <a:ext cx="1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78776" name="Rectangle 248">
              <a:extLst>
                <a:ext uri="{FF2B5EF4-FFF2-40B4-BE49-F238E27FC236}">
                  <a16:creationId xmlns:a16="http://schemas.microsoft.com/office/drawing/2014/main" id="{A314BA88-C8B7-4095-8B6D-AD930B5B7488}"/>
                </a:ext>
              </a:extLst>
            </p:cNvPr>
            <p:cNvSpPr>
              <a:spLocks noChangeArrowheads="1"/>
            </p:cNvSpPr>
            <p:nvPr/>
          </p:nvSpPr>
          <p:spPr bwMode="auto">
            <a:xfrm>
              <a:off x="4059" y="2750"/>
              <a:ext cx="18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chemeClr val="tx1"/>
                  </a:solidFill>
                </a:rPr>
                <a:t>·</a:t>
              </a:r>
            </a:p>
          </p:txBody>
        </p:sp>
      </p:grpSp>
      <p:grpSp>
        <p:nvGrpSpPr>
          <p:cNvPr id="278775" name="Group 247">
            <a:extLst>
              <a:ext uri="{FF2B5EF4-FFF2-40B4-BE49-F238E27FC236}">
                <a16:creationId xmlns:a16="http://schemas.microsoft.com/office/drawing/2014/main" id="{0D93D272-CF8A-48E8-8E62-754EA7A9B77B}"/>
              </a:ext>
            </a:extLst>
          </p:cNvPr>
          <p:cNvGrpSpPr>
            <a:grpSpLocks/>
          </p:cNvGrpSpPr>
          <p:nvPr/>
        </p:nvGrpSpPr>
        <p:grpSpPr bwMode="auto">
          <a:xfrm>
            <a:off x="1295400" y="3657600"/>
            <a:ext cx="3124200" cy="1981200"/>
            <a:chOff x="816" y="2304"/>
            <a:chExt cx="1968" cy="1248"/>
          </a:xfrm>
        </p:grpSpPr>
        <p:grpSp>
          <p:nvGrpSpPr>
            <p:cNvPr id="278635" name="Group 107">
              <a:extLst>
                <a:ext uri="{FF2B5EF4-FFF2-40B4-BE49-F238E27FC236}">
                  <a16:creationId xmlns:a16="http://schemas.microsoft.com/office/drawing/2014/main" id="{6E408497-F121-4DAE-ABD6-3B82974A8379}"/>
                </a:ext>
              </a:extLst>
            </p:cNvPr>
            <p:cNvGrpSpPr>
              <a:grpSpLocks/>
            </p:cNvGrpSpPr>
            <p:nvPr/>
          </p:nvGrpSpPr>
          <p:grpSpPr bwMode="auto">
            <a:xfrm>
              <a:off x="816" y="2304"/>
              <a:ext cx="1968" cy="1248"/>
              <a:chOff x="768" y="2304"/>
              <a:chExt cx="1968" cy="1248"/>
            </a:xfrm>
          </p:grpSpPr>
          <p:sp>
            <p:nvSpPr>
              <p:cNvPr id="278634" name="Rectangle 106">
                <a:extLst>
                  <a:ext uri="{FF2B5EF4-FFF2-40B4-BE49-F238E27FC236}">
                    <a16:creationId xmlns:a16="http://schemas.microsoft.com/office/drawing/2014/main" id="{0AA6886D-844E-4B7E-9B49-9A2913C866C4}"/>
                  </a:ext>
                </a:extLst>
              </p:cNvPr>
              <p:cNvSpPr>
                <a:spLocks noChangeArrowheads="1"/>
              </p:cNvSpPr>
              <p:nvPr/>
            </p:nvSpPr>
            <p:spPr bwMode="auto">
              <a:xfrm>
                <a:off x="768" y="2304"/>
                <a:ext cx="1968" cy="1248"/>
              </a:xfrm>
              <a:prstGeom prst="rect">
                <a:avLst/>
              </a:prstGeom>
              <a:solidFill>
                <a:srgbClr val="FFFF8B"/>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endParaRPr lang="zh-CN" altLang="en-US"/>
              </a:p>
            </p:txBody>
          </p:sp>
          <p:grpSp>
            <p:nvGrpSpPr>
              <p:cNvPr id="278565" name="Group 37">
                <a:extLst>
                  <a:ext uri="{FF2B5EF4-FFF2-40B4-BE49-F238E27FC236}">
                    <a16:creationId xmlns:a16="http://schemas.microsoft.com/office/drawing/2014/main" id="{4AFD539C-20D7-4584-896B-84160A72D8A8}"/>
                  </a:ext>
                </a:extLst>
              </p:cNvPr>
              <p:cNvGrpSpPr>
                <a:grpSpLocks/>
              </p:cNvGrpSpPr>
              <p:nvPr/>
            </p:nvGrpSpPr>
            <p:grpSpPr bwMode="auto">
              <a:xfrm>
                <a:off x="864" y="2352"/>
                <a:ext cx="1584" cy="1104"/>
                <a:chOff x="864" y="2544"/>
                <a:chExt cx="1584" cy="1104"/>
              </a:xfrm>
            </p:grpSpPr>
            <p:grpSp>
              <p:nvGrpSpPr>
                <p:cNvPr id="278566" name="Group 38">
                  <a:extLst>
                    <a:ext uri="{FF2B5EF4-FFF2-40B4-BE49-F238E27FC236}">
                      <a16:creationId xmlns:a16="http://schemas.microsoft.com/office/drawing/2014/main" id="{106E4360-288A-41D9-BB9F-71EA5D884799}"/>
                    </a:ext>
                  </a:extLst>
                </p:cNvPr>
                <p:cNvGrpSpPr>
                  <a:grpSpLocks/>
                </p:cNvGrpSpPr>
                <p:nvPr/>
              </p:nvGrpSpPr>
              <p:grpSpPr bwMode="auto">
                <a:xfrm>
                  <a:off x="864" y="2544"/>
                  <a:ext cx="1344" cy="1104"/>
                  <a:chOff x="864" y="2544"/>
                  <a:chExt cx="1344" cy="1104"/>
                </a:xfrm>
              </p:grpSpPr>
              <p:grpSp>
                <p:nvGrpSpPr>
                  <p:cNvPr id="278567" name="Group 39">
                    <a:extLst>
                      <a:ext uri="{FF2B5EF4-FFF2-40B4-BE49-F238E27FC236}">
                        <a16:creationId xmlns:a16="http://schemas.microsoft.com/office/drawing/2014/main" id="{F0DC53F8-4807-4BA0-B3E3-995A6021ACA1}"/>
                      </a:ext>
                    </a:extLst>
                  </p:cNvPr>
                  <p:cNvGrpSpPr>
                    <a:grpSpLocks/>
                  </p:cNvGrpSpPr>
                  <p:nvPr/>
                </p:nvGrpSpPr>
                <p:grpSpPr bwMode="auto">
                  <a:xfrm>
                    <a:off x="1536" y="2976"/>
                    <a:ext cx="144" cy="192"/>
                    <a:chOff x="3840" y="240"/>
                    <a:chExt cx="144" cy="192"/>
                  </a:xfrm>
                </p:grpSpPr>
                <p:sp>
                  <p:nvSpPr>
                    <p:cNvPr id="278568" name="Freeform 40">
                      <a:extLst>
                        <a:ext uri="{FF2B5EF4-FFF2-40B4-BE49-F238E27FC236}">
                          <a16:creationId xmlns:a16="http://schemas.microsoft.com/office/drawing/2014/main" id="{FA33C446-F4F2-4B15-A693-1383124BB0C0}"/>
                        </a:ext>
                      </a:extLst>
                    </p:cNvPr>
                    <p:cNvSpPr>
                      <a:spLocks/>
                    </p:cNvSpPr>
                    <p:nvPr/>
                  </p:nvSpPr>
                  <p:spPr bwMode="auto">
                    <a:xfrm>
                      <a:off x="3840" y="240"/>
                      <a:ext cx="144" cy="181"/>
                    </a:xfrm>
                    <a:custGeom>
                      <a:avLst/>
                      <a:gdLst>
                        <a:gd name="T0" fmla="*/ 0 w 133"/>
                        <a:gd name="T1" fmla="*/ 0 h 133"/>
                        <a:gd name="T2" fmla="*/ 133 w 133"/>
                        <a:gd name="T3" fmla="*/ 64 h 133"/>
                        <a:gd name="T4" fmla="*/ 0 w 133"/>
                        <a:gd name="T5" fmla="*/ 133 h 133"/>
                        <a:gd name="T6" fmla="*/ 0 w 133"/>
                        <a:gd name="T7" fmla="*/ 0 h 133"/>
                      </a:gdLst>
                      <a:ahLst/>
                      <a:cxnLst>
                        <a:cxn ang="0">
                          <a:pos x="T0" y="T1"/>
                        </a:cxn>
                        <a:cxn ang="0">
                          <a:pos x="T2" y="T3"/>
                        </a:cxn>
                        <a:cxn ang="0">
                          <a:pos x="T4" y="T5"/>
                        </a:cxn>
                        <a:cxn ang="0">
                          <a:pos x="T6" y="T7"/>
                        </a:cxn>
                      </a:cxnLst>
                      <a:rect l="0" t="0" r="r" b="b"/>
                      <a:pathLst>
                        <a:path w="133" h="133">
                          <a:moveTo>
                            <a:pt x="0" y="0"/>
                          </a:moveTo>
                          <a:lnTo>
                            <a:pt x="133" y="64"/>
                          </a:lnTo>
                          <a:lnTo>
                            <a:pt x="0" y="133"/>
                          </a:lnTo>
                          <a:lnTo>
                            <a:pt x="0" y="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278569" name="Line 41">
                      <a:extLst>
                        <a:ext uri="{FF2B5EF4-FFF2-40B4-BE49-F238E27FC236}">
                          <a16:creationId xmlns:a16="http://schemas.microsoft.com/office/drawing/2014/main" id="{BBAE4CD2-922F-49C9-B711-426C49984115}"/>
                        </a:ext>
                      </a:extLst>
                    </p:cNvPr>
                    <p:cNvSpPr>
                      <a:spLocks noChangeShapeType="1"/>
                    </p:cNvSpPr>
                    <p:nvPr/>
                  </p:nvSpPr>
                  <p:spPr bwMode="auto">
                    <a:xfrm>
                      <a:off x="3984" y="24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570" name="Line 42">
                    <a:extLst>
                      <a:ext uri="{FF2B5EF4-FFF2-40B4-BE49-F238E27FC236}">
                        <a16:creationId xmlns:a16="http://schemas.microsoft.com/office/drawing/2014/main" id="{59FDAA24-5801-463A-B78D-B9D8EC7A9C9C}"/>
                      </a:ext>
                    </a:extLst>
                  </p:cNvPr>
                  <p:cNvSpPr>
                    <a:spLocks noChangeShapeType="1"/>
                  </p:cNvSpPr>
                  <p:nvPr/>
                </p:nvSpPr>
                <p:spPr bwMode="auto">
                  <a:xfrm>
                    <a:off x="1152" y="3072"/>
                    <a:ext cx="10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71" name="Line 43">
                    <a:extLst>
                      <a:ext uri="{FF2B5EF4-FFF2-40B4-BE49-F238E27FC236}">
                        <a16:creationId xmlns:a16="http://schemas.microsoft.com/office/drawing/2014/main" id="{75428101-FFD3-4428-A2E7-BD84BD16F8D8}"/>
                      </a:ext>
                    </a:extLst>
                  </p:cNvPr>
                  <p:cNvSpPr>
                    <a:spLocks noChangeShapeType="1"/>
                  </p:cNvSpPr>
                  <p:nvPr/>
                </p:nvSpPr>
                <p:spPr bwMode="auto">
                  <a:xfrm>
                    <a:off x="1152" y="2784"/>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72" name="Line 44">
                    <a:extLst>
                      <a:ext uri="{FF2B5EF4-FFF2-40B4-BE49-F238E27FC236}">
                        <a16:creationId xmlns:a16="http://schemas.microsoft.com/office/drawing/2014/main" id="{EEC4D6E3-D3E9-4ACA-9892-70EAA4559C8C}"/>
                      </a:ext>
                    </a:extLst>
                  </p:cNvPr>
                  <p:cNvSpPr>
                    <a:spLocks noChangeShapeType="1"/>
                  </p:cNvSpPr>
                  <p:nvPr/>
                </p:nvSpPr>
                <p:spPr bwMode="auto">
                  <a:xfrm>
                    <a:off x="1920" y="2784"/>
                    <a:ext cx="0" cy="8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73" name="Line 45">
                    <a:extLst>
                      <a:ext uri="{FF2B5EF4-FFF2-40B4-BE49-F238E27FC236}">
                        <a16:creationId xmlns:a16="http://schemas.microsoft.com/office/drawing/2014/main" id="{FE1306F1-61D6-4795-AD1B-1FD0B6D2EB76}"/>
                      </a:ext>
                    </a:extLst>
                  </p:cNvPr>
                  <p:cNvSpPr>
                    <a:spLocks noChangeShapeType="1"/>
                  </p:cNvSpPr>
                  <p:nvPr/>
                </p:nvSpPr>
                <p:spPr bwMode="auto">
                  <a:xfrm>
                    <a:off x="1824" y="364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74" name="Oval 46">
                    <a:extLst>
                      <a:ext uri="{FF2B5EF4-FFF2-40B4-BE49-F238E27FC236}">
                        <a16:creationId xmlns:a16="http://schemas.microsoft.com/office/drawing/2014/main" id="{5D630478-4581-43A8-9543-541772C0D25F}"/>
                      </a:ext>
                    </a:extLst>
                  </p:cNvPr>
                  <p:cNvSpPr>
                    <a:spLocks noChangeArrowheads="1"/>
                  </p:cNvSpPr>
                  <p:nvPr/>
                </p:nvSpPr>
                <p:spPr bwMode="auto">
                  <a:xfrm>
                    <a:off x="1104" y="2736"/>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5" name="Oval 47">
                    <a:extLst>
                      <a:ext uri="{FF2B5EF4-FFF2-40B4-BE49-F238E27FC236}">
                        <a16:creationId xmlns:a16="http://schemas.microsoft.com/office/drawing/2014/main" id="{0136D3A9-4F9F-412F-9427-7079FD14B067}"/>
                      </a:ext>
                    </a:extLst>
                  </p:cNvPr>
                  <p:cNvSpPr>
                    <a:spLocks noChangeArrowheads="1"/>
                  </p:cNvSpPr>
                  <p:nvPr/>
                </p:nvSpPr>
                <p:spPr bwMode="auto">
                  <a:xfrm>
                    <a:off x="1104" y="3024"/>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6" name="Oval 48">
                    <a:extLst>
                      <a:ext uri="{FF2B5EF4-FFF2-40B4-BE49-F238E27FC236}">
                        <a16:creationId xmlns:a16="http://schemas.microsoft.com/office/drawing/2014/main" id="{78F03A56-1824-43B8-B7EB-5CDF7B3E8ACE}"/>
                      </a:ext>
                    </a:extLst>
                  </p:cNvPr>
                  <p:cNvSpPr>
                    <a:spLocks noChangeArrowheads="1"/>
                  </p:cNvSpPr>
                  <p:nvPr/>
                </p:nvSpPr>
                <p:spPr bwMode="auto">
                  <a:xfrm>
                    <a:off x="2160" y="3072"/>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7" name="Rectangle 49">
                    <a:extLst>
                      <a:ext uri="{FF2B5EF4-FFF2-40B4-BE49-F238E27FC236}">
                        <a16:creationId xmlns:a16="http://schemas.microsoft.com/office/drawing/2014/main" id="{014AD519-9622-490C-AF79-4ABFD64D372F}"/>
                      </a:ext>
                    </a:extLst>
                  </p:cNvPr>
                  <p:cNvSpPr>
                    <a:spLocks noChangeArrowheads="1"/>
                  </p:cNvSpPr>
                  <p:nvPr/>
                </p:nvSpPr>
                <p:spPr bwMode="auto">
                  <a:xfrm>
                    <a:off x="1872" y="3264"/>
                    <a:ext cx="96"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8" name="Text Box 50">
                    <a:extLst>
                      <a:ext uri="{FF2B5EF4-FFF2-40B4-BE49-F238E27FC236}">
                        <a16:creationId xmlns:a16="http://schemas.microsoft.com/office/drawing/2014/main" id="{A5BC56C3-F592-4F14-85EE-559AE090BD5B}"/>
                      </a:ext>
                    </a:extLst>
                  </p:cNvPr>
                  <p:cNvSpPr txBox="1">
                    <a:spLocks noChangeArrowheads="1"/>
                  </p:cNvSpPr>
                  <p:nvPr/>
                </p:nvSpPr>
                <p:spPr bwMode="auto">
                  <a:xfrm>
                    <a:off x="1248" y="254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800">
                        <a:solidFill>
                          <a:schemeClr val="tx2"/>
                        </a:solidFill>
                      </a:rPr>
                      <a:t>D</a:t>
                    </a:r>
                    <a:r>
                      <a:rPr lang="en-US" altLang="zh-CN" sz="1800" baseline="-25000">
                        <a:solidFill>
                          <a:schemeClr val="tx2"/>
                        </a:solidFill>
                      </a:rPr>
                      <a:t>1</a:t>
                    </a:r>
                  </a:p>
                </p:txBody>
              </p:sp>
              <p:sp>
                <p:nvSpPr>
                  <p:cNvPr id="278579" name="Rectangle 51">
                    <a:extLst>
                      <a:ext uri="{FF2B5EF4-FFF2-40B4-BE49-F238E27FC236}">
                        <a16:creationId xmlns:a16="http://schemas.microsoft.com/office/drawing/2014/main" id="{9681B044-7A22-44C4-9D30-C283C34545CE}"/>
                      </a:ext>
                    </a:extLst>
                  </p:cNvPr>
                  <p:cNvSpPr>
                    <a:spLocks noChangeArrowheads="1"/>
                  </p:cNvSpPr>
                  <p:nvPr/>
                </p:nvSpPr>
                <p:spPr bwMode="auto">
                  <a:xfrm>
                    <a:off x="1248" y="2832"/>
                    <a:ext cx="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solidFill>
                          <a:schemeClr val="tx2"/>
                        </a:solidFill>
                      </a:rPr>
                      <a:t>D</a:t>
                    </a:r>
                    <a:r>
                      <a:rPr lang="en-US" altLang="zh-CN" sz="1800" baseline="-25000">
                        <a:solidFill>
                          <a:schemeClr val="tx2"/>
                        </a:solidFill>
                      </a:rPr>
                      <a:t>2</a:t>
                    </a:r>
                  </a:p>
                </p:txBody>
              </p:sp>
              <p:sp>
                <p:nvSpPr>
                  <p:cNvPr id="278580" name="Rectangle 52">
                    <a:extLst>
                      <a:ext uri="{FF2B5EF4-FFF2-40B4-BE49-F238E27FC236}">
                        <a16:creationId xmlns:a16="http://schemas.microsoft.com/office/drawing/2014/main" id="{6EDD659E-01CD-48EB-B585-750412DF089A}"/>
                      </a:ext>
                    </a:extLst>
                  </p:cNvPr>
                  <p:cNvSpPr>
                    <a:spLocks noChangeArrowheads="1"/>
                  </p:cNvSpPr>
                  <p:nvPr/>
                </p:nvSpPr>
                <p:spPr bwMode="auto">
                  <a:xfrm>
                    <a:off x="1632" y="3216"/>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1800">
                        <a:solidFill>
                          <a:schemeClr val="tx2"/>
                        </a:solidFill>
                      </a:rPr>
                      <a:t>R</a:t>
                    </a:r>
                    <a:endParaRPr lang="en-US" altLang="zh-CN" sz="1800" baseline="-25000">
                      <a:solidFill>
                        <a:schemeClr val="tx2"/>
                      </a:solidFill>
                    </a:endParaRPr>
                  </a:p>
                </p:txBody>
              </p:sp>
              <p:grpSp>
                <p:nvGrpSpPr>
                  <p:cNvPr id="278581" name="Group 53">
                    <a:extLst>
                      <a:ext uri="{FF2B5EF4-FFF2-40B4-BE49-F238E27FC236}">
                        <a16:creationId xmlns:a16="http://schemas.microsoft.com/office/drawing/2014/main" id="{1AB9DD3E-134E-4862-A2AE-AD3D2D6B631F}"/>
                      </a:ext>
                    </a:extLst>
                  </p:cNvPr>
                  <p:cNvGrpSpPr>
                    <a:grpSpLocks/>
                  </p:cNvGrpSpPr>
                  <p:nvPr/>
                </p:nvGrpSpPr>
                <p:grpSpPr bwMode="auto">
                  <a:xfrm>
                    <a:off x="1536" y="2688"/>
                    <a:ext cx="144" cy="192"/>
                    <a:chOff x="3840" y="240"/>
                    <a:chExt cx="144" cy="192"/>
                  </a:xfrm>
                </p:grpSpPr>
                <p:sp>
                  <p:nvSpPr>
                    <p:cNvPr id="278582" name="Freeform 54">
                      <a:extLst>
                        <a:ext uri="{FF2B5EF4-FFF2-40B4-BE49-F238E27FC236}">
                          <a16:creationId xmlns:a16="http://schemas.microsoft.com/office/drawing/2014/main" id="{BA785678-6DD0-46AB-B36D-586A40DD5456}"/>
                        </a:ext>
                      </a:extLst>
                    </p:cNvPr>
                    <p:cNvSpPr>
                      <a:spLocks/>
                    </p:cNvSpPr>
                    <p:nvPr/>
                  </p:nvSpPr>
                  <p:spPr bwMode="auto">
                    <a:xfrm>
                      <a:off x="3840" y="240"/>
                      <a:ext cx="144" cy="181"/>
                    </a:xfrm>
                    <a:custGeom>
                      <a:avLst/>
                      <a:gdLst>
                        <a:gd name="T0" fmla="*/ 0 w 133"/>
                        <a:gd name="T1" fmla="*/ 0 h 133"/>
                        <a:gd name="T2" fmla="*/ 133 w 133"/>
                        <a:gd name="T3" fmla="*/ 64 h 133"/>
                        <a:gd name="T4" fmla="*/ 0 w 133"/>
                        <a:gd name="T5" fmla="*/ 133 h 133"/>
                        <a:gd name="T6" fmla="*/ 0 w 133"/>
                        <a:gd name="T7" fmla="*/ 0 h 133"/>
                      </a:gdLst>
                      <a:ahLst/>
                      <a:cxnLst>
                        <a:cxn ang="0">
                          <a:pos x="T0" y="T1"/>
                        </a:cxn>
                        <a:cxn ang="0">
                          <a:pos x="T2" y="T3"/>
                        </a:cxn>
                        <a:cxn ang="0">
                          <a:pos x="T4" y="T5"/>
                        </a:cxn>
                        <a:cxn ang="0">
                          <a:pos x="T6" y="T7"/>
                        </a:cxn>
                      </a:cxnLst>
                      <a:rect l="0" t="0" r="r" b="b"/>
                      <a:pathLst>
                        <a:path w="133" h="133">
                          <a:moveTo>
                            <a:pt x="0" y="0"/>
                          </a:moveTo>
                          <a:lnTo>
                            <a:pt x="133" y="64"/>
                          </a:lnTo>
                          <a:lnTo>
                            <a:pt x="0" y="133"/>
                          </a:lnTo>
                          <a:lnTo>
                            <a:pt x="0" y="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278583" name="Line 55">
                      <a:extLst>
                        <a:ext uri="{FF2B5EF4-FFF2-40B4-BE49-F238E27FC236}">
                          <a16:creationId xmlns:a16="http://schemas.microsoft.com/office/drawing/2014/main" id="{09764139-1EC9-42F0-823A-D6E38A3C98E8}"/>
                        </a:ext>
                      </a:extLst>
                    </p:cNvPr>
                    <p:cNvSpPr>
                      <a:spLocks noChangeShapeType="1"/>
                    </p:cNvSpPr>
                    <p:nvPr/>
                  </p:nvSpPr>
                  <p:spPr bwMode="auto">
                    <a:xfrm>
                      <a:off x="3984" y="24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584" name="Text Box 56">
                    <a:extLst>
                      <a:ext uri="{FF2B5EF4-FFF2-40B4-BE49-F238E27FC236}">
                        <a16:creationId xmlns:a16="http://schemas.microsoft.com/office/drawing/2014/main" id="{58885C3F-A400-4EE3-B0BB-DA7FB4B35E0F}"/>
                      </a:ext>
                    </a:extLst>
                  </p:cNvPr>
                  <p:cNvSpPr txBox="1">
                    <a:spLocks noChangeArrowheads="1"/>
                  </p:cNvSpPr>
                  <p:nvPr/>
                </p:nvSpPr>
                <p:spPr bwMode="auto">
                  <a:xfrm>
                    <a:off x="864" y="259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rPr>
                      <a:t>A</a:t>
                    </a:r>
                  </a:p>
                </p:txBody>
              </p:sp>
              <p:sp>
                <p:nvSpPr>
                  <p:cNvPr id="278585" name="Text Box 57">
                    <a:extLst>
                      <a:ext uri="{FF2B5EF4-FFF2-40B4-BE49-F238E27FC236}">
                        <a16:creationId xmlns:a16="http://schemas.microsoft.com/office/drawing/2014/main" id="{126ACD29-48BA-46AF-ACA2-2FA67C862799}"/>
                      </a:ext>
                    </a:extLst>
                  </p:cNvPr>
                  <p:cNvSpPr txBox="1">
                    <a:spLocks noChangeArrowheads="1"/>
                  </p:cNvSpPr>
                  <p:nvPr/>
                </p:nvSpPr>
                <p:spPr bwMode="auto">
                  <a:xfrm>
                    <a:off x="864" y="292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rPr>
                      <a:t>B</a:t>
                    </a:r>
                  </a:p>
                </p:txBody>
              </p:sp>
            </p:grpSp>
            <p:sp>
              <p:nvSpPr>
                <p:cNvPr id="278586" name="Text Box 58">
                  <a:extLst>
                    <a:ext uri="{FF2B5EF4-FFF2-40B4-BE49-F238E27FC236}">
                      <a16:creationId xmlns:a16="http://schemas.microsoft.com/office/drawing/2014/main" id="{3DB2A2D0-151D-4A79-A71D-DC146ABA27B1}"/>
                    </a:ext>
                  </a:extLst>
                </p:cNvPr>
                <p:cNvSpPr txBox="1">
                  <a:spLocks noChangeArrowheads="1"/>
                </p:cNvSpPr>
                <p:nvPr/>
              </p:nvSpPr>
              <p:spPr bwMode="auto">
                <a:xfrm>
                  <a:off x="2064" y="3168"/>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rPr>
                    <a:t>Y=</a:t>
                  </a:r>
                </a:p>
              </p:txBody>
            </p:sp>
          </p:grpSp>
        </p:grpSp>
        <p:sp>
          <p:nvSpPr>
            <p:cNvPr id="278771" name="Text Box 243">
              <a:extLst>
                <a:ext uri="{FF2B5EF4-FFF2-40B4-BE49-F238E27FC236}">
                  <a16:creationId xmlns:a16="http://schemas.microsoft.com/office/drawing/2014/main" id="{104497C6-4D07-4FC9-9409-F64AE2B38F92}"/>
                </a:ext>
              </a:extLst>
            </p:cNvPr>
            <p:cNvSpPr txBox="1">
              <a:spLocks noChangeArrowheads="1"/>
            </p:cNvSpPr>
            <p:nvPr/>
          </p:nvSpPr>
          <p:spPr bwMode="auto">
            <a:xfrm>
              <a:off x="1746" y="2659"/>
              <a:ext cx="45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600">
                  <a:solidFill>
                    <a:schemeClr val="tx1"/>
                  </a:solidFill>
                </a:rPr>
                <a:t>·</a:t>
              </a:r>
            </a:p>
          </p:txBody>
        </p:sp>
      </p:grpSp>
      <p:sp>
        <p:nvSpPr>
          <p:cNvPr id="278530" name="Rectangle 2">
            <a:extLst>
              <a:ext uri="{FF2B5EF4-FFF2-40B4-BE49-F238E27FC236}">
                <a16:creationId xmlns:a16="http://schemas.microsoft.com/office/drawing/2014/main" id="{C2CB1883-89A1-433F-8F8F-EABBCB13D704}"/>
              </a:ext>
            </a:extLst>
          </p:cNvPr>
          <p:cNvSpPr>
            <a:spLocks noChangeArrowheads="1"/>
          </p:cNvSpPr>
          <p:nvPr/>
        </p:nvSpPr>
        <p:spPr bwMode="auto">
          <a:xfrm>
            <a:off x="5148263" y="1052513"/>
            <a:ext cx="23622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zh-CN" altLang="en-US" sz="2800">
                <a:solidFill>
                  <a:schemeClr val="accent2"/>
                </a:solidFill>
                <a:latin typeface="宋体" panose="02010600030101010101" pitchFamily="2" charset="-122"/>
              </a:rPr>
              <a:t>设</a:t>
            </a:r>
            <a:r>
              <a:rPr lang="zh-CN" altLang="en-US">
                <a:solidFill>
                  <a:srgbClr val="000000"/>
                </a:solidFill>
                <a:latin typeface="宋体" panose="02010600030101010101" pitchFamily="2" charset="-122"/>
              </a:rPr>
              <a:t>  </a:t>
            </a:r>
            <a:r>
              <a:rPr lang="en-US" altLang="zh-CN">
                <a:solidFill>
                  <a:srgbClr val="000000"/>
                </a:solidFill>
                <a:latin typeface="宋体" panose="02010600030101010101" pitchFamily="2" charset="-122"/>
              </a:rPr>
              <a:t>D</a:t>
            </a:r>
            <a:r>
              <a:rPr lang="en-US" altLang="zh-CN" baseline="-25000">
                <a:solidFill>
                  <a:srgbClr val="000000"/>
                </a:solidFill>
                <a:latin typeface="宋体" panose="02010600030101010101" pitchFamily="2" charset="-122"/>
              </a:rPr>
              <a:t>1</a:t>
            </a:r>
            <a:r>
              <a:rPr lang="zh-CN" altLang="en-US">
                <a:solidFill>
                  <a:srgbClr val="000000"/>
                </a:solidFill>
                <a:latin typeface="宋体" panose="02010600030101010101" pitchFamily="2" charset="-122"/>
              </a:rPr>
              <a:t>导通，</a:t>
            </a:r>
            <a:endParaRPr lang="zh-CN" altLang="en-US" sz="3200">
              <a:solidFill>
                <a:schemeClr val="tx1"/>
              </a:solidFill>
            </a:endParaRPr>
          </a:p>
        </p:txBody>
      </p:sp>
      <p:sp>
        <p:nvSpPr>
          <p:cNvPr id="278531" name="Rectangle 3">
            <a:extLst>
              <a:ext uri="{FF2B5EF4-FFF2-40B4-BE49-F238E27FC236}">
                <a16:creationId xmlns:a16="http://schemas.microsoft.com/office/drawing/2014/main" id="{9DB00301-8B61-486C-A7FA-010D9F32510B}"/>
              </a:ext>
            </a:extLst>
          </p:cNvPr>
          <p:cNvSpPr>
            <a:spLocks noChangeArrowheads="1"/>
          </p:cNvSpPr>
          <p:nvPr/>
        </p:nvSpPr>
        <p:spPr bwMode="auto">
          <a:xfrm>
            <a:off x="5219700" y="2420938"/>
            <a:ext cx="23764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en-US" altLang="zh-CN">
                <a:solidFill>
                  <a:srgbClr val="000000"/>
                </a:solidFill>
                <a:latin typeface="宋体" panose="02010600030101010101" pitchFamily="2" charset="-122"/>
              </a:rPr>
              <a:t>D</a:t>
            </a:r>
            <a:r>
              <a:rPr lang="en-US" altLang="zh-CN" baseline="-25000">
                <a:solidFill>
                  <a:srgbClr val="000000"/>
                </a:solidFill>
                <a:latin typeface="宋体" panose="02010600030101010101" pitchFamily="2" charset="-122"/>
              </a:rPr>
              <a:t>2</a:t>
            </a:r>
            <a:r>
              <a:rPr lang="zh-CN" altLang="en-US">
                <a:solidFill>
                  <a:srgbClr val="000000"/>
                </a:solidFill>
                <a:latin typeface="宋体" panose="02010600030101010101" pitchFamily="2" charset="-122"/>
              </a:rPr>
              <a:t>将</a:t>
            </a:r>
            <a:r>
              <a:rPr lang="en-US" altLang="zh-CN">
                <a:solidFill>
                  <a:srgbClr val="000000"/>
                </a:solidFill>
                <a:latin typeface="宋体" panose="02010600030101010101" pitchFamily="2" charset="-122"/>
              </a:rPr>
              <a:t>U</a:t>
            </a:r>
            <a:r>
              <a:rPr lang="en-US" altLang="zh-CN" baseline="-25000">
                <a:solidFill>
                  <a:srgbClr val="000000"/>
                </a:solidFill>
                <a:latin typeface="宋体" panose="02010600030101010101" pitchFamily="2" charset="-122"/>
              </a:rPr>
              <a:t>2</a:t>
            </a:r>
            <a:r>
              <a:rPr lang="zh-CN" altLang="en-US">
                <a:solidFill>
                  <a:srgbClr val="000000"/>
                </a:solidFill>
                <a:latin typeface="宋体" panose="02010600030101010101" pitchFamily="2" charset="-122"/>
              </a:rPr>
              <a:t>隔离</a:t>
            </a:r>
          </a:p>
        </p:txBody>
      </p:sp>
      <p:sp>
        <p:nvSpPr>
          <p:cNvPr id="278533" name="Rectangle 5">
            <a:extLst>
              <a:ext uri="{FF2B5EF4-FFF2-40B4-BE49-F238E27FC236}">
                <a16:creationId xmlns:a16="http://schemas.microsoft.com/office/drawing/2014/main" id="{6F164B5A-DD78-41B1-9F93-19BBE01AE88C}"/>
              </a:ext>
            </a:extLst>
          </p:cNvPr>
          <p:cNvSpPr>
            <a:spLocks noChangeArrowheads="1"/>
          </p:cNvSpPr>
          <p:nvPr/>
        </p:nvSpPr>
        <p:spPr bwMode="auto">
          <a:xfrm>
            <a:off x="990600" y="457200"/>
            <a:ext cx="1524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en-US" altLang="zh-CN" dirty="0">
                <a:solidFill>
                  <a:srgbClr val="FF0000"/>
                </a:solidFill>
                <a:latin typeface="宋体" panose="02010600030101010101" pitchFamily="2" charset="-122"/>
              </a:rPr>
              <a:t>4</a:t>
            </a:r>
            <a:r>
              <a:rPr lang="zh-CN" altLang="en-US" dirty="0">
                <a:solidFill>
                  <a:srgbClr val="FF0000"/>
                </a:solidFill>
                <a:latin typeface="宋体" panose="02010600030101010101" pitchFamily="2" charset="-122"/>
              </a:rPr>
              <a:t>、</a:t>
            </a:r>
            <a:r>
              <a:rPr lang="zh-CN" altLang="en-US" dirty="0">
                <a:solidFill>
                  <a:srgbClr val="0000CC"/>
                </a:solidFill>
                <a:latin typeface="宋体" panose="02010600030101010101" pitchFamily="2" charset="-122"/>
              </a:rPr>
              <a:t>隔离</a:t>
            </a:r>
            <a:endParaRPr lang="zh-CN" altLang="en-US" dirty="0">
              <a:solidFill>
                <a:srgbClr val="0000CC"/>
              </a:solidFill>
            </a:endParaRPr>
          </a:p>
        </p:txBody>
      </p:sp>
      <p:sp>
        <p:nvSpPr>
          <p:cNvPr id="278534" name="Text Box 6">
            <a:extLst>
              <a:ext uri="{FF2B5EF4-FFF2-40B4-BE49-F238E27FC236}">
                <a16:creationId xmlns:a16="http://schemas.microsoft.com/office/drawing/2014/main" id="{728FB434-6AF1-41EB-9CB6-E16B6247EECB}"/>
              </a:ext>
            </a:extLst>
          </p:cNvPr>
          <p:cNvSpPr txBox="1">
            <a:spLocks noChangeArrowheads="1"/>
          </p:cNvSpPr>
          <p:nvPr/>
        </p:nvSpPr>
        <p:spPr bwMode="auto">
          <a:xfrm>
            <a:off x="5003800" y="1700213"/>
            <a:ext cx="358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solidFill>
                  <a:schemeClr val="accent2"/>
                </a:solidFill>
                <a:latin typeface="宋体" panose="02010600030101010101" pitchFamily="2" charset="-122"/>
              </a:rPr>
              <a:t>则 </a:t>
            </a:r>
            <a:r>
              <a:rPr lang="en-US" altLang="zh-CN"/>
              <a:t>U</a:t>
            </a:r>
            <a:r>
              <a:rPr lang="en-US" altLang="zh-CN" baseline="-25000"/>
              <a:t>A</a:t>
            </a:r>
            <a:r>
              <a:rPr lang="en-US" altLang="zh-CN"/>
              <a:t>=9V</a:t>
            </a:r>
            <a:r>
              <a:rPr lang="zh-CN" altLang="en-US">
                <a:solidFill>
                  <a:schemeClr val="tx2"/>
                </a:solidFill>
              </a:rPr>
              <a:t>， </a:t>
            </a:r>
            <a:r>
              <a:rPr lang="zh-CN" altLang="en-US">
                <a:solidFill>
                  <a:schemeClr val="accent2"/>
                </a:solidFill>
              </a:rPr>
              <a:t>故</a:t>
            </a:r>
            <a:r>
              <a:rPr lang="zh-CN" altLang="en-US">
                <a:solidFill>
                  <a:schemeClr val="tx2"/>
                </a:solidFill>
              </a:rPr>
              <a:t>   </a:t>
            </a:r>
            <a:r>
              <a:rPr lang="en-US" altLang="zh-CN">
                <a:solidFill>
                  <a:srgbClr val="000000"/>
                </a:solidFill>
                <a:latin typeface="宋体" panose="02010600030101010101" pitchFamily="2" charset="-122"/>
              </a:rPr>
              <a:t>D</a:t>
            </a:r>
            <a:r>
              <a:rPr lang="en-US" altLang="zh-CN" baseline="-25000">
                <a:solidFill>
                  <a:srgbClr val="000000"/>
                </a:solidFill>
                <a:latin typeface="宋体" panose="02010600030101010101" pitchFamily="2" charset="-122"/>
              </a:rPr>
              <a:t>2</a:t>
            </a:r>
            <a:r>
              <a:rPr lang="zh-CN" altLang="en-US">
                <a:solidFill>
                  <a:srgbClr val="000000"/>
                </a:solidFill>
                <a:latin typeface="宋体" panose="02010600030101010101" pitchFamily="2" charset="-122"/>
              </a:rPr>
              <a:t>截止</a:t>
            </a:r>
            <a:endParaRPr lang="en-US" altLang="zh-CN">
              <a:solidFill>
                <a:schemeClr val="tx2"/>
              </a:solidFill>
            </a:endParaRPr>
          </a:p>
        </p:txBody>
      </p:sp>
      <p:sp>
        <p:nvSpPr>
          <p:cNvPr id="278535" name="Rectangle 7">
            <a:extLst>
              <a:ext uri="{FF2B5EF4-FFF2-40B4-BE49-F238E27FC236}">
                <a16:creationId xmlns:a16="http://schemas.microsoft.com/office/drawing/2014/main" id="{D4F85D87-DAB3-4EDA-A82F-84578DECAA46}"/>
              </a:ext>
            </a:extLst>
          </p:cNvPr>
          <p:cNvSpPr>
            <a:spLocks noChangeArrowheads="1"/>
          </p:cNvSpPr>
          <p:nvPr/>
        </p:nvSpPr>
        <p:spPr bwMode="auto">
          <a:xfrm>
            <a:off x="914400" y="3200400"/>
            <a:ext cx="396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en-US" altLang="zh-CN" dirty="0">
                <a:solidFill>
                  <a:srgbClr val="FF0000"/>
                </a:solidFill>
                <a:latin typeface="宋体" panose="02010600030101010101" pitchFamily="2" charset="-122"/>
              </a:rPr>
              <a:t>5</a:t>
            </a:r>
            <a:r>
              <a:rPr lang="zh-CN" altLang="en-US" dirty="0">
                <a:solidFill>
                  <a:srgbClr val="FF0000"/>
                </a:solidFill>
                <a:latin typeface="宋体" panose="02010600030101010101" pitchFamily="2" charset="-122"/>
              </a:rPr>
              <a:t>、</a:t>
            </a:r>
            <a:r>
              <a:rPr lang="zh-CN" altLang="en-US" dirty="0">
                <a:solidFill>
                  <a:srgbClr val="0000CC"/>
                </a:solidFill>
                <a:latin typeface="宋体" panose="02010600030101010101" pitchFamily="2" charset="-122"/>
              </a:rPr>
              <a:t>构成逻辑运算电路</a:t>
            </a:r>
            <a:endParaRPr lang="zh-CN" altLang="en-US" dirty="0">
              <a:solidFill>
                <a:srgbClr val="0000CC"/>
              </a:solidFill>
            </a:endParaRPr>
          </a:p>
        </p:txBody>
      </p:sp>
      <p:grpSp>
        <p:nvGrpSpPr>
          <p:cNvPr id="278637" name="Group 109">
            <a:extLst>
              <a:ext uri="{FF2B5EF4-FFF2-40B4-BE49-F238E27FC236}">
                <a16:creationId xmlns:a16="http://schemas.microsoft.com/office/drawing/2014/main" id="{1687065F-36E5-44DE-A335-34D0C68BBDF8}"/>
              </a:ext>
            </a:extLst>
          </p:cNvPr>
          <p:cNvGrpSpPr>
            <a:grpSpLocks/>
          </p:cNvGrpSpPr>
          <p:nvPr/>
        </p:nvGrpSpPr>
        <p:grpSpPr bwMode="auto">
          <a:xfrm>
            <a:off x="2195513" y="4724400"/>
            <a:ext cx="2433637" cy="1600200"/>
            <a:chOff x="1296" y="2976"/>
            <a:chExt cx="1533" cy="1008"/>
          </a:xfrm>
        </p:grpSpPr>
        <p:sp>
          <p:nvSpPr>
            <p:cNvPr id="278636" name="AutoShape 108">
              <a:extLst>
                <a:ext uri="{FF2B5EF4-FFF2-40B4-BE49-F238E27FC236}">
                  <a16:creationId xmlns:a16="http://schemas.microsoft.com/office/drawing/2014/main" id="{B4614C67-C0D8-4CA2-8F6B-F62F6C9499FE}"/>
                </a:ext>
              </a:extLst>
            </p:cNvPr>
            <p:cNvSpPr>
              <a:spLocks noChangeArrowheads="1"/>
            </p:cNvSpPr>
            <p:nvPr/>
          </p:nvSpPr>
          <p:spPr bwMode="auto">
            <a:xfrm>
              <a:off x="1296" y="3648"/>
              <a:ext cx="864" cy="336"/>
            </a:xfrm>
            <a:prstGeom prst="roundRect">
              <a:avLst>
                <a:gd name="adj" fmla="val 16667"/>
              </a:avLst>
            </a:prstGeom>
            <a:solidFill>
              <a:srgbClr val="FFC6A9"/>
            </a:solidFill>
            <a:ln w="381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88" name="Rectangle 60">
              <a:extLst>
                <a:ext uri="{FF2B5EF4-FFF2-40B4-BE49-F238E27FC236}">
                  <a16:creationId xmlns:a16="http://schemas.microsoft.com/office/drawing/2014/main" id="{623AAF46-979F-492B-B9E2-FC644F8A4941}"/>
                </a:ext>
              </a:extLst>
            </p:cNvPr>
            <p:cNvSpPr>
              <a:spLocks noChangeArrowheads="1"/>
            </p:cNvSpPr>
            <p:nvPr/>
          </p:nvSpPr>
          <p:spPr bwMode="auto">
            <a:xfrm>
              <a:off x="2256" y="2976"/>
              <a:ext cx="57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altLang="zh-CN" sz="2000">
                  <a:solidFill>
                    <a:srgbClr val="FF0000"/>
                  </a:solidFill>
                </a:rPr>
                <a:t>A+B</a:t>
              </a:r>
            </a:p>
          </p:txBody>
        </p:sp>
        <p:sp>
          <p:nvSpPr>
            <p:cNvPr id="278589" name="Text Box 61">
              <a:extLst>
                <a:ext uri="{FF2B5EF4-FFF2-40B4-BE49-F238E27FC236}">
                  <a16:creationId xmlns:a16="http://schemas.microsoft.com/office/drawing/2014/main" id="{BDE7E105-A002-4E4E-B1D3-200E8CCE6A1B}"/>
                </a:ext>
              </a:extLst>
            </p:cNvPr>
            <p:cNvSpPr txBox="1">
              <a:spLocks noChangeArrowheads="1"/>
            </p:cNvSpPr>
            <p:nvPr/>
          </p:nvSpPr>
          <p:spPr bwMode="auto">
            <a:xfrm>
              <a:off x="1392" y="364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solidFill>
                    <a:srgbClr val="0033CC"/>
                  </a:solidFill>
                </a:rPr>
                <a:t>或</a:t>
              </a:r>
              <a:r>
                <a:rPr lang="zh-CN" altLang="en-US">
                  <a:solidFill>
                    <a:srgbClr val="0000CC"/>
                  </a:solidFill>
                  <a:latin typeface="宋体" panose="02010600030101010101" pitchFamily="2" charset="-122"/>
                </a:rPr>
                <a:t>运算</a:t>
              </a:r>
            </a:p>
          </p:txBody>
        </p:sp>
      </p:grpSp>
      <p:grpSp>
        <p:nvGrpSpPr>
          <p:cNvPr id="278642" name="Group 114">
            <a:extLst>
              <a:ext uri="{FF2B5EF4-FFF2-40B4-BE49-F238E27FC236}">
                <a16:creationId xmlns:a16="http://schemas.microsoft.com/office/drawing/2014/main" id="{013369D5-841C-448F-AD83-5C76D9B2520B}"/>
              </a:ext>
            </a:extLst>
          </p:cNvPr>
          <p:cNvGrpSpPr>
            <a:grpSpLocks/>
          </p:cNvGrpSpPr>
          <p:nvPr/>
        </p:nvGrpSpPr>
        <p:grpSpPr bwMode="auto">
          <a:xfrm>
            <a:off x="6019800" y="4800600"/>
            <a:ext cx="1846263" cy="1524000"/>
            <a:chOff x="3792" y="3024"/>
            <a:chExt cx="1163" cy="960"/>
          </a:xfrm>
        </p:grpSpPr>
        <p:sp>
          <p:nvSpPr>
            <p:cNvPr id="278641" name="AutoShape 113">
              <a:extLst>
                <a:ext uri="{FF2B5EF4-FFF2-40B4-BE49-F238E27FC236}">
                  <a16:creationId xmlns:a16="http://schemas.microsoft.com/office/drawing/2014/main" id="{9F5437AA-4BAB-480E-B419-7275175B5410}"/>
                </a:ext>
              </a:extLst>
            </p:cNvPr>
            <p:cNvSpPr>
              <a:spLocks noChangeArrowheads="1"/>
            </p:cNvSpPr>
            <p:nvPr/>
          </p:nvSpPr>
          <p:spPr bwMode="auto">
            <a:xfrm>
              <a:off x="3792" y="3648"/>
              <a:ext cx="816" cy="336"/>
            </a:xfrm>
            <a:prstGeom prst="roundRect">
              <a:avLst>
                <a:gd name="adj" fmla="val 16667"/>
              </a:avLst>
            </a:prstGeom>
            <a:solidFill>
              <a:srgbClr val="FFC6A9"/>
            </a:solidFill>
            <a:ln w="381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612" name="Rectangle 84">
              <a:extLst>
                <a:ext uri="{FF2B5EF4-FFF2-40B4-BE49-F238E27FC236}">
                  <a16:creationId xmlns:a16="http://schemas.microsoft.com/office/drawing/2014/main" id="{109C6C9B-31EE-405B-92C9-7485A8B19E8C}"/>
                </a:ext>
              </a:extLst>
            </p:cNvPr>
            <p:cNvSpPr>
              <a:spLocks noChangeArrowheads="1"/>
            </p:cNvSpPr>
            <p:nvPr/>
          </p:nvSpPr>
          <p:spPr bwMode="auto">
            <a:xfrm>
              <a:off x="3840" y="3663"/>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a:solidFill>
                    <a:srgbClr val="0033CC"/>
                  </a:solidFill>
                </a:rPr>
                <a:t>与</a:t>
              </a:r>
              <a:r>
                <a:rPr lang="zh-CN" altLang="en-US">
                  <a:solidFill>
                    <a:srgbClr val="0000CC"/>
                  </a:solidFill>
                  <a:latin typeface="宋体" panose="02010600030101010101" pitchFamily="2" charset="-122"/>
                </a:rPr>
                <a:t>运算</a:t>
              </a:r>
            </a:p>
          </p:txBody>
        </p:sp>
        <p:sp>
          <p:nvSpPr>
            <p:cNvPr id="278611" name="Rectangle 83">
              <a:extLst>
                <a:ext uri="{FF2B5EF4-FFF2-40B4-BE49-F238E27FC236}">
                  <a16:creationId xmlns:a16="http://schemas.microsoft.com/office/drawing/2014/main" id="{EC79CB14-2FE5-43D0-B86C-FC242071FA13}"/>
                </a:ext>
              </a:extLst>
            </p:cNvPr>
            <p:cNvSpPr>
              <a:spLocks noChangeArrowheads="1"/>
            </p:cNvSpPr>
            <p:nvPr/>
          </p:nvSpPr>
          <p:spPr bwMode="auto">
            <a:xfrm>
              <a:off x="4560" y="3024"/>
              <a:ext cx="39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A</a:t>
              </a:r>
              <a:r>
                <a:rPr lang="en-US" altLang="zh-CN" sz="2000">
                  <a:solidFill>
                    <a:srgbClr val="FF0000"/>
                  </a:solidFill>
                  <a:cs typeface="Times New Roman" panose="02020603050405020304" pitchFamily="18" charset="0"/>
                </a:rPr>
                <a:t>•</a:t>
              </a:r>
              <a:r>
                <a:rPr lang="en-US" altLang="zh-CN" sz="2000">
                  <a:solidFill>
                    <a:srgbClr val="FF0000"/>
                  </a:solidFill>
                </a:rPr>
                <a:t>B</a:t>
              </a:r>
            </a:p>
          </p:txBody>
        </p:sp>
      </p:grpSp>
      <p:grpSp>
        <p:nvGrpSpPr>
          <p:cNvPr id="278729" name="Group 201">
            <a:extLst>
              <a:ext uri="{FF2B5EF4-FFF2-40B4-BE49-F238E27FC236}">
                <a16:creationId xmlns:a16="http://schemas.microsoft.com/office/drawing/2014/main" id="{3336F4BA-44D8-4B01-8AF7-DFA7A0D4A65E}"/>
              </a:ext>
            </a:extLst>
          </p:cNvPr>
          <p:cNvGrpSpPr>
            <a:grpSpLocks/>
          </p:cNvGrpSpPr>
          <p:nvPr/>
        </p:nvGrpSpPr>
        <p:grpSpPr bwMode="auto">
          <a:xfrm>
            <a:off x="4356100" y="908050"/>
            <a:ext cx="4073525" cy="2133600"/>
            <a:chOff x="2744" y="572"/>
            <a:chExt cx="2566" cy="1344"/>
          </a:xfrm>
        </p:grpSpPr>
        <p:sp>
          <p:nvSpPr>
            <p:cNvPr id="278730" name="Rectangle 202">
              <a:extLst>
                <a:ext uri="{FF2B5EF4-FFF2-40B4-BE49-F238E27FC236}">
                  <a16:creationId xmlns:a16="http://schemas.microsoft.com/office/drawing/2014/main" id="{66B5AB4E-29BF-4F24-A559-828EC88B6EF9}"/>
                </a:ext>
              </a:extLst>
            </p:cNvPr>
            <p:cNvSpPr>
              <a:spLocks noChangeArrowheads="1"/>
            </p:cNvSpPr>
            <p:nvPr/>
          </p:nvSpPr>
          <p:spPr bwMode="auto">
            <a:xfrm>
              <a:off x="3198" y="572"/>
              <a:ext cx="2112" cy="1344"/>
            </a:xfrm>
            <a:prstGeom prst="rect">
              <a:avLst/>
            </a:prstGeom>
            <a:solidFill>
              <a:srgbClr val="FFCCFF"/>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endParaRPr lang="zh-CN" altLang="en-US"/>
            </a:p>
          </p:txBody>
        </p:sp>
        <p:grpSp>
          <p:nvGrpSpPr>
            <p:cNvPr id="278731" name="Group 203">
              <a:extLst>
                <a:ext uri="{FF2B5EF4-FFF2-40B4-BE49-F238E27FC236}">
                  <a16:creationId xmlns:a16="http://schemas.microsoft.com/office/drawing/2014/main" id="{F71071DE-AF27-45DD-B938-23E3FDB411E3}"/>
                </a:ext>
              </a:extLst>
            </p:cNvPr>
            <p:cNvGrpSpPr>
              <a:grpSpLocks/>
            </p:cNvGrpSpPr>
            <p:nvPr/>
          </p:nvGrpSpPr>
          <p:grpSpPr bwMode="auto">
            <a:xfrm>
              <a:off x="4287" y="1117"/>
              <a:ext cx="144" cy="192"/>
              <a:chOff x="3840" y="240"/>
              <a:chExt cx="144" cy="192"/>
            </a:xfrm>
          </p:grpSpPr>
          <p:sp>
            <p:nvSpPr>
              <p:cNvPr id="278732" name="Freeform 204">
                <a:extLst>
                  <a:ext uri="{FF2B5EF4-FFF2-40B4-BE49-F238E27FC236}">
                    <a16:creationId xmlns:a16="http://schemas.microsoft.com/office/drawing/2014/main" id="{35D9FE38-C228-48D4-9941-2741B12C703A}"/>
                  </a:ext>
                </a:extLst>
              </p:cNvPr>
              <p:cNvSpPr>
                <a:spLocks/>
              </p:cNvSpPr>
              <p:nvPr/>
            </p:nvSpPr>
            <p:spPr bwMode="auto">
              <a:xfrm>
                <a:off x="3840" y="240"/>
                <a:ext cx="144" cy="181"/>
              </a:xfrm>
              <a:custGeom>
                <a:avLst/>
                <a:gdLst>
                  <a:gd name="T0" fmla="*/ 0 w 133"/>
                  <a:gd name="T1" fmla="*/ 0 h 133"/>
                  <a:gd name="T2" fmla="*/ 133 w 133"/>
                  <a:gd name="T3" fmla="*/ 64 h 133"/>
                  <a:gd name="T4" fmla="*/ 0 w 133"/>
                  <a:gd name="T5" fmla="*/ 133 h 133"/>
                  <a:gd name="T6" fmla="*/ 0 w 133"/>
                  <a:gd name="T7" fmla="*/ 0 h 133"/>
                </a:gdLst>
                <a:ahLst/>
                <a:cxnLst>
                  <a:cxn ang="0">
                    <a:pos x="T0" y="T1"/>
                  </a:cxn>
                  <a:cxn ang="0">
                    <a:pos x="T2" y="T3"/>
                  </a:cxn>
                  <a:cxn ang="0">
                    <a:pos x="T4" y="T5"/>
                  </a:cxn>
                  <a:cxn ang="0">
                    <a:pos x="T6" y="T7"/>
                  </a:cxn>
                </a:cxnLst>
                <a:rect l="0" t="0" r="r" b="b"/>
                <a:pathLst>
                  <a:path w="133" h="133">
                    <a:moveTo>
                      <a:pt x="0" y="0"/>
                    </a:moveTo>
                    <a:lnTo>
                      <a:pt x="133" y="64"/>
                    </a:lnTo>
                    <a:lnTo>
                      <a:pt x="0" y="133"/>
                    </a:lnTo>
                    <a:lnTo>
                      <a:pt x="0" y="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278733" name="Line 205">
                <a:extLst>
                  <a:ext uri="{FF2B5EF4-FFF2-40B4-BE49-F238E27FC236}">
                    <a16:creationId xmlns:a16="http://schemas.microsoft.com/office/drawing/2014/main" id="{7829B14E-CF3B-49D3-934D-DF5C0A3B9B9A}"/>
                  </a:ext>
                </a:extLst>
              </p:cNvPr>
              <p:cNvSpPr>
                <a:spLocks noChangeShapeType="1"/>
              </p:cNvSpPr>
              <p:nvPr/>
            </p:nvSpPr>
            <p:spPr bwMode="auto">
              <a:xfrm>
                <a:off x="3984" y="24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734" name="Oval 206">
              <a:extLst>
                <a:ext uri="{FF2B5EF4-FFF2-40B4-BE49-F238E27FC236}">
                  <a16:creationId xmlns:a16="http://schemas.microsoft.com/office/drawing/2014/main" id="{18AC54D6-E127-48FA-9536-8552AFA880FE}"/>
                </a:ext>
              </a:extLst>
            </p:cNvPr>
            <p:cNvSpPr>
              <a:spLocks noChangeArrowheads="1"/>
            </p:cNvSpPr>
            <p:nvPr/>
          </p:nvSpPr>
          <p:spPr bwMode="auto">
            <a:xfrm>
              <a:off x="4876" y="1207"/>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35" name="Line 207">
              <a:extLst>
                <a:ext uri="{FF2B5EF4-FFF2-40B4-BE49-F238E27FC236}">
                  <a16:creationId xmlns:a16="http://schemas.microsoft.com/office/drawing/2014/main" id="{58C9AA88-E9E4-48BF-BB47-CA6720818F48}"/>
                </a:ext>
              </a:extLst>
            </p:cNvPr>
            <p:cNvSpPr>
              <a:spLocks noChangeShapeType="1"/>
            </p:cNvSpPr>
            <p:nvPr/>
          </p:nvSpPr>
          <p:spPr bwMode="auto">
            <a:xfrm>
              <a:off x="4782" y="1340"/>
              <a:ext cx="0"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736" name="Text Box 208">
              <a:extLst>
                <a:ext uri="{FF2B5EF4-FFF2-40B4-BE49-F238E27FC236}">
                  <a16:creationId xmlns:a16="http://schemas.microsoft.com/office/drawing/2014/main" id="{2C84549F-908B-4242-9040-B14003094DA0}"/>
                </a:ext>
              </a:extLst>
            </p:cNvPr>
            <p:cNvSpPr txBox="1">
              <a:spLocks noChangeArrowheads="1"/>
            </p:cNvSpPr>
            <p:nvPr/>
          </p:nvSpPr>
          <p:spPr bwMode="auto">
            <a:xfrm>
              <a:off x="3334" y="1253"/>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rgbClr val="0033CC"/>
                  </a:solidFill>
                </a:rPr>
                <a:t>U</a:t>
              </a:r>
              <a:r>
                <a:rPr lang="en-US" altLang="zh-CN" sz="2000" baseline="-25000">
                  <a:solidFill>
                    <a:srgbClr val="0033CC"/>
                  </a:solidFill>
                </a:rPr>
                <a:t>1</a:t>
              </a:r>
              <a:endParaRPr lang="en-US" altLang="zh-CN">
                <a:solidFill>
                  <a:schemeClr val="tx1"/>
                </a:solidFill>
              </a:endParaRPr>
            </a:p>
          </p:txBody>
        </p:sp>
        <p:sp>
          <p:nvSpPr>
            <p:cNvPr id="278737" name="Rectangle 209">
              <a:extLst>
                <a:ext uri="{FF2B5EF4-FFF2-40B4-BE49-F238E27FC236}">
                  <a16:creationId xmlns:a16="http://schemas.microsoft.com/office/drawing/2014/main" id="{DC56D830-572E-4A36-803A-977CBD9910A6}"/>
                </a:ext>
              </a:extLst>
            </p:cNvPr>
            <p:cNvSpPr>
              <a:spLocks noChangeArrowheads="1"/>
            </p:cNvSpPr>
            <p:nvPr/>
          </p:nvSpPr>
          <p:spPr bwMode="auto">
            <a:xfrm>
              <a:off x="3878" y="1389"/>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0033CC"/>
                  </a:solidFill>
                </a:rPr>
                <a:t>U</a:t>
              </a:r>
              <a:r>
                <a:rPr lang="en-US" altLang="zh-CN" sz="2000" baseline="-25000">
                  <a:solidFill>
                    <a:srgbClr val="0033CC"/>
                  </a:solidFill>
                </a:rPr>
                <a:t>2</a:t>
              </a:r>
              <a:endParaRPr lang="en-US" altLang="zh-CN">
                <a:solidFill>
                  <a:schemeClr val="tx1"/>
                </a:solidFill>
              </a:endParaRPr>
            </a:p>
          </p:txBody>
        </p:sp>
        <p:sp>
          <p:nvSpPr>
            <p:cNvPr id="278738" name="Text Box 210">
              <a:extLst>
                <a:ext uri="{FF2B5EF4-FFF2-40B4-BE49-F238E27FC236}">
                  <a16:creationId xmlns:a16="http://schemas.microsoft.com/office/drawing/2014/main" id="{8D38D2AD-398D-4648-9E59-2D1FA52A0C0D}"/>
                </a:ext>
              </a:extLst>
            </p:cNvPr>
            <p:cNvSpPr txBox="1">
              <a:spLocks noChangeArrowheads="1"/>
            </p:cNvSpPr>
            <p:nvPr/>
          </p:nvSpPr>
          <p:spPr bwMode="auto">
            <a:xfrm>
              <a:off x="3288" y="981"/>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a:solidFill>
                    <a:srgbClr val="FF0000"/>
                  </a:solidFill>
                </a:rPr>
                <a:t>10V</a:t>
              </a:r>
              <a:endParaRPr lang="en-US" altLang="zh-CN">
                <a:solidFill>
                  <a:schemeClr val="tx1"/>
                </a:solidFill>
              </a:endParaRPr>
            </a:p>
          </p:txBody>
        </p:sp>
        <p:sp>
          <p:nvSpPr>
            <p:cNvPr id="278739" name="Text Box 211">
              <a:extLst>
                <a:ext uri="{FF2B5EF4-FFF2-40B4-BE49-F238E27FC236}">
                  <a16:creationId xmlns:a16="http://schemas.microsoft.com/office/drawing/2014/main" id="{2943D572-6953-41D8-A31B-AF7FB24FBA9E}"/>
                </a:ext>
              </a:extLst>
            </p:cNvPr>
            <p:cNvSpPr txBox="1">
              <a:spLocks noChangeArrowheads="1"/>
            </p:cNvSpPr>
            <p:nvPr/>
          </p:nvSpPr>
          <p:spPr bwMode="auto">
            <a:xfrm>
              <a:off x="3833" y="1570"/>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a:solidFill>
                    <a:srgbClr val="FF0000"/>
                  </a:solidFill>
                </a:rPr>
                <a:t>3V</a:t>
              </a:r>
              <a:endParaRPr lang="en-US" altLang="zh-CN">
                <a:solidFill>
                  <a:schemeClr val="tx1"/>
                </a:solidFill>
              </a:endParaRPr>
            </a:p>
          </p:txBody>
        </p:sp>
        <p:sp>
          <p:nvSpPr>
            <p:cNvPr id="278740" name="Text Box 212">
              <a:extLst>
                <a:ext uri="{FF2B5EF4-FFF2-40B4-BE49-F238E27FC236}">
                  <a16:creationId xmlns:a16="http://schemas.microsoft.com/office/drawing/2014/main" id="{2E4F6A19-BE94-43C2-BDD1-8CB7185463DA}"/>
                </a:ext>
              </a:extLst>
            </p:cNvPr>
            <p:cNvSpPr txBox="1">
              <a:spLocks noChangeArrowheads="1"/>
            </p:cNvSpPr>
            <p:nvPr/>
          </p:nvSpPr>
          <p:spPr bwMode="auto">
            <a:xfrm>
              <a:off x="3678" y="620"/>
              <a:ext cx="5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a:solidFill>
                    <a:schemeClr val="tx2"/>
                  </a:solidFill>
                </a:rPr>
                <a:t>R</a:t>
              </a:r>
              <a:r>
                <a:rPr lang="en-US" altLang="zh-CN" sz="1800" baseline="-25000">
                  <a:solidFill>
                    <a:schemeClr val="tx2"/>
                  </a:solidFill>
                </a:rPr>
                <a:t>1</a:t>
              </a:r>
              <a:r>
                <a:rPr lang="en-US" altLang="zh-CN" sz="1800">
                  <a:solidFill>
                    <a:srgbClr val="FF0000"/>
                  </a:solidFill>
                </a:rPr>
                <a:t>1K</a:t>
              </a:r>
              <a:endParaRPr lang="en-US" altLang="zh-CN">
                <a:solidFill>
                  <a:schemeClr val="tx1"/>
                </a:solidFill>
              </a:endParaRPr>
            </a:p>
          </p:txBody>
        </p:sp>
        <p:sp>
          <p:nvSpPr>
            <p:cNvPr id="278741" name="Rectangle 213">
              <a:extLst>
                <a:ext uri="{FF2B5EF4-FFF2-40B4-BE49-F238E27FC236}">
                  <a16:creationId xmlns:a16="http://schemas.microsoft.com/office/drawing/2014/main" id="{A7616799-7C91-43E5-A84E-58609221ED8F}"/>
                </a:ext>
              </a:extLst>
            </p:cNvPr>
            <p:cNvSpPr>
              <a:spLocks noChangeArrowheads="1"/>
            </p:cNvSpPr>
            <p:nvPr/>
          </p:nvSpPr>
          <p:spPr bwMode="auto">
            <a:xfrm>
              <a:off x="3742" y="935"/>
              <a:ext cx="4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chemeClr val="tx2"/>
                  </a:solidFill>
                </a:rPr>
                <a:t>R</a:t>
              </a:r>
              <a:r>
                <a:rPr lang="en-US" altLang="zh-CN" sz="1800" baseline="-25000">
                  <a:solidFill>
                    <a:schemeClr val="tx2"/>
                  </a:solidFill>
                </a:rPr>
                <a:t>2</a:t>
              </a:r>
              <a:r>
                <a:rPr lang="en-US" altLang="zh-CN" sz="1800">
                  <a:solidFill>
                    <a:srgbClr val="FF0000"/>
                  </a:solidFill>
                </a:rPr>
                <a:t>1K</a:t>
              </a:r>
              <a:endParaRPr lang="en-US" altLang="zh-CN">
                <a:solidFill>
                  <a:schemeClr val="tx1"/>
                </a:solidFill>
              </a:endParaRPr>
            </a:p>
          </p:txBody>
        </p:sp>
        <p:sp>
          <p:nvSpPr>
            <p:cNvPr id="278742" name="Text Box 214">
              <a:extLst>
                <a:ext uri="{FF2B5EF4-FFF2-40B4-BE49-F238E27FC236}">
                  <a16:creationId xmlns:a16="http://schemas.microsoft.com/office/drawing/2014/main" id="{D1B8C0D6-4F17-4385-AEF9-0ED908B2F81F}"/>
                </a:ext>
              </a:extLst>
            </p:cNvPr>
            <p:cNvSpPr txBox="1">
              <a:spLocks noChangeArrowheads="1"/>
            </p:cNvSpPr>
            <p:nvPr/>
          </p:nvSpPr>
          <p:spPr bwMode="auto">
            <a:xfrm>
              <a:off x="4377" y="663"/>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a:solidFill>
                    <a:schemeClr val="tx2"/>
                  </a:solidFill>
                </a:rPr>
                <a:t>D</a:t>
              </a:r>
              <a:r>
                <a:rPr lang="en-US" altLang="zh-CN" sz="1800" baseline="-25000">
                  <a:solidFill>
                    <a:schemeClr val="tx2"/>
                  </a:solidFill>
                </a:rPr>
                <a:t>1</a:t>
              </a:r>
              <a:endParaRPr lang="en-US" altLang="zh-CN">
                <a:solidFill>
                  <a:schemeClr val="tx1"/>
                </a:solidFill>
              </a:endParaRPr>
            </a:p>
          </p:txBody>
        </p:sp>
        <p:sp>
          <p:nvSpPr>
            <p:cNvPr id="278743" name="Rectangle 215">
              <a:extLst>
                <a:ext uri="{FF2B5EF4-FFF2-40B4-BE49-F238E27FC236}">
                  <a16:creationId xmlns:a16="http://schemas.microsoft.com/office/drawing/2014/main" id="{E1BDAA2A-0B4B-41D7-A860-2524516B42BA}"/>
                </a:ext>
              </a:extLst>
            </p:cNvPr>
            <p:cNvSpPr>
              <a:spLocks noChangeArrowheads="1"/>
            </p:cNvSpPr>
            <p:nvPr/>
          </p:nvSpPr>
          <p:spPr bwMode="auto">
            <a:xfrm>
              <a:off x="4377" y="935"/>
              <a:ext cx="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chemeClr val="tx2"/>
                  </a:solidFill>
                </a:rPr>
                <a:t>D</a:t>
              </a:r>
              <a:r>
                <a:rPr lang="en-US" altLang="zh-CN" sz="1800" baseline="-25000">
                  <a:solidFill>
                    <a:schemeClr val="tx2"/>
                  </a:solidFill>
                </a:rPr>
                <a:t>2</a:t>
              </a:r>
              <a:endParaRPr lang="en-US" altLang="zh-CN">
                <a:solidFill>
                  <a:schemeClr val="tx1"/>
                </a:solidFill>
              </a:endParaRPr>
            </a:p>
          </p:txBody>
        </p:sp>
        <p:sp>
          <p:nvSpPr>
            <p:cNvPr id="278744" name="Rectangle 216">
              <a:extLst>
                <a:ext uri="{FF2B5EF4-FFF2-40B4-BE49-F238E27FC236}">
                  <a16:creationId xmlns:a16="http://schemas.microsoft.com/office/drawing/2014/main" id="{2223705D-8183-4847-A178-7FE08F8CA719}"/>
                </a:ext>
              </a:extLst>
            </p:cNvPr>
            <p:cNvSpPr>
              <a:spLocks noChangeArrowheads="1"/>
            </p:cNvSpPr>
            <p:nvPr/>
          </p:nvSpPr>
          <p:spPr bwMode="auto">
            <a:xfrm>
              <a:off x="4332" y="1344"/>
              <a:ext cx="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chemeClr val="tx2"/>
                  </a:solidFill>
                </a:rPr>
                <a:t>R</a:t>
              </a:r>
              <a:r>
                <a:rPr lang="en-US" altLang="zh-CN" sz="1800" baseline="-25000">
                  <a:solidFill>
                    <a:schemeClr val="tx2"/>
                  </a:solidFill>
                </a:rPr>
                <a:t>3</a:t>
              </a:r>
              <a:endParaRPr lang="en-US" altLang="zh-CN">
                <a:solidFill>
                  <a:schemeClr val="tx1"/>
                </a:solidFill>
              </a:endParaRPr>
            </a:p>
          </p:txBody>
        </p:sp>
        <p:sp>
          <p:nvSpPr>
            <p:cNvPr id="278745" name="Text Box 217">
              <a:extLst>
                <a:ext uri="{FF2B5EF4-FFF2-40B4-BE49-F238E27FC236}">
                  <a16:creationId xmlns:a16="http://schemas.microsoft.com/office/drawing/2014/main" id="{B971C530-2177-4FE1-A18A-81649103CB7B}"/>
                </a:ext>
              </a:extLst>
            </p:cNvPr>
            <p:cNvSpPr txBox="1">
              <a:spLocks noChangeArrowheads="1"/>
            </p:cNvSpPr>
            <p:nvPr/>
          </p:nvSpPr>
          <p:spPr bwMode="auto">
            <a:xfrm>
              <a:off x="4286" y="152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a:solidFill>
                    <a:srgbClr val="FF0000"/>
                  </a:solidFill>
                </a:rPr>
                <a:t>9K</a:t>
              </a:r>
              <a:endParaRPr lang="en-US" altLang="zh-CN">
                <a:solidFill>
                  <a:schemeClr val="tx1"/>
                </a:solidFill>
              </a:endParaRPr>
            </a:p>
          </p:txBody>
        </p:sp>
        <p:sp>
          <p:nvSpPr>
            <p:cNvPr id="278746" name="Text Box 218">
              <a:extLst>
                <a:ext uri="{FF2B5EF4-FFF2-40B4-BE49-F238E27FC236}">
                  <a16:creationId xmlns:a16="http://schemas.microsoft.com/office/drawing/2014/main" id="{8DD0DEB3-8DC7-4BF4-B083-2DA8EAE64FF4}"/>
                </a:ext>
              </a:extLst>
            </p:cNvPr>
            <p:cNvSpPr txBox="1">
              <a:spLocks noChangeArrowheads="1"/>
            </p:cNvSpPr>
            <p:nvPr/>
          </p:nvSpPr>
          <p:spPr bwMode="auto">
            <a:xfrm>
              <a:off x="4782" y="138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rgbClr val="FF0000"/>
                  </a:solidFill>
                </a:rPr>
                <a:t>U</a:t>
              </a:r>
              <a:r>
                <a:rPr lang="en-US" altLang="zh-CN" sz="2000" baseline="-25000">
                  <a:solidFill>
                    <a:srgbClr val="FF0000"/>
                  </a:solidFill>
                </a:rPr>
                <a:t>A</a:t>
              </a:r>
              <a:r>
                <a:rPr lang="en-US" altLang="zh-CN" sz="2000">
                  <a:solidFill>
                    <a:srgbClr val="FF0000"/>
                  </a:solidFill>
                </a:rPr>
                <a:t>=?</a:t>
              </a:r>
              <a:endParaRPr lang="en-US" altLang="zh-CN">
                <a:solidFill>
                  <a:schemeClr val="tx1"/>
                </a:solidFill>
              </a:endParaRPr>
            </a:p>
          </p:txBody>
        </p:sp>
        <p:grpSp>
          <p:nvGrpSpPr>
            <p:cNvPr id="278747" name="Group 219">
              <a:extLst>
                <a:ext uri="{FF2B5EF4-FFF2-40B4-BE49-F238E27FC236}">
                  <a16:creationId xmlns:a16="http://schemas.microsoft.com/office/drawing/2014/main" id="{9EE1D231-5AAE-4080-A191-A1C2709AC66C}"/>
                </a:ext>
              </a:extLst>
            </p:cNvPr>
            <p:cNvGrpSpPr>
              <a:grpSpLocks/>
            </p:cNvGrpSpPr>
            <p:nvPr/>
          </p:nvGrpSpPr>
          <p:grpSpPr bwMode="auto">
            <a:xfrm>
              <a:off x="4286" y="799"/>
              <a:ext cx="144" cy="192"/>
              <a:chOff x="3840" y="240"/>
              <a:chExt cx="144" cy="192"/>
            </a:xfrm>
          </p:grpSpPr>
          <p:sp>
            <p:nvSpPr>
              <p:cNvPr id="278748" name="Freeform 220">
                <a:extLst>
                  <a:ext uri="{FF2B5EF4-FFF2-40B4-BE49-F238E27FC236}">
                    <a16:creationId xmlns:a16="http://schemas.microsoft.com/office/drawing/2014/main" id="{51EEE7CF-7F8C-4317-808B-EDF937075961}"/>
                  </a:ext>
                </a:extLst>
              </p:cNvPr>
              <p:cNvSpPr>
                <a:spLocks/>
              </p:cNvSpPr>
              <p:nvPr/>
            </p:nvSpPr>
            <p:spPr bwMode="auto">
              <a:xfrm>
                <a:off x="3840" y="240"/>
                <a:ext cx="144" cy="181"/>
              </a:xfrm>
              <a:custGeom>
                <a:avLst/>
                <a:gdLst>
                  <a:gd name="T0" fmla="*/ 0 w 133"/>
                  <a:gd name="T1" fmla="*/ 0 h 133"/>
                  <a:gd name="T2" fmla="*/ 133 w 133"/>
                  <a:gd name="T3" fmla="*/ 64 h 133"/>
                  <a:gd name="T4" fmla="*/ 0 w 133"/>
                  <a:gd name="T5" fmla="*/ 133 h 133"/>
                  <a:gd name="T6" fmla="*/ 0 w 133"/>
                  <a:gd name="T7" fmla="*/ 0 h 133"/>
                </a:gdLst>
                <a:ahLst/>
                <a:cxnLst>
                  <a:cxn ang="0">
                    <a:pos x="T0" y="T1"/>
                  </a:cxn>
                  <a:cxn ang="0">
                    <a:pos x="T2" y="T3"/>
                  </a:cxn>
                  <a:cxn ang="0">
                    <a:pos x="T4" y="T5"/>
                  </a:cxn>
                  <a:cxn ang="0">
                    <a:pos x="T6" y="T7"/>
                  </a:cxn>
                </a:cxnLst>
                <a:rect l="0" t="0" r="r" b="b"/>
                <a:pathLst>
                  <a:path w="133" h="133">
                    <a:moveTo>
                      <a:pt x="0" y="0"/>
                    </a:moveTo>
                    <a:lnTo>
                      <a:pt x="133" y="64"/>
                    </a:lnTo>
                    <a:lnTo>
                      <a:pt x="0" y="133"/>
                    </a:lnTo>
                    <a:lnTo>
                      <a:pt x="0" y="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278749" name="Line 221">
                <a:extLst>
                  <a:ext uri="{FF2B5EF4-FFF2-40B4-BE49-F238E27FC236}">
                    <a16:creationId xmlns:a16="http://schemas.microsoft.com/office/drawing/2014/main" id="{3C04F816-92B6-4E6B-A9B6-C0E0E3A2901C}"/>
                  </a:ext>
                </a:extLst>
              </p:cNvPr>
              <p:cNvSpPr>
                <a:spLocks noChangeShapeType="1"/>
              </p:cNvSpPr>
              <p:nvPr/>
            </p:nvSpPr>
            <p:spPr bwMode="auto">
              <a:xfrm>
                <a:off x="3984" y="24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750" name="Text Box 222">
              <a:extLst>
                <a:ext uri="{FF2B5EF4-FFF2-40B4-BE49-F238E27FC236}">
                  <a16:creationId xmlns:a16="http://schemas.microsoft.com/office/drawing/2014/main" id="{52AFEABA-DCFE-4346-B43C-3DEFB2E030D0}"/>
                </a:ext>
              </a:extLst>
            </p:cNvPr>
            <p:cNvSpPr txBox="1">
              <a:spLocks noChangeArrowheads="1"/>
            </p:cNvSpPr>
            <p:nvPr/>
          </p:nvSpPr>
          <p:spPr bwMode="auto">
            <a:xfrm>
              <a:off x="4604" y="981"/>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t>A</a:t>
              </a:r>
              <a:endParaRPr lang="en-US" altLang="zh-CN">
                <a:solidFill>
                  <a:schemeClr val="tx1"/>
                </a:solidFill>
              </a:endParaRPr>
            </a:p>
          </p:txBody>
        </p:sp>
        <p:sp>
          <p:nvSpPr>
            <p:cNvPr id="278751" name="Oval 223">
              <a:extLst>
                <a:ext uri="{FF2B5EF4-FFF2-40B4-BE49-F238E27FC236}">
                  <a16:creationId xmlns:a16="http://schemas.microsoft.com/office/drawing/2014/main" id="{8F8EED5F-080B-4DAD-A8D1-80DE9DBB4E8F}"/>
                </a:ext>
              </a:extLst>
            </p:cNvPr>
            <p:cNvSpPr>
              <a:spLocks noChangeArrowheads="1"/>
            </p:cNvSpPr>
            <p:nvPr/>
          </p:nvSpPr>
          <p:spPr bwMode="auto">
            <a:xfrm>
              <a:off x="3742" y="1434"/>
              <a:ext cx="182" cy="182"/>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52" name="Oval 224">
              <a:extLst>
                <a:ext uri="{FF2B5EF4-FFF2-40B4-BE49-F238E27FC236}">
                  <a16:creationId xmlns:a16="http://schemas.microsoft.com/office/drawing/2014/main" id="{D8E8CBB4-4D01-4E85-8642-24708361E1BC}"/>
                </a:ext>
              </a:extLst>
            </p:cNvPr>
            <p:cNvSpPr>
              <a:spLocks noChangeArrowheads="1"/>
            </p:cNvSpPr>
            <p:nvPr/>
          </p:nvSpPr>
          <p:spPr bwMode="auto">
            <a:xfrm>
              <a:off x="3561" y="1162"/>
              <a:ext cx="182" cy="182"/>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53" name="Text Box 225">
              <a:extLst>
                <a:ext uri="{FF2B5EF4-FFF2-40B4-BE49-F238E27FC236}">
                  <a16:creationId xmlns:a16="http://schemas.microsoft.com/office/drawing/2014/main" id="{9B54444C-6E93-41E0-8453-8B19CD15BB86}"/>
                </a:ext>
              </a:extLst>
            </p:cNvPr>
            <p:cNvSpPr txBox="1">
              <a:spLocks noChangeArrowheads="1"/>
            </p:cNvSpPr>
            <p:nvPr/>
          </p:nvSpPr>
          <p:spPr bwMode="auto">
            <a:xfrm>
              <a:off x="3742" y="1253"/>
              <a:ext cx="33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a:solidFill>
                    <a:schemeClr val="tx1"/>
                  </a:solidFill>
                </a:rPr>
                <a:t>＋</a:t>
              </a:r>
              <a:endParaRPr lang="zh-CN" altLang="en-US">
                <a:solidFill>
                  <a:schemeClr val="tx1"/>
                </a:solidFill>
              </a:endParaRPr>
            </a:p>
          </p:txBody>
        </p:sp>
        <p:sp>
          <p:nvSpPr>
            <p:cNvPr id="278754" name="Text Box 226">
              <a:extLst>
                <a:ext uri="{FF2B5EF4-FFF2-40B4-BE49-F238E27FC236}">
                  <a16:creationId xmlns:a16="http://schemas.microsoft.com/office/drawing/2014/main" id="{4560328F-3CE4-4309-84B8-5D16061B9472}"/>
                </a:ext>
              </a:extLst>
            </p:cNvPr>
            <p:cNvSpPr txBox="1">
              <a:spLocks noChangeArrowheads="1"/>
            </p:cNvSpPr>
            <p:nvPr/>
          </p:nvSpPr>
          <p:spPr bwMode="auto">
            <a:xfrm>
              <a:off x="3561" y="981"/>
              <a:ext cx="33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a:solidFill>
                    <a:schemeClr val="tx1"/>
                  </a:solidFill>
                </a:rPr>
                <a:t>＋</a:t>
              </a:r>
              <a:endParaRPr lang="zh-CN" altLang="en-US">
                <a:solidFill>
                  <a:schemeClr val="tx1"/>
                </a:solidFill>
              </a:endParaRPr>
            </a:p>
          </p:txBody>
        </p:sp>
        <p:sp>
          <p:nvSpPr>
            <p:cNvPr id="278755" name="Oval 227">
              <a:extLst>
                <a:ext uri="{FF2B5EF4-FFF2-40B4-BE49-F238E27FC236}">
                  <a16:creationId xmlns:a16="http://schemas.microsoft.com/office/drawing/2014/main" id="{9C670D7A-47EB-4499-8A3C-F9DC0BE280B8}"/>
                </a:ext>
              </a:extLst>
            </p:cNvPr>
            <p:cNvSpPr>
              <a:spLocks noChangeArrowheads="1"/>
            </p:cNvSpPr>
            <p:nvPr/>
          </p:nvSpPr>
          <p:spPr bwMode="auto">
            <a:xfrm>
              <a:off x="4876" y="1752"/>
              <a:ext cx="46" cy="4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56" name="AutoShape 228">
              <a:extLst>
                <a:ext uri="{FF2B5EF4-FFF2-40B4-BE49-F238E27FC236}">
                  <a16:creationId xmlns:a16="http://schemas.microsoft.com/office/drawing/2014/main" id="{F3841E94-CCDC-425A-B0E2-7B8C3EF21D7F}"/>
                </a:ext>
              </a:extLst>
            </p:cNvPr>
            <p:cNvSpPr>
              <a:spLocks noChangeArrowheads="1"/>
            </p:cNvSpPr>
            <p:nvPr/>
          </p:nvSpPr>
          <p:spPr bwMode="auto">
            <a:xfrm>
              <a:off x="2744" y="1071"/>
              <a:ext cx="590" cy="454"/>
            </a:xfrm>
            <a:prstGeom prst="rightArrow">
              <a:avLst>
                <a:gd name="adj1" fmla="val 50000"/>
                <a:gd name="adj2" fmla="val 32489"/>
              </a:avLst>
            </a:prstGeom>
            <a:solidFill>
              <a:srgbClr val="99FF66"/>
            </a:solidFill>
            <a:ln w="1905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57" name="Line 229">
              <a:extLst>
                <a:ext uri="{FF2B5EF4-FFF2-40B4-BE49-F238E27FC236}">
                  <a16:creationId xmlns:a16="http://schemas.microsoft.com/office/drawing/2014/main" id="{F7894BCE-9C6D-46EA-8230-017517E3C760}"/>
                </a:ext>
              </a:extLst>
            </p:cNvPr>
            <p:cNvSpPr>
              <a:spLocks noChangeShapeType="1"/>
            </p:cNvSpPr>
            <p:nvPr/>
          </p:nvSpPr>
          <p:spPr bwMode="auto">
            <a:xfrm>
              <a:off x="3651" y="890"/>
              <a:ext cx="99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58" name="Line 230">
              <a:extLst>
                <a:ext uri="{FF2B5EF4-FFF2-40B4-BE49-F238E27FC236}">
                  <a16:creationId xmlns:a16="http://schemas.microsoft.com/office/drawing/2014/main" id="{676067B1-3A61-460F-8B41-E936E1B57FD4}"/>
                </a:ext>
              </a:extLst>
            </p:cNvPr>
            <p:cNvSpPr>
              <a:spLocks noChangeShapeType="1"/>
            </p:cNvSpPr>
            <p:nvPr/>
          </p:nvSpPr>
          <p:spPr bwMode="auto">
            <a:xfrm>
              <a:off x="4649" y="890"/>
              <a:ext cx="0" cy="90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59" name="Line 231">
              <a:extLst>
                <a:ext uri="{FF2B5EF4-FFF2-40B4-BE49-F238E27FC236}">
                  <a16:creationId xmlns:a16="http://schemas.microsoft.com/office/drawing/2014/main" id="{DD81D120-8CE9-45A4-B5F8-0B7FC0EF5AB4}"/>
                </a:ext>
              </a:extLst>
            </p:cNvPr>
            <p:cNvSpPr>
              <a:spLocks noChangeShapeType="1"/>
            </p:cNvSpPr>
            <p:nvPr/>
          </p:nvSpPr>
          <p:spPr bwMode="auto">
            <a:xfrm>
              <a:off x="3651" y="890"/>
              <a:ext cx="0" cy="90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60" name="Line 232">
              <a:extLst>
                <a:ext uri="{FF2B5EF4-FFF2-40B4-BE49-F238E27FC236}">
                  <a16:creationId xmlns:a16="http://schemas.microsoft.com/office/drawing/2014/main" id="{6AC951ED-1C79-4154-BD26-F5463E0D9418}"/>
                </a:ext>
              </a:extLst>
            </p:cNvPr>
            <p:cNvSpPr>
              <a:spLocks noChangeShapeType="1"/>
            </p:cNvSpPr>
            <p:nvPr/>
          </p:nvSpPr>
          <p:spPr bwMode="auto">
            <a:xfrm>
              <a:off x="3651" y="1797"/>
              <a:ext cx="12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61" name="Line 233">
              <a:extLst>
                <a:ext uri="{FF2B5EF4-FFF2-40B4-BE49-F238E27FC236}">
                  <a16:creationId xmlns:a16="http://schemas.microsoft.com/office/drawing/2014/main" id="{399DB068-7085-4487-B4CE-55386831DF41}"/>
                </a:ext>
              </a:extLst>
            </p:cNvPr>
            <p:cNvSpPr>
              <a:spLocks noChangeShapeType="1"/>
            </p:cNvSpPr>
            <p:nvPr/>
          </p:nvSpPr>
          <p:spPr bwMode="auto">
            <a:xfrm>
              <a:off x="3833" y="1207"/>
              <a:ext cx="104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62" name="Line 234">
              <a:extLst>
                <a:ext uri="{FF2B5EF4-FFF2-40B4-BE49-F238E27FC236}">
                  <a16:creationId xmlns:a16="http://schemas.microsoft.com/office/drawing/2014/main" id="{62BD0B06-5DB7-4196-9312-3AE5B9DE9AF6}"/>
                </a:ext>
              </a:extLst>
            </p:cNvPr>
            <p:cNvSpPr>
              <a:spLocks noChangeShapeType="1"/>
            </p:cNvSpPr>
            <p:nvPr/>
          </p:nvSpPr>
          <p:spPr bwMode="auto">
            <a:xfrm>
              <a:off x="3833" y="1207"/>
              <a:ext cx="0" cy="59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63" name="Rectangle 235">
              <a:extLst>
                <a:ext uri="{FF2B5EF4-FFF2-40B4-BE49-F238E27FC236}">
                  <a16:creationId xmlns:a16="http://schemas.microsoft.com/office/drawing/2014/main" id="{4E45CEB2-9930-4DA6-9259-3B3514FF34A4}"/>
                </a:ext>
              </a:extLst>
            </p:cNvPr>
            <p:cNvSpPr>
              <a:spLocks noChangeArrowheads="1"/>
            </p:cNvSpPr>
            <p:nvPr/>
          </p:nvSpPr>
          <p:spPr bwMode="auto">
            <a:xfrm>
              <a:off x="4604" y="1389"/>
              <a:ext cx="96"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64" name="Rectangle 236">
              <a:extLst>
                <a:ext uri="{FF2B5EF4-FFF2-40B4-BE49-F238E27FC236}">
                  <a16:creationId xmlns:a16="http://schemas.microsoft.com/office/drawing/2014/main" id="{53F73DA1-CCB2-437F-8BB2-4F8A25D5580E}"/>
                </a:ext>
              </a:extLst>
            </p:cNvPr>
            <p:cNvSpPr>
              <a:spLocks noChangeArrowheads="1"/>
            </p:cNvSpPr>
            <p:nvPr/>
          </p:nvSpPr>
          <p:spPr bwMode="auto">
            <a:xfrm>
              <a:off x="3923" y="845"/>
              <a:ext cx="182" cy="9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765" name="Rectangle 237">
              <a:extLst>
                <a:ext uri="{FF2B5EF4-FFF2-40B4-BE49-F238E27FC236}">
                  <a16:creationId xmlns:a16="http://schemas.microsoft.com/office/drawing/2014/main" id="{6458874C-9C54-444E-8DAF-FBC81807F651}"/>
                </a:ext>
              </a:extLst>
            </p:cNvPr>
            <p:cNvSpPr>
              <a:spLocks noChangeArrowheads="1"/>
            </p:cNvSpPr>
            <p:nvPr/>
          </p:nvSpPr>
          <p:spPr bwMode="auto">
            <a:xfrm>
              <a:off x="3923" y="1162"/>
              <a:ext cx="182" cy="91"/>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8774" name="Group 246">
            <a:extLst>
              <a:ext uri="{FF2B5EF4-FFF2-40B4-BE49-F238E27FC236}">
                <a16:creationId xmlns:a16="http://schemas.microsoft.com/office/drawing/2014/main" id="{DEC54712-6E64-4885-AACC-3FCECA12D90E}"/>
              </a:ext>
            </a:extLst>
          </p:cNvPr>
          <p:cNvGrpSpPr>
            <a:grpSpLocks/>
          </p:cNvGrpSpPr>
          <p:nvPr/>
        </p:nvGrpSpPr>
        <p:grpSpPr bwMode="auto">
          <a:xfrm>
            <a:off x="1219200" y="914400"/>
            <a:ext cx="3352800" cy="2133600"/>
            <a:chOff x="768" y="576"/>
            <a:chExt cx="2112" cy="1344"/>
          </a:xfrm>
        </p:grpSpPr>
        <p:grpSp>
          <p:nvGrpSpPr>
            <p:cNvPr id="278633" name="Group 105">
              <a:extLst>
                <a:ext uri="{FF2B5EF4-FFF2-40B4-BE49-F238E27FC236}">
                  <a16:creationId xmlns:a16="http://schemas.microsoft.com/office/drawing/2014/main" id="{557F7C8B-EB29-410A-8B43-3A0CA870F1CD}"/>
                </a:ext>
              </a:extLst>
            </p:cNvPr>
            <p:cNvGrpSpPr>
              <a:grpSpLocks/>
            </p:cNvGrpSpPr>
            <p:nvPr/>
          </p:nvGrpSpPr>
          <p:grpSpPr bwMode="auto">
            <a:xfrm>
              <a:off x="768" y="576"/>
              <a:ext cx="2112" cy="1344"/>
              <a:chOff x="912" y="576"/>
              <a:chExt cx="2112" cy="1344"/>
            </a:xfrm>
          </p:grpSpPr>
          <p:sp>
            <p:nvSpPr>
              <p:cNvPr id="278632" name="Rectangle 104">
                <a:extLst>
                  <a:ext uri="{FF2B5EF4-FFF2-40B4-BE49-F238E27FC236}">
                    <a16:creationId xmlns:a16="http://schemas.microsoft.com/office/drawing/2014/main" id="{582E2601-BB2B-40CB-B100-FA6482F15881}"/>
                  </a:ext>
                </a:extLst>
              </p:cNvPr>
              <p:cNvSpPr>
                <a:spLocks noChangeArrowheads="1"/>
              </p:cNvSpPr>
              <p:nvPr/>
            </p:nvSpPr>
            <p:spPr bwMode="auto">
              <a:xfrm>
                <a:off x="912" y="576"/>
                <a:ext cx="2112" cy="1344"/>
              </a:xfrm>
              <a:prstGeom prst="rect">
                <a:avLst/>
              </a:prstGeom>
              <a:solidFill>
                <a:srgbClr val="FFCCFF"/>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endParaRPr lang="zh-CN" altLang="en-US"/>
              </a:p>
            </p:txBody>
          </p:sp>
          <p:grpSp>
            <p:nvGrpSpPr>
              <p:cNvPr id="278631" name="Group 103">
                <a:extLst>
                  <a:ext uri="{FF2B5EF4-FFF2-40B4-BE49-F238E27FC236}">
                    <a16:creationId xmlns:a16="http://schemas.microsoft.com/office/drawing/2014/main" id="{19214759-CDBB-4F71-9EEC-77E3D1DA23D0}"/>
                  </a:ext>
                </a:extLst>
              </p:cNvPr>
              <p:cNvGrpSpPr>
                <a:grpSpLocks/>
              </p:cNvGrpSpPr>
              <p:nvPr/>
            </p:nvGrpSpPr>
            <p:grpSpPr bwMode="auto">
              <a:xfrm>
                <a:off x="1056" y="624"/>
                <a:ext cx="1968" cy="1152"/>
                <a:chOff x="1056" y="624"/>
                <a:chExt cx="1968" cy="1152"/>
              </a:xfrm>
            </p:grpSpPr>
            <p:grpSp>
              <p:nvGrpSpPr>
                <p:cNvPr id="278537" name="Group 9">
                  <a:extLst>
                    <a:ext uri="{FF2B5EF4-FFF2-40B4-BE49-F238E27FC236}">
                      <a16:creationId xmlns:a16="http://schemas.microsoft.com/office/drawing/2014/main" id="{AD531216-64B4-4D96-BAD5-8F87D81D727E}"/>
                    </a:ext>
                  </a:extLst>
                </p:cNvPr>
                <p:cNvGrpSpPr>
                  <a:grpSpLocks/>
                </p:cNvGrpSpPr>
                <p:nvPr/>
              </p:nvGrpSpPr>
              <p:grpSpPr bwMode="auto">
                <a:xfrm>
                  <a:off x="1920" y="1104"/>
                  <a:ext cx="144" cy="192"/>
                  <a:chOff x="3840" y="240"/>
                  <a:chExt cx="144" cy="192"/>
                </a:xfrm>
              </p:grpSpPr>
              <p:sp>
                <p:nvSpPr>
                  <p:cNvPr id="278538" name="Freeform 10">
                    <a:extLst>
                      <a:ext uri="{FF2B5EF4-FFF2-40B4-BE49-F238E27FC236}">
                        <a16:creationId xmlns:a16="http://schemas.microsoft.com/office/drawing/2014/main" id="{E02070FB-CC28-420C-845A-FC68DA7A6121}"/>
                      </a:ext>
                    </a:extLst>
                  </p:cNvPr>
                  <p:cNvSpPr>
                    <a:spLocks/>
                  </p:cNvSpPr>
                  <p:nvPr/>
                </p:nvSpPr>
                <p:spPr bwMode="auto">
                  <a:xfrm>
                    <a:off x="3840" y="240"/>
                    <a:ext cx="144" cy="181"/>
                  </a:xfrm>
                  <a:custGeom>
                    <a:avLst/>
                    <a:gdLst>
                      <a:gd name="T0" fmla="*/ 0 w 133"/>
                      <a:gd name="T1" fmla="*/ 0 h 133"/>
                      <a:gd name="T2" fmla="*/ 133 w 133"/>
                      <a:gd name="T3" fmla="*/ 64 h 133"/>
                      <a:gd name="T4" fmla="*/ 0 w 133"/>
                      <a:gd name="T5" fmla="*/ 133 h 133"/>
                      <a:gd name="T6" fmla="*/ 0 w 133"/>
                      <a:gd name="T7" fmla="*/ 0 h 133"/>
                    </a:gdLst>
                    <a:ahLst/>
                    <a:cxnLst>
                      <a:cxn ang="0">
                        <a:pos x="T0" y="T1"/>
                      </a:cxn>
                      <a:cxn ang="0">
                        <a:pos x="T2" y="T3"/>
                      </a:cxn>
                      <a:cxn ang="0">
                        <a:pos x="T4" y="T5"/>
                      </a:cxn>
                      <a:cxn ang="0">
                        <a:pos x="T6" y="T7"/>
                      </a:cxn>
                    </a:cxnLst>
                    <a:rect l="0" t="0" r="r" b="b"/>
                    <a:pathLst>
                      <a:path w="133" h="133">
                        <a:moveTo>
                          <a:pt x="0" y="0"/>
                        </a:moveTo>
                        <a:lnTo>
                          <a:pt x="133" y="64"/>
                        </a:lnTo>
                        <a:lnTo>
                          <a:pt x="0" y="133"/>
                        </a:lnTo>
                        <a:lnTo>
                          <a:pt x="0" y="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278539" name="Line 11">
                    <a:extLst>
                      <a:ext uri="{FF2B5EF4-FFF2-40B4-BE49-F238E27FC236}">
                        <a16:creationId xmlns:a16="http://schemas.microsoft.com/office/drawing/2014/main" id="{121849EF-741E-4AD0-A320-BECA99543AA7}"/>
                      </a:ext>
                    </a:extLst>
                  </p:cNvPr>
                  <p:cNvSpPr>
                    <a:spLocks noChangeShapeType="1"/>
                  </p:cNvSpPr>
                  <p:nvPr/>
                </p:nvSpPr>
                <p:spPr bwMode="auto">
                  <a:xfrm>
                    <a:off x="3984" y="24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540" name="Line 12">
                  <a:extLst>
                    <a:ext uri="{FF2B5EF4-FFF2-40B4-BE49-F238E27FC236}">
                      <a16:creationId xmlns:a16="http://schemas.microsoft.com/office/drawing/2014/main" id="{CE10EE14-8B61-419F-A467-2155FEEB32C3}"/>
                    </a:ext>
                  </a:extLst>
                </p:cNvPr>
                <p:cNvSpPr>
                  <a:spLocks noChangeShapeType="1"/>
                </p:cNvSpPr>
                <p:nvPr/>
              </p:nvSpPr>
              <p:spPr bwMode="auto">
                <a:xfrm>
                  <a:off x="1392" y="912"/>
                  <a:ext cx="9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41" name="Line 13">
                  <a:extLst>
                    <a:ext uri="{FF2B5EF4-FFF2-40B4-BE49-F238E27FC236}">
                      <a16:creationId xmlns:a16="http://schemas.microsoft.com/office/drawing/2014/main" id="{9CB103F9-2503-4836-9440-BF432ECB2262}"/>
                    </a:ext>
                  </a:extLst>
                </p:cNvPr>
                <p:cNvSpPr>
                  <a:spLocks noChangeShapeType="1"/>
                </p:cNvSpPr>
                <p:nvPr/>
              </p:nvSpPr>
              <p:spPr bwMode="auto">
                <a:xfrm>
                  <a:off x="1392" y="1200"/>
                  <a:ext cx="1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42" name="Line 14">
                  <a:extLst>
                    <a:ext uri="{FF2B5EF4-FFF2-40B4-BE49-F238E27FC236}">
                      <a16:creationId xmlns:a16="http://schemas.microsoft.com/office/drawing/2014/main" id="{BF8A3CD0-6B33-4E32-A009-AC34B2152BF4}"/>
                    </a:ext>
                  </a:extLst>
                </p:cNvPr>
                <p:cNvSpPr>
                  <a:spLocks noChangeShapeType="1"/>
                </p:cNvSpPr>
                <p:nvPr/>
              </p:nvSpPr>
              <p:spPr bwMode="auto">
                <a:xfrm>
                  <a:off x="2304" y="912"/>
                  <a:ext cx="0" cy="8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43" name="Line 15">
                  <a:extLst>
                    <a:ext uri="{FF2B5EF4-FFF2-40B4-BE49-F238E27FC236}">
                      <a16:creationId xmlns:a16="http://schemas.microsoft.com/office/drawing/2014/main" id="{A60A3177-D609-45F7-9570-AA1D7E6EFD1C}"/>
                    </a:ext>
                  </a:extLst>
                </p:cNvPr>
                <p:cNvSpPr>
                  <a:spLocks noChangeShapeType="1"/>
                </p:cNvSpPr>
                <p:nvPr/>
              </p:nvSpPr>
              <p:spPr bwMode="auto">
                <a:xfrm>
                  <a:off x="2208" y="1776"/>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44" name="Oval 16">
                  <a:extLst>
                    <a:ext uri="{FF2B5EF4-FFF2-40B4-BE49-F238E27FC236}">
                      <a16:creationId xmlns:a16="http://schemas.microsoft.com/office/drawing/2014/main" id="{EE571E19-F7A5-4CB3-94AB-2578482CB929}"/>
                    </a:ext>
                  </a:extLst>
                </p:cNvPr>
                <p:cNvSpPr>
                  <a:spLocks noChangeArrowheads="1"/>
                </p:cNvSpPr>
                <p:nvPr/>
              </p:nvSpPr>
              <p:spPr bwMode="auto">
                <a:xfrm>
                  <a:off x="1392" y="864"/>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5" name="Oval 17">
                  <a:extLst>
                    <a:ext uri="{FF2B5EF4-FFF2-40B4-BE49-F238E27FC236}">
                      <a16:creationId xmlns:a16="http://schemas.microsoft.com/office/drawing/2014/main" id="{B3222D4F-C3DA-4D93-BE36-C267CBF5EAEB}"/>
                    </a:ext>
                  </a:extLst>
                </p:cNvPr>
                <p:cNvSpPr>
                  <a:spLocks noChangeArrowheads="1"/>
                </p:cNvSpPr>
                <p:nvPr/>
              </p:nvSpPr>
              <p:spPr bwMode="auto">
                <a:xfrm>
                  <a:off x="1392" y="1152"/>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6" name="Oval 18">
                  <a:extLst>
                    <a:ext uri="{FF2B5EF4-FFF2-40B4-BE49-F238E27FC236}">
                      <a16:creationId xmlns:a16="http://schemas.microsoft.com/office/drawing/2014/main" id="{4F01AA83-2287-405B-B21D-0A255A8AB5E8}"/>
                    </a:ext>
                  </a:extLst>
                </p:cNvPr>
                <p:cNvSpPr>
                  <a:spLocks noChangeArrowheads="1"/>
                </p:cNvSpPr>
                <p:nvPr/>
              </p:nvSpPr>
              <p:spPr bwMode="auto">
                <a:xfrm>
                  <a:off x="2544" y="1200"/>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7" name="Rectangle 19">
                  <a:extLst>
                    <a:ext uri="{FF2B5EF4-FFF2-40B4-BE49-F238E27FC236}">
                      <a16:creationId xmlns:a16="http://schemas.microsoft.com/office/drawing/2014/main" id="{FB4F3BBC-DA7D-4018-A97B-7D1F2B83A298}"/>
                    </a:ext>
                  </a:extLst>
                </p:cNvPr>
                <p:cNvSpPr>
                  <a:spLocks noChangeArrowheads="1"/>
                </p:cNvSpPr>
                <p:nvPr/>
              </p:nvSpPr>
              <p:spPr bwMode="auto">
                <a:xfrm>
                  <a:off x="1584" y="864"/>
                  <a:ext cx="192" cy="9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8" name="Rectangle 20">
                  <a:extLst>
                    <a:ext uri="{FF2B5EF4-FFF2-40B4-BE49-F238E27FC236}">
                      <a16:creationId xmlns:a16="http://schemas.microsoft.com/office/drawing/2014/main" id="{411651D1-FAF4-4CDF-9D0F-1D1E39C63EF3}"/>
                    </a:ext>
                  </a:extLst>
                </p:cNvPr>
                <p:cNvSpPr>
                  <a:spLocks noChangeArrowheads="1"/>
                </p:cNvSpPr>
                <p:nvPr/>
              </p:nvSpPr>
              <p:spPr bwMode="auto">
                <a:xfrm>
                  <a:off x="1584" y="1152"/>
                  <a:ext cx="192" cy="9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9" name="Rectangle 21">
                  <a:extLst>
                    <a:ext uri="{FF2B5EF4-FFF2-40B4-BE49-F238E27FC236}">
                      <a16:creationId xmlns:a16="http://schemas.microsoft.com/office/drawing/2014/main" id="{5D2622FF-D833-4E56-AF9E-FF09F056F506}"/>
                    </a:ext>
                  </a:extLst>
                </p:cNvPr>
                <p:cNvSpPr>
                  <a:spLocks noChangeArrowheads="1"/>
                </p:cNvSpPr>
                <p:nvPr/>
              </p:nvSpPr>
              <p:spPr bwMode="auto">
                <a:xfrm>
                  <a:off x="2256" y="1392"/>
                  <a:ext cx="96"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50" name="Line 22">
                  <a:extLst>
                    <a:ext uri="{FF2B5EF4-FFF2-40B4-BE49-F238E27FC236}">
                      <a16:creationId xmlns:a16="http://schemas.microsoft.com/office/drawing/2014/main" id="{01E86C9D-C120-4C7D-88B9-7BEC53296B66}"/>
                    </a:ext>
                  </a:extLst>
                </p:cNvPr>
                <p:cNvSpPr>
                  <a:spLocks noChangeShapeType="1"/>
                </p:cNvSpPr>
                <p:nvPr/>
              </p:nvSpPr>
              <p:spPr bwMode="auto">
                <a:xfrm>
                  <a:off x="2496" y="1344"/>
                  <a:ext cx="0"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8551" name="Text Box 23">
                  <a:extLst>
                    <a:ext uri="{FF2B5EF4-FFF2-40B4-BE49-F238E27FC236}">
                      <a16:creationId xmlns:a16="http://schemas.microsoft.com/office/drawing/2014/main" id="{5229F95E-B579-42C3-9E72-48850AA1FABE}"/>
                    </a:ext>
                  </a:extLst>
                </p:cNvPr>
                <p:cNvSpPr txBox="1">
                  <a:spLocks noChangeArrowheads="1"/>
                </p:cNvSpPr>
                <p:nvPr/>
              </p:nvSpPr>
              <p:spPr bwMode="auto">
                <a:xfrm>
                  <a:off x="1104" y="62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0033CC"/>
                      </a:solidFill>
                    </a:rPr>
                    <a:t>U</a:t>
                  </a:r>
                  <a:r>
                    <a:rPr lang="en-US" altLang="zh-CN" sz="2000" baseline="-25000">
                      <a:solidFill>
                        <a:srgbClr val="0033CC"/>
                      </a:solidFill>
                    </a:rPr>
                    <a:t>1</a:t>
                  </a:r>
                </a:p>
              </p:txBody>
            </p:sp>
            <p:sp>
              <p:nvSpPr>
                <p:cNvPr id="278552" name="Rectangle 24">
                  <a:extLst>
                    <a:ext uri="{FF2B5EF4-FFF2-40B4-BE49-F238E27FC236}">
                      <a16:creationId xmlns:a16="http://schemas.microsoft.com/office/drawing/2014/main" id="{2AFB2834-555A-4E1A-9A84-83F30D3A0AF1}"/>
                    </a:ext>
                  </a:extLst>
                </p:cNvPr>
                <p:cNvSpPr>
                  <a:spLocks noChangeArrowheads="1"/>
                </p:cNvSpPr>
                <p:nvPr/>
              </p:nvSpPr>
              <p:spPr bwMode="auto">
                <a:xfrm>
                  <a:off x="1104" y="100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33CC"/>
                      </a:solidFill>
                    </a:rPr>
                    <a:t>U</a:t>
                  </a:r>
                  <a:r>
                    <a:rPr lang="en-US" altLang="zh-CN" sz="2000" baseline="-25000">
                      <a:solidFill>
                        <a:srgbClr val="0033CC"/>
                      </a:solidFill>
                    </a:rPr>
                    <a:t>2</a:t>
                  </a:r>
                </a:p>
              </p:txBody>
            </p:sp>
            <p:sp>
              <p:nvSpPr>
                <p:cNvPr id="278553" name="Text Box 25">
                  <a:extLst>
                    <a:ext uri="{FF2B5EF4-FFF2-40B4-BE49-F238E27FC236}">
                      <a16:creationId xmlns:a16="http://schemas.microsoft.com/office/drawing/2014/main" id="{E24FC2C9-B74D-4F4F-9FF0-D2E63CA52917}"/>
                    </a:ext>
                  </a:extLst>
                </p:cNvPr>
                <p:cNvSpPr txBox="1">
                  <a:spLocks noChangeArrowheads="1"/>
                </p:cNvSpPr>
                <p:nvPr/>
              </p:nvSpPr>
              <p:spPr bwMode="auto">
                <a:xfrm>
                  <a:off x="1056" y="81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800">
                      <a:solidFill>
                        <a:srgbClr val="FF0000"/>
                      </a:solidFill>
                    </a:rPr>
                    <a:t>10V</a:t>
                  </a:r>
                </a:p>
              </p:txBody>
            </p:sp>
            <p:sp>
              <p:nvSpPr>
                <p:cNvPr id="278554" name="Text Box 26">
                  <a:extLst>
                    <a:ext uri="{FF2B5EF4-FFF2-40B4-BE49-F238E27FC236}">
                      <a16:creationId xmlns:a16="http://schemas.microsoft.com/office/drawing/2014/main" id="{36B6D269-9B9F-4D75-8DE8-990BEA3A41E8}"/>
                    </a:ext>
                  </a:extLst>
                </p:cNvPr>
                <p:cNvSpPr txBox="1">
                  <a:spLocks noChangeArrowheads="1"/>
                </p:cNvSpPr>
                <p:nvPr/>
              </p:nvSpPr>
              <p:spPr bwMode="auto">
                <a:xfrm>
                  <a:off x="1104" y="1200"/>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800">
                      <a:solidFill>
                        <a:srgbClr val="FF0000"/>
                      </a:solidFill>
                    </a:rPr>
                    <a:t>3V</a:t>
                  </a:r>
                </a:p>
              </p:txBody>
            </p:sp>
            <p:sp>
              <p:nvSpPr>
                <p:cNvPr id="278555" name="Text Box 27">
                  <a:extLst>
                    <a:ext uri="{FF2B5EF4-FFF2-40B4-BE49-F238E27FC236}">
                      <a16:creationId xmlns:a16="http://schemas.microsoft.com/office/drawing/2014/main" id="{F170E3D8-C8C0-42E9-9E48-FEA4608EEB55}"/>
                    </a:ext>
                  </a:extLst>
                </p:cNvPr>
                <p:cNvSpPr txBox="1">
                  <a:spLocks noChangeArrowheads="1"/>
                </p:cNvSpPr>
                <p:nvPr/>
              </p:nvSpPr>
              <p:spPr bwMode="auto">
                <a:xfrm>
                  <a:off x="1392" y="624"/>
                  <a:ext cx="5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800">
                      <a:solidFill>
                        <a:schemeClr val="tx2"/>
                      </a:solidFill>
                    </a:rPr>
                    <a:t>R</a:t>
                  </a:r>
                  <a:r>
                    <a:rPr lang="en-US" altLang="zh-CN" sz="1800" baseline="-25000">
                      <a:solidFill>
                        <a:schemeClr val="tx2"/>
                      </a:solidFill>
                    </a:rPr>
                    <a:t>1</a:t>
                  </a:r>
                  <a:r>
                    <a:rPr lang="en-US" altLang="zh-CN" sz="1800">
                      <a:solidFill>
                        <a:srgbClr val="FF0000"/>
                      </a:solidFill>
                    </a:rPr>
                    <a:t>1K</a:t>
                  </a:r>
                </a:p>
              </p:txBody>
            </p:sp>
            <p:sp>
              <p:nvSpPr>
                <p:cNvPr id="278556" name="Rectangle 28">
                  <a:extLst>
                    <a:ext uri="{FF2B5EF4-FFF2-40B4-BE49-F238E27FC236}">
                      <a16:creationId xmlns:a16="http://schemas.microsoft.com/office/drawing/2014/main" id="{D0436FB7-19F1-4A00-BD1B-0C0AC51BBD0D}"/>
                    </a:ext>
                  </a:extLst>
                </p:cNvPr>
                <p:cNvSpPr>
                  <a:spLocks noChangeArrowheads="1"/>
                </p:cNvSpPr>
                <p:nvPr/>
              </p:nvSpPr>
              <p:spPr bwMode="auto">
                <a:xfrm>
                  <a:off x="1440" y="1248"/>
                  <a:ext cx="4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solidFill>
                        <a:schemeClr val="tx2"/>
                      </a:solidFill>
                    </a:rPr>
                    <a:t>R</a:t>
                  </a:r>
                  <a:r>
                    <a:rPr lang="en-US" altLang="zh-CN" sz="1800" baseline="-25000">
                      <a:solidFill>
                        <a:schemeClr val="tx2"/>
                      </a:solidFill>
                    </a:rPr>
                    <a:t>2</a:t>
                  </a:r>
                  <a:r>
                    <a:rPr lang="en-US" altLang="zh-CN" sz="1800">
                      <a:solidFill>
                        <a:srgbClr val="FF0000"/>
                      </a:solidFill>
                    </a:rPr>
                    <a:t>1K</a:t>
                  </a:r>
                </a:p>
              </p:txBody>
            </p:sp>
            <p:sp>
              <p:nvSpPr>
                <p:cNvPr id="278557" name="Text Box 29">
                  <a:extLst>
                    <a:ext uri="{FF2B5EF4-FFF2-40B4-BE49-F238E27FC236}">
                      <a16:creationId xmlns:a16="http://schemas.microsoft.com/office/drawing/2014/main" id="{18E26782-3230-4E19-BDE9-EE369F880FC6}"/>
                    </a:ext>
                  </a:extLst>
                </p:cNvPr>
                <p:cNvSpPr txBox="1">
                  <a:spLocks noChangeArrowheads="1"/>
                </p:cNvSpPr>
                <p:nvPr/>
              </p:nvSpPr>
              <p:spPr bwMode="auto">
                <a:xfrm>
                  <a:off x="2064" y="67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800">
                      <a:solidFill>
                        <a:schemeClr val="tx2"/>
                      </a:solidFill>
                    </a:rPr>
                    <a:t>D</a:t>
                  </a:r>
                  <a:r>
                    <a:rPr lang="en-US" altLang="zh-CN" sz="1800" baseline="-25000">
                      <a:solidFill>
                        <a:schemeClr val="tx2"/>
                      </a:solidFill>
                    </a:rPr>
                    <a:t>1</a:t>
                  </a:r>
                </a:p>
              </p:txBody>
            </p:sp>
            <p:sp>
              <p:nvSpPr>
                <p:cNvPr id="278558" name="Rectangle 30">
                  <a:extLst>
                    <a:ext uri="{FF2B5EF4-FFF2-40B4-BE49-F238E27FC236}">
                      <a16:creationId xmlns:a16="http://schemas.microsoft.com/office/drawing/2014/main" id="{83A1A537-2A19-4E52-B2B4-E9CF2872F841}"/>
                    </a:ext>
                  </a:extLst>
                </p:cNvPr>
                <p:cNvSpPr>
                  <a:spLocks noChangeArrowheads="1"/>
                </p:cNvSpPr>
                <p:nvPr/>
              </p:nvSpPr>
              <p:spPr bwMode="auto">
                <a:xfrm>
                  <a:off x="2064" y="960"/>
                  <a:ext cx="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solidFill>
                        <a:schemeClr val="tx2"/>
                      </a:solidFill>
                    </a:rPr>
                    <a:t>D</a:t>
                  </a:r>
                  <a:r>
                    <a:rPr lang="en-US" altLang="zh-CN" sz="1800" baseline="-25000">
                      <a:solidFill>
                        <a:schemeClr val="tx2"/>
                      </a:solidFill>
                    </a:rPr>
                    <a:t>2</a:t>
                  </a:r>
                </a:p>
              </p:txBody>
            </p:sp>
            <p:sp>
              <p:nvSpPr>
                <p:cNvPr id="278559" name="Rectangle 31">
                  <a:extLst>
                    <a:ext uri="{FF2B5EF4-FFF2-40B4-BE49-F238E27FC236}">
                      <a16:creationId xmlns:a16="http://schemas.microsoft.com/office/drawing/2014/main" id="{2D69B1AE-B35B-4B9E-BCD8-3FA1BB7DF627}"/>
                    </a:ext>
                  </a:extLst>
                </p:cNvPr>
                <p:cNvSpPr>
                  <a:spLocks noChangeArrowheads="1"/>
                </p:cNvSpPr>
                <p:nvPr/>
              </p:nvSpPr>
              <p:spPr bwMode="auto">
                <a:xfrm>
                  <a:off x="2016" y="1344"/>
                  <a:ext cx="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1800">
                      <a:solidFill>
                        <a:schemeClr val="tx2"/>
                      </a:solidFill>
                    </a:rPr>
                    <a:t>R</a:t>
                  </a:r>
                  <a:r>
                    <a:rPr lang="en-US" altLang="zh-CN" sz="1800" baseline="-25000">
                      <a:solidFill>
                        <a:schemeClr val="tx2"/>
                      </a:solidFill>
                    </a:rPr>
                    <a:t>3</a:t>
                  </a:r>
                </a:p>
              </p:txBody>
            </p:sp>
            <p:sp>
              <p:nvSpPr>
                <p:cNvPr id="278560" name="Text Box 32">
                  <a:extLst>
                    <a:ext uri="{FF2B5EF4-FFF2-40B4-BE49-F238E27FC236}">
                      <a16:creationId xmlns:a16="http://schemas.microsoft.com/office/drawing/2014/main" id="{6586CAFD-A2B6-429F-9D21-477E04730B35}"/>
                    </a:ext>
                  </a:extLst>
                </p:cNvPr>
                <p:cNvSpPr txBox="1">
                  <a:spLocks noChangeArrowheads="1"/>
                </p:cNvSpPr>
                <p:nvPr/>
              </p:nvSpPr>
              <p:spPr bwMode="auto">
                <a:xfrm>
                  <a:off x="1968" y="153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800">
                      <a:solidFill>
                        <a:srgbClr val="FF0000"/>
                      </a:solidFill>
                    </a:rPr>
                    <a:t>9K</a:t>
                  </a:r>
                </a:p>
              </p:txBody>
            </p:sp>
            <p:sp>
              <p:nvSpPr>
                <p:cNvPr id="278561" name="Text Box 33">
                  <a:extLst>
                    <a:ext uri="{FF2B5EF4-FFF2-40B4-BE49-F238E27FC236}">
                      <a16:creationId xmlns:a16="http://schemas.microsoft.com/office/drawing/2014/main" id="{4E3FA135-67E9-4D98-8810-159975E178BD}"/>
                    </a:ext>
                  </a:extLst>
                </p:cNvPr>
                <p:cNvSpPr txBox="1">
                  <a:spLocks noChangeArrowheads="1"/>
                </p:cNvSpPr>
                <p:nvPr/>
              </p:nvSpPr>
              <p:spPr bwMode="auto">
                <a:xfrm>
                  <a:off x="2496" y="1392"/>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rPr>
                    <a:t>U</a:t>
                  </a:r>
                  <a:r>
                    <a:rPr lang="en-US" altLang="zh-CN" sz="2000" baseline="-25000">
                      <a:solidFill>
                        <a:srgbClr val="FF0000"/>
                      </a:solidFill>
                    </a:rPr>
                    <a:t>A</a:t>
                  </a:r>
                  <a:r>
                    <a:rPr lang="en-US" altLang="zh-CN" sz="2000">
                      <a:solidFill>
                        <a:srgbClr val="FF0000"/>
                      </a:solidFill>
                    </a:rPr>
                    <a:t>=?</a:t>
                  </a:r>
                </a:p>
              </p:txBody>
            </p:sp>
            <p:grpSp>
              <p:nvGrpSpPr>
                <p:cNvPr id="278562" name="Group 34">
                  <a:extLst>
                    <a:ext uri="{FF2B5EF4-FFF2-40B4-BE49-F238E27FC236}">
                      <a16:creationId xmlns:a16="http://schemas.microsoft.com/office/drawing/2014/main" id="{57034A18-72D6-434F-8CFA-D1759B94347F}"/>
                    </a:ext>
                  </a:extLst>
                </p:cNvPr>
                <p:cNvGrpSpPr>
                  <a:grpSpLocks/>
                </p:cNvGrpSpPr>
                <p:nvPr/>
              </p:nvGrpSpPr>
              <p:grpSpPr bwMode="auto">
                <a:xfrm>
                  <a:off x="1920" y="816"/>
                  <a:ext cx="144" cy="192"/>
                  <a:chOff x="3840" y="240"/>
                  <a:chExt cx="144" cy="192"/>
                </a:xfrm>
              </p:grpSpPr>
              <p:sp>
                <p:nvSpPr>
                  <p:cNvPr id="278563" name="Freeform 35">
                    <a:extLst>
                      <a:ext uri="{FF2B5EF4-FFF2-40B4-BE49-F238E27FC236}">
                        <a16:creationId xmlns:a16="http://schemas.microsoft.com/office/drawing/2014/main" id="{CBBE951A-D202-44D7-BDF3-2796E60855AE}"/>
                      </a:ext>
                    </a:extLst>
                  </p:cNvPr>
                  <p:cNvSpPr>
                    <a:spLocks/>
                  </p:cNvSpPr>
                  <p:nvPr/>
                </p:nvSpPr>
                <p:spPr bwMode="auto">
                  <a:xfrm>
                    <a:off x="3840" y="240"/>
                    <a:ext cx="144" cy="181"/>
                  </a:xfrm>
                  <a:custGeom>
                    <a:avLst/>
                    <a:gdLst>
                      <a:gd name="T0" fmla="*/ 0 w 133"/>
                      <a:gd name="T1" fmla="*/ 0 h 133"/>
                      <a:gd name="T2" fmla="*/ 133 w 133"/>
                      <a:gd name="T3" fmla="*/ 64 h 133"/>
                      <a:gd name="T4" fmla="*/ 0 w 133"/>
                      <a:gd name="T5" fmla="*/ 133 h 133"/>
                      <a:gd name="T6" fmla="*/ 0 w 133"/>
                      <a:gd name="T7" fmla="*/ 0 h 133"/>
                    </a:gdLst>
                    <a:ahLst/>
                    <a:cxnLst>
                      <a:cxn ang="0">
                        <a:pos x="T0" y="T1"/>
                      </a:cxn>
                      <a:cxn ang="0">
                        <a:pos x="T2" y="T3"/>
                      </a:cxn>
                      <a:cxn ang="0">
                        <a:pos x="T4" y="T5"/>
                      </a:cxn>
                      <a:cxn ang="0">
                        <a:pos x="T6" y="T7"/>
                      </a:cxn>
                    </a:cxnLst>
                    <a:rect l="0" t="0" r="r" b="b"/>
                    <a:pathLst>
                      <a:path w="133" h="133">
                        <a:moveTo>
                          <a:pt x="0" y="0"/>
                        </a:moveTo>
                        <a:lnTo>
                          <a:pt x="133" y="64"/>
                        </a:lnTo>
                        <a:lnTo>
                          <a:pt x="0" y="133"/>
                        </a:lnTo>
                        <a:lnTo>
                          <a:pt x="0" y="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278564" name="Line 36">
                    <a:extLst>
                      <a:ext uri="{FF2B5EF4-FFF2-40B4-BE49-F238E27FC236}">
                        <a16:creationId xmlns:a16="http://schemas.microsoft.com/office/drawing/2014/main" id="{2E073A9C-1CFF-471D-B4A4-D24FCB7974D8}"/>
                      </a:ext>
                    </a:extLst>
                  </p:cNvPr>
                  <p:cNvSpPr>
                    <a:spLocks noChangeShapeType="1"/>
                  </p:cNvSpPr>
                  <p:nvPr/>
                </p:nvSpPr>
                <p:spPr bwMode="auto">
                  <a:xfrm>
                    <a:off x="3984" y="24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8617" name="Text Box 89">
                  <a:extLst>
                    <a:ext uri="{FF2B5EF4-FFF2-40B4-BE49-F238E27FC236}">
                      <a16:creationId xmlns:a16="http://schemas.microsoft.com/office/drawing/2014/main" id="{FB556931-A1FB-47BA-946E-7EEDCC98D732}"/>
                    </a:ext>
                  </a:extLst>
                </p:cNvPr>
                <p:cNvSpPr txBox="1">
                  <a:spLocks noChangeArrowheads="1"/>
                </p:cNvSpPr>
                <p:nvPr/>
              </p:nvSpPr>
              <p:spPr bwMode="auto">
                <a:xfrm>
                  <a:off x="2256" y="100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t>A</a:t>
                  </a:r>
                </a:p>
              </p:txBody>
            </p:sp>
            <p:sp>
              <p:nvSpPr>
                <p:cNvPr id="278628" name="Line 100">
                  <a:extLst>
                    <a:ext uri="{FF2B5EF4-FFF2-40B4-BE49-F238E27FC236}">
                      <a16:creationId xmlns:a16="http://schemas.microsoft.com/office/drawing/2014/main" id="{18A40D10-14CC-46DC-A268-C7A7FA2FCD8E}"/>
                    </a:ext>
                  </a:extLst>
                </p:cNvPr>
                <p:cNvSpPr>
                  <a:spLocks noChangeShapeType="1"/>
                </p:cNvSpPr>
                <p:nvPr/>
              </p:nvSpPr>
              <p:spPr bwMode="auto">
                <a:xfrm>
                  <a:off x="1872" y="912"/>
                  <a:ext cx="1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78772" name="Text Box 244">
              <a:extLst>
                <a:ext uri="{FF2B5EF4-FFF2-40B4-BE49-F238E27FC236}">
                  <a16:creationId xmlns:a16="http://schemas.microsoft.com/office/drawing/2014/main" id="{59F97C91-27C1-401C-85F4-2DF9953109BB}"/>
                </a:ext>
              </a:extLst>
            </p:cNvPr>
            <p:cNvSpPr txBox="1">
              <a:spLocks noChangeArrowheads="1"/>
            </p:cNvSpPr>
            <p:nvPr/>
          </p:nvSpPr>
          <p:spPr bwMode="auto">
            <a:xfrm>
              <a:off x="1927" y="981"/>
              <a:ext cx="45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600">
                  <a:solidFill>
                    <a:schemeClr val="tx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78774"/>
                                        </p:tgtEl>
                                        <p:attrNameLst>
                                          <p:attrName>style.visibility</p:attrName>
                                        </p:attrNameLst>
                                      </p:cBhvr>
                                      <p:to>
                                        <p:strVal val="visible"/>
                                      </p:to>
                                    </p:set>
                                    <p:anim calcmode="lin" valueType="num">
                                      <p:cBhvr>
                                        <p:cTn id="7" dur="500" fill="hold"/>
                                        <p:tgtEl>
                                          <p:spTgt spid="278774"/>
                                        </p:tgtEl>
                                        <p:attrNameLst>
                                          <p:attrName>ppt_w</p:attrName>
                                        </p:attrNameLst>
                                      </p:cBhvr>
                                      <p:tavLst>
                                        <p:tav tm="0">
                                          <p:val>
                                            <p:fltVal val="0"/>
                                          </p:val>
                                        </p:tav>
                                        <p:tav tm="100000">
                                          <p:val>
                                            <p:strVal val="#ppt_w"/>
                                          </p:val>
                                        </p:tav>
                                      </p:tavLst>
                                    </p:anim>
                                    <p:anim calcmode="lin" valueType="num">
                                      <p:cBhvr>
                                        <p:cTn id="8" dur="500" fill="hold"/>
                                        <p:tgtEl>
                                          <p:spTgt spid="27877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78729"/>
                                        </p:tgtEl>
                                        <p:attrNameLst>
                                          <p:attrName>style.visibility</p:attrName>
                                        </p:attrNameLst>
                                      </p:cBhvr>
                                      <p:to>
                                        <p:strVal val="visible"/>
                                      </p:to>
                                    </p:set>
                                    <p:animEffect transition="in" filter="wipe(left)">
                                      <p:cBhvr>
                                        <p:cTn id="13" dur="500"/>
                                        <p:tgtEl>
                                          <p:spTgt spid="27872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xit" presetSubtype="10" fill="hold" nodeType="clickEffect">
                                  <p:stCondLst>
                                    <p:cond delay="0"/>
                                  </p:stCondLst>
                                  <p:childTnLst>
                                    <p:animEffect transition="out" filter="checkerboard(across)">
                                      <p:cBhvr>
                                        <p:cTn id="17" dur="500"/>
                                        <p:tgtEl>
                                          <p:spTgt spid="278729"/>
                                        </p:tgtEl>
                                      </p:cBhvr>
                                    </p:animEffect>
                                    <p:set>
                                      <p:cBhvr>
                                        <p:cTn id="18" dur="1" fill="hold">
                                          <p:stCondLst>
                                            <p:cond delay="499"/>
                                          </p:stCondLst>
                                        </p:cTn>
                                        <p:tgtEl>
                                          <p:spTgt spid="27872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78530"/>
                                        </p:tgtEl>
                                        <p:attrNameLst>
                                          <p:attrName>style.visibility</p:attrName>
                                        </p:attrNameLst>
                                      </p:cBhvr>
                                      <p:to>
                                        <p:strVal val="visible"/>
                                      </p:to>
                                    </p:set>
                                    <p:animEffect transition="in" filter="wipe(left)">
                                      <p:cBhvr>
                                        <p:cTn id="23" dur="500"/>
                                        <p:tgtEl>
                                          <p:spTgt spid="27853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78534"/>
                                        </p:tgtEl>
                                        <p:attrNameLst>
                                          <p:attrName>style.visibility</p:attrName>
                                        </p:attrNameLst>
                                      </p:cBhvr>
                                      <p:to>
                                        <p:strVal val="visible"/>
                                      </p:to>
                                    </p:set>
                                    <p:animEffect transition="in" filter="wipe(left)">
                                      <p:cBhvr>
                                        <p:cTn id="28" dur="500"/>
                                        <p:tgtEl>
                                          <p:spTgt spid="27853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78531"/>
                                        </p:tgtEl>
                                        <p:attrNameLst>
                                          <p:attrName>style.visibility</p:attrName>
                                        </p:attrNameLst>
                                      </p:cBhvr>
                                      <p:to>
                                        <p:strVal val="visible"/>
                                      </p:to>
                                    </p:set>
                                    <p:animEffect transition="in" filter="wipe(left)">
                                      <p:cBhvr>
                                        <p:cTn id="33" dur="500"/>
                                        <p:tgtEl>
                                          <p:spTgt spid="27853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78535"/>
                                        </p:tgtEl>
                                        <p:attrNameLst>
                                          <p:attrName>style.visibility</p:attrName>
                                        </p:attrNameLst>
                                      </p:cBhvr>
                                      <p:to>
                                        <p:strVal val="visible"/>
                                      </p:to>
                                    </p:set>
                                    <p:animEffect transition="in" filter="wipe(left)">
                                      <p:cBhvr>
                                        <p:cTn id="38" dur="500"/>
                                        <p:tgtEl>
                                          <p:spTgt spid="27853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nodeType="clickEffect">
                                  <p:stCondLst>
                                    <p:cond delay="0"/>
                                  </p:stCondLst>
                                  <p:childTnLst>
                                    <p:set>
                                      <p:cBhvr>
                                        <p:cTn id="42" dur="1" fill="hold">
                                          <p:stCondLst>
                                            <p:cond delay="0"/>
                                          </p:stCondLst>
                                        </p:cTn>
                                        <p:tgtEl>
                                          <p:spTgt spid="278775"/>
                                        </p:tgtEl>
                                        <p:attrNameLst>
                                          <p:attrName>style.visibility</p:attrName>
                                        </p:attrNameLst>
                                      </p:cBhvr>
                                      <p:to>
                                        <p:strVal val="visible"/>
                                      </p:to>
                                    </p:set>
                                    <p:anim calcmode="lin" valueType="num">
                                      <p:cBhvr>
                                        <p:cTn id="43" dur="500" fill="hold"/>
                                        <p:tgtEl>
                                          <p:spTgt spid="278775"/>
                                        </p:tgtEl>
                                        <p:attrNameLst>
                                          <p:attrName>ppt_w</p:attrName>
                                        </p:attrNameLst>
                                      </p:cBhvr>
                                      <p:tavLst>
                                        <p:tav tm="0">
                                          <p:val>
                                            <p:fltVal val="0"/>
                                          </p:val>
                                        </p:tav>
                                        <p:tav tm="100000">
                                          <p:val>
                                            <p:strVal val="#ppt_w"/>
                                          </p:val>
                                        </p:tav>
                                      </p:tavLst>
                                    </p:anim>
                                    <p:anim calcmode="lin" valueType="num">
                                      <p:cBhvr>
                                        <p:cTn id="44" dur="500" fill="hold"/>
                                        <p:tgtEl>
                                          <p:spTgt spid="278775"/>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278637"/>
                                        </p:tgtEl>
                                        <p:attrNameLst>
                                          <p:attrName>style.visibility</p:attrName>
                                        </p:attrNameLst>
                                      </p:cBhvr>
                                      <p:to>
                                        <p:strVal val="visible"/>
                                      </p:to>
                                    </p:set>
                                    <p:animEffect transition="in" filter="wipe(left)">
                                      <p:cBhvr>
                                        <p:cTn id="49" dur="500"/>
                                        <p:tgtEl>
                                          <p:spTgt spid="27863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3" presetClass="entr" presetSubtype="16" fill="hold" nodeType="clickEffect">
                                  <p:stCondLst>
                                    <p:cond delay="0"/>
                                  </p:stCondLst>
                                  <p:childTnLst>
                                    <p:set>
                                      <p:cBhvr>
                                        <p:cTn id="53" dur="1" fill="hold">
                                          <p:stCondLst>
                                            <p:cond delay="0"/>
                                          </p:stCondLst>
                                        </p:cTn>
                                        <p:tgtEl>
                                          <p:spTgt spid="278777"/>
                                        </p:tgtEl>
                                        <p:attrNameLst>
                                          <p:attrName>style.visibility</p:attrName>
                                        </p:attrNameLst>
                                      </p:cBhvr>
                                      <p:to>
                                        <p:strVal val="visible"/>
                                      </p:to>
                                    </p:set>
                                    <p:anim calcmode="lin" valueType="num">
                                      <p:cBhvr>
                                        <p:cTn id="54" dur="500" fill="hold"/>
                                        <p:tgtEl>
                                          <p:spTgt spid="278777"/>
                                        </p:tgtEl>
                                        <p:attrNameLst>
                                          <p:attrName>ppt_w</p:attrName>
                                        </p:attrNameLst>
                                      </p:cBhvr>
                                      <p:tavLst>
                                        <p:tav tm="0">
                                          <p:val>
                                            <p:fltVal val="0"/>
                                          </p:val>
                                        </p:tav>
                                        <p:tav tm="100000">
                                          <p:val>
                                            <p:strVal val="#ppt_w"/>
                                          </p:val>
                                        </p:tav>
                                      </p:tavLst>
                                    </p:anim>
                                    <p:anim calcmode="lin" valueType="num">
                                      <p:cBhvr>
                                        <p:cTn id="55" dur="500" fill="hold"/>
                                        <p:tgtEl>
                                          <p:spTgt spid="278777"/>
                                        </p:tgtEl>
                                        <p:attrNameLst>
                                          <p:attrName>ppt_h</p:attrName>
                                        </p:attrNameLst>
                                      </p:cBhvr>
                                      <p:tavLst>
                                        <p:tav tm="0">
                                          <p:val>
                                            <p:fltVal val="0"/>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278642"/>
                                        </p:tgtEl>
                                        <p:attrNameLst>
                                          <p:attrName>style.visibility</p:attrName>
                                        </p:attrNameLst>
                                      </p:cBhvr>
                                      <p:to>
                                        <p:strVal val="visible"/>
                                      </p:to>
                                    </p:set>
                                    <p:animEffect transition="in" filter="wipe(left)">
                                      <p:cBhvr>
                                        <p:cTn id="60" dur="500"/>
                                        <p:tgtEl>
                                          <p:spTgt spid="278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autoUpdateAnimBg="0"/>
      <p:bldP spid="278531" grpId="0" autoUpdateAnimBg="0"/>
      <p:bldP spid="278534" grpId="0" autoUpdateAnimBg="0"/>
      <p:bldP spid="278535"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8B2D8D1-5106-4EE2-B600-7C7168C2DCDA}"/>
              </a:ext>
            </a:extLst>
          </p:cNvPr>
          <p:cNvSpPr>
            <a:spLocks noGrp="1" noChangeArrowheads="1"/>
          </p:cNvSpPr>
          <p:nvPr>
            <p:ph type="title"/>
          </p:nvPr>
        </p:nvSpPr>
        <p:spPr/>
        <p:txBody>
          <a:bodyPr>
            <a:normAutofit fontScale="90000"/>
          </a:bodyPr>
          <a:lstStyle/>
          <a:p>
            <a:r>
              <a:rPr lang="en-US" altLang="zh-CN"/>
              <a:t>2.2.3  </a:t>
            </a:r>
            <a:r>
              <a:rPr lang="zh-CN" altLang="en-US"/>
              <a:t>晶体二极管的主要参数</a:t>
            </a:r>
          </a:p>
        </p:txBody>
      </p:sp>
      <p:sp>
        <p:nvSpPr>
          <p:cNvPr id="28675" name="Rectangle 3">
            <a:extLst>
              <a:ext uri="{FF2B5EF4-FFF2-40B4-BE49-F238E27FC236}">
                <a16:creationId xmlns:a16="http://schemas.microsoft.com/office/drawing/2014/main" id="{77EB0C56-17B8-4C7E-A73B-10A526426FC3}"/>
              </a:ext>
            </a:extLst>
          </p:cNvPr>
          <p:cNvSpPr>
            <a:spLocks noGrp="1" noChangeArrowheads="1"/>
          </p:cNvSpPr>
          <p:nvPr>
            <p:ph idx="1"/>
          </p:nvPr>
        </p:nvSpPr>
        <p:spPr/>
        <p:txBody>
          <a:bodyPr>
            <a:noAutofit/>
          </a:bodyPr>
          <a:lstStyle/>
          <a:p>
            <a:pPr>
              <a:buFont typeface="Wingdings" panose="05000000000000000000" pitchFamily="2" charset="2"/>
              <a:buChar char="u"/>
            </a:pPr>
            <a:r>
              <a:rPr lang="en-US" altLang="zh-CN" sz="2800" dirty="0">
                <a:solidFill>
                  <a:schemeClr val="tx1"/>
                </a:solidFill>
              </a:rPr>
              <a:t>I</a:t>
            </a:r>
            <a:r>
              <a:rPr lang="en-US" altLang="zh-CN" sz="2800" baseline="-25000" dirty="0">
                <a:solidFill>
                  <a:schemeClr val="tx1"/>
                </a:solidFill>
              </a:rPr>
              <a:t>OM</a:t>
            </a:r>
            <a:r>
              <a:rPr lang="en-US" altLang="zh-CN" sz="2800" dirty="0">
                <a:solidFill>
                  <a:schemeClr val="tx1"/>
                </a:solidFill>
                <a:latin typeface="宋体" panose="02010600030101010101" pitchFamily="2" charset="-122"/>
              </a:rPr>
              <a:t>-</a:t>
            </a:r>
            <a:r>
              <a:rPr lang="en-US" altLang="zh-CN" sz="2800" dirty="0">
                <a:solidFill>
                  <a:srgbClr val="000000"/>
                </a:solidFill>
                <a:latin typeface="宋体" panose="02010600030101010101" pitchFamily="2" charset="-122"/>
              </a:rPr>
              <a:t>---</a:t>
            </a:r>
            <a:r>
              <a:rPr lang="zh-CN" altLang="en-US" sz="2800" dirty="0">
                <a:solidFill>
                  <a:srgbClr val="000000"/>
                </a:solidFill>
                <a:latin typeface="宋体" panose="02010600030101010101" pitchFamily="2" charset="-122"/>
              </a:rPr>
              <a:t>最大整流电流；</a:t>
            </a:r>
            <a:endParaRPr lang="en-US" altLang="zh-CN" sz="2800" dirty="0"/>
          </a:p>
          <a:p>
            <a:pPr>
              <a:buFont typeface="Wingdings" panose="05000000000000000000" pitchFamily="2" charset="2"/>
              <a:buChar char="u"/>
            </a:pPr>
            <a:r>
              <a:rPr lang="en-US" altLang="zh-CN" sz="2800" dirty="0"/>
              <a:t>U</a:t>
            </a:r>
            <a:r>
              <a:rPr lang="en-US" altLang="zh-CN" sz="2800" baseline="-25000" dirty="0"/>
              <a:t>RWM</a:t>
            </a:r>
            <a:r>
              <a:rPr lang="en-US" altLang="zh-CN" sz="2800" dirty="0"/>
              <a:t>----</a:t>
            </a:r>
            <a:r>
              <a:rPr lang="zh-CN" altLang="en-US" sz="2800" dirty="0"/>
              <a:t>反向工作峰值电压，一般为</a:t>
            </a:r>
            <a:r>
              <a:rPr lang="en-US" altLang="zh-CN" sz="2800" dirty="0"/>
              <a:t>UBR</a:t>
            </a:r>
            <a:r>
              <a:rPr lang="zh-CN" altLang="en-US" sz="2800" dirty="0"/>
              <a:t>的</a:t>
            </a:r>
            <a:r>
              <a:rPr lang="en-US" altLang="zh-CN" sz="2800" dirty="0"/>
              <a:t>1/2</a:t>
            </a:r>
            <a:r>
              <a:rPr lang="zh-CN" altLang="en-US" sz="2800" dirty="0"/>
              <a:t>；</a:t>
            </a:r>
            <a:endParaRPr lang="en-US" altLang="zh-CN" sz="2800" dirty="0"/>
          </a:p>
          <a:p>
            <a:pPr>
              <a:buFont typeface="Wingdings" panose="05000000000000000000" pitchFamily="2" charset="2"/>
              <a:buChar char="u"/>
            </a:pPr>
            <a:r>
              <a:rPr lang="en-US" altLang="zh-CN" sz="2800" dirty="0"/>
              <a:t>I</a:t>
            </a:r>
            <a:r>
              <a:rPr lang="en-US" altLang="zh-CN" sz="2800" baseline="-25000" dirty="0"/>
              <a:t>RM</a:t>
            </a:r>
            <a:r>
              <a:rPr lang="zh-CN" altLang="en-US" sz="2800" dirty="0"/>
              <a:t>－－－反向峰值电流；</a:t>
            </a:r>
          </a:p>
          <a:p>
            <a:pPr>
              <a:buFont typeface="Wingdings" panose="05000000000000000000" pitchFamily="2" charset="2"/>
              <a:buChar char="u"/>
            </a:pPr>
            <a:r>
              <a:rPr lang="zh-CN" altLang="en-US" sz="2800" dirty="0"/>
              <a:t>最高工作频率</a:t>
            </a:r>
            <a:r>
              <a:rPr lang="en-US" altLang="zh-CN" sz="2800" dirty="0" err="1"/>
              <a:t>fm</a:t>
            </a:r>
            <a:r>
              <a:rPr lang="zh-CN" altLang="en-US" sz="2800" dirty="0"/>
              <a:t>；</a:t>
            </a:r>
          </a:p>
          <a:p>
            <a:pPr>
              <a:buFont typeface="Wingdings" panose="05000000000000000000" pitchFamily="2" charset="2"/>
              <a:buChar char="u"/>
            </a:pPr>
            <a:r>
              <a:rPr lang="zh-CN" altLang="en-US" sz="2800" dirty="0"/>
              <a:t>二极管的参数还有结电容及最高结温等。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6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灯片编号占位符 3">
            <a:extLst>
              <a:ext uri="{FF2B5EF4-FFF2-40B4-BE49-F238E27FC236}">
                <a16:creationId xmlns:a16="http://schemas.microsoft.com/office/drawing/2014/main" id="{A8AFE8D8-289E-4ECF-982F-645767A7B157}"/>
              </a:ext>
            </a:extLst>
          </p:cNvPr>
          <p:cNvSpPr>
            <a:spLocks noGrp="1"/>
          </p:cNvSpPr>
          <p:nvPr>
            <p:ph type="sldNum" sz="quarter" idx="12"/>
          </p:nvPr>
        </p:nvSpPr>
        <p:spPr/>
        <p:txBody>
          <a:bodyPr/>
          <a:lstStyle/>
          <a:p>
            <a:fld id="{050C43F3-6577-478F-9BBA-CD6FEA3E5809}" type="slidenum">
              <a:rPr lang="en-US" altLang="zh-CN"/>
              <a:pPr/>
              <a:t>35</a:t>
            </a:fld>
            <a:endParaRPr lang="en-US" altLang="zh-CN"/>
          </a:p>
        </p:txBody>
      </p:sp>
      <p:sp>
        <p:nvSpPr>
          <p:cNvPr id="280579" name="Rectangle 3">
            <a:extLst>
              <a:ext uri="{FF2B5EF4-FFF2-40B4-BE49-F238E27FC236}">
                <a16:creationId xmlns:a16="http://schemas.microsoft.com/office/drawing/2014/main" id="{D282021D-77DD-486A-9DEB-3CD6F53F6636}"/>
              </a:ext>
            </a:extLst>
          </p:cNvPr>
          <p:cNvSpPr>
            <a:spLocks noChangeArrowheads="1"/>
          </p:cNvSpPr>
          <p:nvPr/>
        </p:nvSpPr>
        <p:spPr bwMode="auto">
          <a:xfrm>
            <a:off x="990600" y="2140745"/>
            <a:ext cx="2286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zh-CN" altLang="en-US" dirty="0">
                <a:solidFill>
                  <a:srgbClr val="FF0000"/>
                </a:solidFill>
                <a:latin typeface="宋体" panose="02010600030101010101" pitchFamily="2" charset="-122"/>
              </a:rPr>
              <a:t>（一）</a:t>
            </a:r>
            <a:r>
              <a:rPr lang="zh-CN" altLang="en-US" dirty="0">
                <a:solidFill>
                  <a:srgbClr val="000000"/>
                </a:solidFill>
                <a:latin typeface="宋体" panose="02010600030101010101" pitchFamily="2" charset="-122"/>
              </a:rPr>
              <a:t> 符号</a:t>
            </a:r>
            <a:endParaRPr lang="zh-CN" altLang="en-US" sz="3600" dirty="0">
              <a:solidFill>
                <a:schemeClr val="tx1"/>
              </a:solidFill>
            </a:endParaRPr>
          </a:p>
        </p:txBody>
      </p:sp>
      <p:grpSp>
        <p:nvGrpSpPr>
          <p:cNvPr id="280580" name="Group 4">
            <a:extLst>
              <a:ext uri="{FF2B5EF4-FFF2-40B4-BE49-F238E27FC236}">
                <a16:creationId xmlns:a16="http://schemas.microsoft.com/office/drawing/2014/main" id="{BDFEEDEE-5992-4FF9-92BD-F4D0B5B2BD3C}"/>
              </a:ext>
            </a:extLst>
          </p:cNvPr>
          <p:cNvGrpSpPr>
            <a:grpSpLocks/>
          </p:cNvGrpSpPr>
          <p:nvPr/>
        </p:nvGrpSpPr>
        <p:grpSpPr bwMode="auto">
          <a:xfrm>
            <a:off x="2560712" y="2018508"/>
            <a:ext cx="1401688" cy="431800"/>
            <a:chOff x="1710" y="1126"/>
            <a:chExt cx="674" cy="161"/>
          </a:xfrm>
        </p:grpSpPr>
        <p:sp>
          <p:nvSpPr>
            <p:cNvPr id="280581" name="Freeform 5">
              <a:extLst>
                <a:ext uri="{FF2B5EF4-FFF2-40B4-BE49-F238E27FC236}">
                  <a16:creationId xmlns:a16="http://schemas.microsoft.com/office/drawing/2014/main" id="{E4ABB250-50A3-4FA2-9D8B-F7A35EDF4664}"/>
                </a:ext>
              </a:extLst>
            </p:cNvPr>
            <p:cNvSpPr>
              <a:spLocks/>
            </p:cNvSpPr>
            <p:nvPr/>
          </p:nvSpPr>
          <p:spPr bwMode="auto">
            <a:xfrm>
              <a:off x="1979" y="1138"/>
              <a:ext cx="137" cy="137"/>
            </a:xfrm>
            <a:custGeom>
              <a:avLst/>
              <a:gdLst>
                <a:gd name="T0" fmla="*/ 0 w 137"/>
                <a:gd name="T1" fmla="*/ 0 h 137"/>
                <a:gd name="T2" fmla="*/ 137 w 137"/>
                <a:gd name="T3" fmla="*/ 68 h 137"/>
                <a:gd name="T4" fmla="*/ 0 w 137"/>
                <a:gd name="T5" fmla="*/ 137 h 137"/>
                <a:gd name="T6" fmla="*/ 0 w 137"/>
                <a:gd name="T7" fmla="*/ 0 h 137"/>
              </a:gdLst>
              <a:ahLst/>
              <a:cxnLst>
                <a:cxn ang="0">
                  <a:pos x="T0" y="T1"/>
                </a:cxn>
                <a:cxn ang="0">
                  <a:pos x="T2" y="T3"/>
                </a:cxn>
                <a:cxn ang="0">
                  <a:pos x="T4" y="T5"/>
                </a:cxn>
                <a:cxn ang="0">
                  <a:pos x="T6" y="T7"/>
                </a:cxn>
              </a:cxnLst>
              <a:rect l="0" t="0" r="r" b="b"/>
              <a:pathLst>
                <a:path w="137" h="137">
                  <a:moveTo>
                    <a:pt x="0" y="0"/>
                  </a:moveTo>
                  <a:lnTo>
                    <a:pt x="137" y="68"/>
                  </a:lnTo>
                  <a:lnTo>
                    <a:pt x="0" y="137"/>
                  </a:lnTo>
                  <a:lnTo>
                    <a:pt x="0" y="0"/>
                  </a:lnTo>
                  <a:close/>
                </a:path>
              </a:pathLst>
            </a:custGeom>
            <a:solidFill>
              <a:srgbClr val="FFFFFF"/>
            </a:solidFill>
            <a:ln w="22225">
              <a:solidFill>
                <a:srgbClr val="000000"/>
              </a:solidFill>
              <a:prstDash val="solid"/>
              <a:round/>
              <a:headEnd/>
              <a:tailEnd/>
            </a:ln>
          </p:spPr>
          <p:txBody>
            <a:bodyPr/>
            <a:lstStyle/>
            <a:p>
              <a:endParaRPr lang="zh-CN" altLang="en-US"/>
            </a:p>
          </p:txBody>
        </p:sp>
        <p:sp>
          <p:nvSpPr>
            <p:cNvPr id="280582" name="Freeform 6">
              <a:extLst>
                <a:ext uri="{FF2B5EF4-FFF2-40B4-BE49-F238E27FC236}">
                  <a16:creationId xmlns:a16="http://schemas.microsoft.com/office/drawing/2014/main" id="{56454366-C184-4774-8654-4FD709C28A26}"/>
                </a:ext>
              </a:extLst>
            </p:cNvPr>
            <p:cNvSpPr>
              <a:spLocks/>
            </p:cNvSpPr>
            <p:nvPr/>
          </p:nvSpPr>
          <p:spPr bwMode="auto">
            <a:xfrm>
              <a:off x="2081" y="1126"/>
              <a:ext cx="35" cy="161"/>
            </a:xfrm>
            <a:custGeom>
              <a:avLst/>
              <a:gdLst>
                <a:gd name="T0" fmla="*/ 35 w 35"/>
                <a:gd name="T1" fmla="*/ 0 h 161"/>
                <a:gd name="T2" fmla="*/ 35 w 35"/>
                <a:gd name="T3" fmla="*/ 161 h 161"/>
                <a:gd name="T4" fmla="*/ 0 w 35"/>
                <a:gd name="T5" fmla="*/ 161 h 161"/>
              </a:gdLst>
              <a:ahLst/>
              <a:cxnLst>
                <a:cxn ang="0">
                  <a:pos x="T0" y="T1"/>
                </a:cxn>
                <a:cxn ang="0">
                  <a:pos x="T2" y="T3"/>
                </a:cxn>
                <a:cxn ang="0">
                  <a:pos x="T4" y="T5"/>
                </a:cxn>
              </a:cxnLst>
              <a:rect l="0" t="0" r="r" b="b"/>
              <a:pathLst>
                <a:path w="35" h="161">
                  <a:moveTo>
                    <a:pt x="35" y="0"/>
                  </a:moveTo>
                  <a:lnTo>
                    <a:pt x="35" y="161"/>
                  </a:lnTo>
                  <a:lnTo>
                    <a:pt x="0" y="161"/>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0583" name="Line 7">
              <a:extLst>
                <a:ext uri="{FF2B5EF4-FFF2-40B4-BE49-F238E27FC236}">
                  <a16:creationId xmlns:a16="http://schemas.microsoft.com/office/drawing/2014/main" id="{8745FAAF-46CC-4E62-B135-001354EB7B8E}"/>
                </a:ext>
              </a:extLst>
            </p:cNvPr>
            <p:cNvSpPr>
              <a:spLocks noChangeShapeType="1"/>
            </p:cNvSpPr>
            <p:nvPr/>
          </p:nvSpPr>
          <p:spPr bwMode="auto">
            <a:xfrm>
              <a:off x="2116" y="1206"/>
              <a:ext cx="268"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584" name="Line 8">
              <a:extLst>
                <a:ext uri="{FF2B5EF4-FFF2-40B4-BE49-F238E27FC236}">
                  <a16:creationId xmlns:a16="http://schemas.microsoft.com/office/drawing/2014/main" id="{5FC96E98-6643-4172-BB24-625DC84D9F4F}"/>
                </a:ext>
              </a:extLst>
            </p:cNvPr>
            <p:cNvSpPr>
              <a:spLocks noChangeShapeType="1"/>
            </p:cNvSpPr>
            <p:nvPr/>
          </p:nvSpPr>
          <p:spPr bwMode="auto">
            <a:xfrm>
              <a:off x="1979" y="1206"/>
              <a:ext cx="137"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585" name="Line 9">
              <a:extLst>
                <a:ext uri="{FF2B5EF4-FFF2-40B4-BE49-F238E27FC236}">
                  <a16:creationId xmlns:a16="http://schemas.microsoft.com/office/drawing/2014/main" id="{744B2058-DE76-487E-BCB7-EEEFA73A27D6}"/>
                </a:ext>
              </a:extLst>
            </p:cNvPr>
            <p:cNvSpPr>
              <a:spLocks noChangeShapeType="1"/>
            </p:cNvSpPr>
            <p:nvPr/>
          </p:nvSpPr>
          <p:spPr bwMode="auto">
            <a:xfrm>
              <a:off x="1710" y="1206"/>
              <a:ext cx="269"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0586" name="Freeform 10">
            <a:extLst>
              <a:ext uri="{FF2B5EF4-FFF2-40B4-BE49-F238E27FC236}">
                <a16:creationId xmlns:a16="http://schemas.microsoft.com/office/drawing/2014/main" id="{8BA3BB0C-52AD-48CC-9BFA-865268B8B460}"/>
              </a:ext>
            </a:extLst>
          </p:cNvPr>
          <p:cNvSpPr>
            <a:spLocks/>
          </p:cNvSpPr>
          <p:nvPr/>
        </p:nvSpPr>
        <p:spPr bwMode="auto">
          <a:xfrm>
            <a:off x="4716463" y="2911524"/>
            <a:ext cx="447675" cy="1525588"/>
          </a:xfrm>
          <a:custGeom>
            <a:avLst/>
            <a:gdLst>
              <a:gd name="T0" fmla="*/ 0 w 282"/>
              <a:gd name="T1" fmla="*/ 961 h 961"/>
              <a:gd name="T2" fmla="*/ 57 w 282"/>
              <a:gd name="T3" fmla="*/ 961 h 961"/>
              <a:gd name="T4" fmla="*/ 104 w 282"/>
              <a:gd name="T5" fmla="*/ 957 h 961"/>
              <a:gd name="T6" fmla="*/ 139 w 282"/>
              <a:gd name="T7" fmla="*/ 950 h 961"/>
              <a:gd name="T8" fmla="*/ 168 w 282"/>
              <a:gd name="T9" fmla="*/ 947 h 961"/>
              <a:gd name="T10" fmla="*/ 186 w 282"/>
              <a:gd name="T11" fmla="*/ 936 h 961"/>
              <a:gd name="T12" fmla="*/ 204 w 282"/>
              <a:gd name="T13" fmla="*/ 925 h 961"/>
              <a:gd name="T14" fmla="*/ 214 w 282"/>
              <a:gd name="T15" fmla="*/ 911 h 961"/>
              <a:gd name="T16" fmla="*/ 229 w 282"/>
              <a:gd name="T17" fmla="*/ 875 h 961"/>
              <a:gd name="T18" fmla="*/ 232 w 282"/>
              <a:gd name="T19" fmla="*/ 854 h 961"/>
              <a:gd name="T20" fmla="*/ 236 w 282"/>
              <a:gd name="T21" fmla="*/ 822 h 961"/>
              <a:gd name="T22" fmla="*/ 239 w 282"/>
              <a:gd name="T23" fmla="*/ 782 h 961"/>
              <a:gd name="T24" fmla="*/ 243 w 282"/>
              <a:gd name="T25" fmla="*/ 729 h 961"/>
              <a:gd name="T26" fmla="*/ 250 w 282"/>
              <a:gd name="T27" fmla="*/ 661 h 961"/>
              <a:gd name="T28" fmla="*/ 254 w 282"/>
              <a:gd name="T29" fmla="*/ 575 h 961"/>
              <a:gd name="T30" fmla="*/ 257 w 282"/>
              <a:gd name="T31" fmla="*/ 468 h 961"/>
              <a:gd name="T32" fmla="*/ 264 w 282"/>
              <a:gd name="T33" fmla="*/ 339 h 961"/>
              <a:gd name="T34" fmla="*/ 272 w 282"/>
              <a:gd name="T35" fmla="*/ 182 h 961"/>
              <a:gd name="T36" fmla="*/ 282 w 282"/>
              <a:gd name="T37"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961">
                <a:moveTo>
                  <a:pt x="0" y="961"/>
                </a:moveTo>
                <a:lnTo>
                  <a:pt x="57" y="961"/>
                </a:lnTo>
                <a:lnTo>
                  <a:pt x="104" y="957"/>
                </a:lnTo>
                <a:lnTo>
                  <a:pt x="139" y="950"/>
                </a:lnTo>
                <a:lnTo>
                  <a:pt x="168" y="947"/>
                </a:lnTo>
                <a:lnTo>
                  <a:pt x="186" y="936"/>
                </a:lnTo>
                <a:lnTo>
                  <a:pt x="204" y="925"/>
                </a:lnTo>
                <a:lnTo>
                  <a:pt x="214" y="911"/>
                </a:lnTo>
                <a:lnTo>
                  <a:pt x="229" y="875"/>
                </a:lnTo>
                <a:lnTo>
                  <a:pt x="232" y="854"/>
                </a:lnTo>
                <a:lnTo>
                  <a:pt x="236" y="822"/>
                </a:lnTo>
                <a:lnTo>
                  <a:pt x="239" y="782"/>
                </a:lnTo>
                <a:lnTo>
                  <a:pt x="243" y="729"/>
                </a:lnTo>
                <a:lnTo>
                  <a:pt x="250" y="661"/>
                </a:lnTo>
                <a:lnTo>
                  <a:pt x="254" y="575"/>
                </a:lnTo>
                <a:lnTo>
                  <a:pt x="257" y="468"/>
                </a:lnTo>
                <a:lnTo>
                  <a:pt x="264" y="339"/>
                </a:lnTo>
                <a:lnTo>
                  <a:pt x="272" y="182"/>
                </a:lnTo>
                <a:lnTo>
                  <a:pt x="282"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0587" name="Rectangle 11">
            <a:extLst>
              <a:ext uri="{FF2B5EF4-FFF2-40B4-BE49-F238E27FC236}">
                <a16:creationId xmlns:a16="http://schemas.microsoft.com/office/drawing/2014/main" id="{77B617D2-E192-4CB6-A90A-49DA08D2CBF2}"/>
              </a:ext>
            </a:extLst>
          </p:cNvPr>
          <p:cNvSpPr>
            <a:spLocks noChangeArrowheads="1"/>
          </p:cNvSpPr>
          <p:nvPr/>
        </p:nvSpPr>
        <p:spPr bwMode="auto">
          <a:xfrm>
            <a:off x="1048928" y="3451611"/>
            <a:ext cx="2514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zh-CN" altLang="en-US">
                <a:solidFill>
                  <a:srgbClr val="FF0000"/>
                </a:solidFill>
                <a:latin typeface="宋体" panose="02010600030101010101" pitchFamily="2" charset="-122"/>
              </a:rPr>
              <a:t>（二）</a:t>
            </a:r>
            <a:r>
              <a:rPr lang="en-US" altLang="zh-CN">
                <a:solidFill>
                  <a:srgbClr val="000000"/>
                </a:solidFill>
                <a:latin typeface="宋体" panose="02010600030101010101" pitchFamily="2" charset="-122"/>
              </a:rPr>
              <a:t>VA </a:t>
            </a:r>
            <a:r>
              <a:rPr lang="zh-CN" altLang="en-US">
                <a:solidFill>
                  <a:srgbClr val="000000"/>
                </a:solidFill>
                <a:latin typeface="宋体" panose="02010600030101010101" pitchFamily="2" charset="-122"/>
              </a:rPr>
              <a:t>特性</a:t>
            </a:r>
            <a:endParaRPr lang="zh-CN" altLang="en-US" sz="3600">
              <a:solidFill>
                <a:schemeClr val="tx1"/>
              </a:solidFill>
            </a:endParaRPr>
          </a:p>
        </p:txBody>
      </p:sp>
      <p:grpSp>
        <p:nvGrpSpPr>
          <p:cNvPr id="280589" name="Group 13">
            <a:extLst>
              <a:ext uri="{FF2B5EF4-FFF2-40B4-BE49-F238E27FC236}">
                <a16:creationId xmlns:a16="http://schemas.microsoft.com/office/drawing/2014/main" id="{4BD8DEBB-BA94-421D-9AF8-76960B0A682C}"/>
              </a:ext>
            </a:extLst>
          </p:cNvPr>
          <p:cNvGrpSpPr>
            <a:grpSpLocks/>
          </p:cNvGrpSpPr>
          <p:nvPr/>
        </p:nvGrpSpPr>
        <p:grpSpPr bwMode="auto">
          <a:xfrm>
            <a:off x="3733800" y="3505200"/>
            <a:ext cx="1219200" cy="914400"/>
            <a:chOff x="2352" y="2208"/>
            <a:chExt cx="768" cy="576"/>
          </a:xfrm>
        </p:grpSpPr>
        <p:sp>
          <p:nvSpPr>
            <p:cNvPr id="280590" name="Line 14">
              <a:extLst>
                <a:ext uri="{FF2B5EF4-FFF2-40B4-BE49-F238E27FC236}">
                  <a16:creationId xmlns:a16="http://schemas.microsoft.com/office/drawing/2014/main" id="{DBA8B7A8-2742-45E4-8D8B-D357EB02E195}"/>
                </a:ext>
              </a:extLst>
            </p:cNvPr>
            <p:cNvSpPr>
              <a:spLocks noChangeShapeType="1"/>
            </p:cNvSpPr>
            <p:nvPr/>
          </p:nvSpPr>
          <p:spPr bwMode="auto">
            <a:xfrm flipV="1">
              <a:off x="2352" y="240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0591" name="Line 15">
              <a:extLst>
                <a:ext uri="{FF2B5EF4-FFF2-40B4-BE49-F238E27FC236}">
                  <a16:creationId xmlns:a16="http://schemas.microsoft.com/office/drawing/2014/main" id="{E04E8A35-776C-4213-B8CA-B234E6AB0378}"/>
                </a:ext>
              </a:extLst>
            </p:cNvPr>
            <p:cNvSpPr>
              <a:spLocks noChangeShapeType="1"/>
            </p:cNvSpPr>
            <p:nvPr/>
          </p:nvSpPr>
          <p:spPr bwMode="auto">
            <a:xfrm>
              <a:off x="2352" y="2640"/>
              <a:ext cx="624"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0592" name="Text Box 16">
              <a:extLst>
                <a:ext uri="{FF2B5EF4-FFF2-40B4-BE49-F238E27FC236}">
                  <a16:creationId xmlns:a16="http://schemas.microsoft.com/office/drawing/2014/main" id="{070AECA6-81AC-4360-9FE1-DA421D1B4206}"/>
                </a:ext>
              </a:extLst>
            </p:cNvPr>
            <p:cNvSpPr txBox="1">
              <a:spLocks noChangeArrowheads="1"/>
            </p:cNvSpPr>
            <p:nvPr/>
          </p:nvSpPr>
          <p:spPr bwMode="auto">
            <a:xfrm>
              <a:off x="2352" y="2208"/>
              <a:ext cx="76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800">
                  <a:solidFill>
                    <a:schemeClr val="tx2"/>
                  </a:solidFill>
                </a:rPr>
                <a:t>反向击穿电压</a:t>
              </a:r>
              <a:r>
                <a:rPr lang="en-US" altLang="zh-CN" sz="1800">
                  <a:solidFill>
                    <a:srgbClr val="0033CC"/>
                  </a:solidFill>
                </a:rPr>
                <a:t>U</a:t>
              </a:r>
              <a:r>
                <a:rPr lang="en-US" altLang="zh-CN" sz="1800" baseline="-25000">
                  <a:solidFill>
                    <a:srgbClr val="0033CC"/>
                  </a:solidFill>
                </a:rPr>
                <a:t>Z</a:t>
              </a:r>
            </a:p>
          </p:txBody>
        </p:sp>
      </p:grpSp>
      <p:grpSp>
        <p:nvGrpSpPr>
          <p:cNvPr id="280593" name="Group 17">
            <a:extLst>
              <a:ext uri="{FF2B5EF4-FFF2-40B4-BE49-F238E27FC236}">
                <a16:creationId xmlns:a16="http://schemas.microsoft.com/office/drawing/2014/main" id="{A00EAF36-6B72-449B-BBD1-C860F723F278}"/>
              </a:ext>
            </a:extLst>
          </p:cNvPr>
          <p:cNvGrpSpPr>
            <a:grpSpLocks/>
          </p:cNvGrpSpPr>
          <p:nvPr/>
        </p:nvGrpSpPr>
        <p:grpSpPr bwMode="auto">
          <a:xfrm>
            <a:off x="3276600" y="2438400"/>
            <a:ext cx="3200400" cy="3429000"/>
            <a:chOff x="2064" y="1536"/>
            <a:chExt cx="2016" cy="2160"/>
          </a:xfrm>
        </p:grpSpPr>
        <p:grpSp>
          <p:nvGrpSpPr>
            <p:cNvPr id="280594" name="Group 18">
              <a:extLst>
                <a:ext uri="{FF2B5EF4-FFF2-40B4-BE49-F238E27FC236}">
                  <a16:creationId xmlns:a16="http://schemas.microsoft.com/office/drawing/2014/main" id="{9DA8022A-4137-4F0E-ABB7-3A3DA58A79FD}"/>
                </a:ext>
              </a:extLst>
            </p:cNvPr>
            <p:cNvGrpSpPr>
              <a:grpSpLocks/>
            </p:cNvGrpSpPr>
            <p:nvPr/>
          </p:nvGrpSpPr>
          <p:grpSpPr bwMode="auto">
            <a:xfrm>
              <a:off x="2064" y="1536"/>
              <a:ext cx="2016" cy="2160"/>
              <a:chOff x="2064" y="1536"/>
              <a:chExt cx="2016" cy="2160"/>
            </a:xfrm>
          </p:grpSpPr>
          <p:sp>
            <p:nvSpPr>
              <p:cNvPr id="280595" name="Line 19">
                <a:extLst>
                  <a:ext uri="{FF2B5EF4-FFF2-40B4-BE49-F238E27FC236}">
                    <a16:creationId xmlns:a16="http://schemas.microsoft.com/office/drawing/2014/main" id="{0B838D70-9006-4199-A004-FE44C854EF9D}"/>
                  </a:ext>
                </a:extLst>
              </p:cNvPr>
              <p:cNvSpPr>
                <a:spLocks noChangeShapeType="1"/>
              </p:cNvSpPr>
              <p:nvPr/>
            </p:nvSpPr>
            <p:spPr bwMode="auto">
              <a:xfrm>
                <a:off x="2064" y="2784"/>
                <a:ext cx="15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0596" name="Line 20">
                <a:extLst>
                  <a:ext uri="{FF2B5EF4-FFF2-40B4-BE49-F238E27FC236}">
                    <a16:creationId xmlns:a16="http://schemas.microsoft.com/office/drawing/2014/main" id="{FD8EC411-150D-47EF-A630-CE84E35995E8}"/>
                  </a:ext>
                </a:extLst>
              </p:cNvPr>
              <p:cNvSpPr>
                <a:spLocks noChangeShapeType="1"/>
              </p:cNvSpPr>
              <p:nvPr/>
            </p:nvSpPr>
            <p:spPr bwMode="auto">
              <a:xfrm flipV="1">
                <a:off x="2976" y="1776"/>
                <a:ext cx="0" cy="19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0597" name="Text Box 21">
                <a:extLst>
                  <a:ext uri="{FF2B5EF4-FFF2-40B4-BE49-F238E27FC236}">
                    <a16:creationId xmlns:a16="http://schemas.microsoft.com/office/drawing/2014/main" id="{193FDAC7-A48C-407A-8FA2-0C38E217EF2F}"/>
                  </a:ext>
                </a:extLst>
              </p:cNvPr>
              <p:cNvSpPr txBox="1">
                <a:spLocks noChangeArrowheads="1"/>
              </p:cNvSpPr>
              <p:nvPr/>
            </p:nvSpPr>
            <p:spPr bwMode="auto">
              <a:xfrm>
                <a:off x="2880" y="153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rgbClr val="0033CC"/>
                    </a:solidFill>
                  </a:rPr>
                  <a:t>I</a:t>
                </a:r>
                <a:r>
                  <a:rPr lang="en-US" altLang="zh-CN" sz="2000">
                    <a:solidFill>
                      <a:schemeClr val="tx2"/>
                    </a:solidFill>
                  </a:rPr>
                  <a:t>(mA)</a:t>
                </a:r>
              </a:p>
            </p:txBody>
          </p:sp>
          <p:sp>
            <p:nvSpPr>
              <p:cNvPr id="280598" name="Text Box 22">
                <a:extLst>
                  <a:ext uri="{FF2B5EF4-FFF2-40B4-BE49-F238E27FC236}">
                    <a16:creationId xmlns:a16="http://schemas.microsoft.com/office/drawing/2014/main" id="{52DAC923-033B-4CEE-810F-C80787785FDC}"/>
                  </a:ext>
                </a:extLst>
              </p:cNvPr>
              <p:cNvSpPr txBox="1">
                <a:spLocks noChangeArrowheads="1"/>
              </p:cNvSpPr>
              <p:nvPr/>
            </p:nvSpPr>
            <p:spPr bwMode="auto">
              <a:xfrm>
                <a:off x="3552" y="2592"/>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0033CC"/>
                    </a:solidFill>
                  </a:rPr>
                  <a:t>U</a:t>
                </a:r>
                <a:r>
                  <a:rPr lang="en-US" altLang="zh-CN" sz="2000">
                    <a:solidFill>
                      <a:schemeClr val="tx2"/>
                    </a:solidFill>
                  </a:rPr>
                  <a:t>(V)</a:t>
                </a:r>
              </a:p>
            </p:txBody>
          </p:sp>
        </p:grpSp>
        <p:sp>
          <p:nvSpPr>
            <p:cNvPr id="280599" name="Text Box 23">
              <a:extLst>
                <a:ext uri="{FF2B5EF4-FFF2-40B4-BE49-F238E27FC236}">
                  <a16:creationId xmlns:a16="http://schemas.microsoft.com/office/drawing/2014/main" id="{2F887592-8FEE-413D-A65A-FFC4C5E34ABF}"/>
                </a:ext>
              </a:extLst>
            </p:cNvPr>
            <p:cNvSpPr txBox="1">
              <a:spLocks noChangeArrowheads="1"/>
            </p:cNvSpPr>
            <p:nvPr/>
          </p:nvSpPr>
          <p:spPr bwMode="auto">
            <a:xfrm>
              <a:off x="3312" y="1872"/>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800">
                  <a:solidFill>
                    <a:srgbClr val="0033CC"/>
                  </a:solidFill>
                </a:rPr>
                <a:t>正向</a:t>
              </a:r>
            </a:p>
          </p:txBody>
        </p:sp>
        <p:sp>
          <p:nvSpPr>
            <p:cNvPr id="280600" name="Text Box 24">
              <a:extLst>
                <a:ext uri="{FF2B5EF4-FFF2-40B4-BE49-F238E27FC236}">
                  <a16:creationId xmlns:a16="http://schemas.microsoft.com/office/drawing/2014/main" id="{842B5073-9FE6-4076-9CCE-8A73B4866966}"/>
                </a:ext>
              </a:extLst>
            </p:cNvPr>
            <p:cNvSpPr txBox="1">
              <a:spLocks noChangeArrowheads="1"/>
            </p:cNvSpPr>
            <p:nvPr/>
          </p:nvSpPr>
          <p:spPr bwMode="auto">
            <a:xfrm>
              <a:off x="2400" y="3312"/>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800">
                  <a:solidFill>
                    <a:srgbClr val="0033CC"/>
                  </a:solidFill>
                </a:rPr>
                <a:t>反向</a:t>
              </a:r>
            </a:p>
          </p:txBody>
        </p:sp>
      </p:grpSp>
      <p:grpSp>
        <p:nvGrpSpPr>
          <p:cNvPr id="280601" name="Group 25">
            <a:extLst>
              <a:ext uri="{FF2B5EF4-FFF2-40B4-BE49-F238E27FC236}">
                <a16:creationId xmlns:a16="http://schemas.microsoft.com/office/drawing/2014/main" id="{ABEB5F98-049B-48DB-820A-7237C9DC9BA9}"/>
              </a:ext>
            </a:extLst>
          </p:cNvPr>
          <p:cNvGrpSpPr>
            <a:grpSpLocks/>
          </p:cNvGrpSpPr>
          <p:nvPr/>
        </p:nvGrpSpPr>
        <p:grpSpPr bwMode="auto">
          <a:xfrm>
            <a:off x="3657600" y="4419600"/>
            <a:ext cx="1066800" cy="1452563"/>
            <a:chOff x="2304" y="2784"/>
            <a:chExt cx="672" cy="915"/>
          </a:xfrm>
        </p:grpSpPr>
        <p:sp>
          <p:nvSpPr>
            <p:cNvPr id="280602" name="Freeform 26">
              <a:extLst>
                <a:ext uri="{FF2B5EF4-FFF2-40B4-BE49-F238E27FC236}">
                  <a16:creationId xmlns:a16="http://schemas.microsoft.com/office/drawing/2014/main" id="{1887DF13-D405-4106-89AD-76F8A4EB45C2}"/>
                </a:ext>
              </a:extLst>
            </p:cNvPr>
            <p:cNvSpPr>
              <a:spLocks/>
            </p:cNvSpPr>
            <p:nvPr/>
          </p:nvSpPr>
          <p:spPr bwMode="auto">
            <a:xfrm>
              <a:off x="2304" y="2784"/>
              <a:ext cx="211" cy="915"/>
            </a:xfrm>
            <a:custGeom>
              <a:avLst/>
              <a:gdLst>
                <a:gd name="T0" fmla="*/ 211 w 211"/>
                <a:gd name="T1" fmla="*/ 0 h 915"/>
                <a:gd name="T2" fmla="*/ 190 w 211"/>
                <a:gd name="T3" fmla="*/ 0 h 915"/>
                <a:gd name="T4" fmla="*/ 168 w 211"/>
                <a:gd name="T5" fmla="*/ 4 h 915"/>
                <a:gd name="T6" fmla="*/ 150 w 211"/>
                <a:gd name="T7" fmla="*/ 4 h 915"/>
                <a:gd name="T8" fmla="*/ 132 w 211"/>
                <a:gd name="T9" fmla="*/ 7 h 915"/>
                <a:gd name="T10" fmla="*/ 118 w 211"/>
                <a:gd name="T11" fmla="*/ 18 h 915"/>
                <a:gd name="T12" fmla="*/ 104 w 211"/>
                <a:gd name="T13" fmla="*/ 32 h 915"/>
                <a:gd name="T14" fmla="*/ 93 w 211"/>
                <a:gd name="T15" fmla="*/ 61 h 915"/>
                <a:gd name="T16" fmla="*/ 79 w 211"/>
                <a:gd name="T17" fmla="*/ 100 h 915"/>
                <a:gd name="T18" fmla="*/ 65 w 211"/>
                <a:gd name="T19" fmla="*/ 168 h 915"/>
                <a:gd name="T20" fmla="*/ 61 w 211"/>
                <a:gd name="T21" fmla="*/ 182 h 915"/>
                <a:gd name="T22" fmla="*/ 57 w 211"/>
                <a:gd name="T23" fmla="*/ 204 h 915"/>
                <a:gd name="T24" fmla="*/ 54 w 211"/>
                <a:gd name="T25" fmla="*/ 239 h 915"/>
                <a:gd name="T26" fmla="*/ 50 w 211"/>
                <a:gd name="T27" fmla="*/ 289 h 915"/>
                <a:gd name="T28" fmla="*/ 43 w 211"/>
                <a:gd name="T29" fmla="*/ 361 h 915"/>
                <a:gd name="T30" fmla="*/ 36 w 211"/>
                <a:gd name="T31" fmla="*/ 454 h 915"/>
                <a:gd name="T32" fmla="*/ 25 w 211"/>
                <a:gd name="T33" fmla="*/ 575 h 915"/>
                <a:gd name="T34" fmla="*/ 15 w 211"/>
                <a:gd name="T35" fmla="*/ 725 h 915"/>
                <a:gd name="T36" fmla="*/ 0 w 211"/>
                <a:gd name="T3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915">
                  <a:moveTo>
                    <a:pt x="211" y="0"/>
                  </a:moveTo>
                  <a:lnTo>
                    <a:pt x="190" y="0"/>
                  </a:lnTo>
                  <a:lnTo>
                    <a:pt x="168" y="4"/>
                  </a:lnTo>
                  <a:lnTo>
                    <a:pt x="150" y="4"/>
                  </a:lnTo>
                  <a:lnTo>
                    <a:pt x="132" y="7"/>
                  </a:lnTo>
                  <a:lnTo>
                    <a:pt x="118" y="18"/>
                  </a:lnTo>
                  <a:lnTo>
                    <a:pt x="104" y="32"/>
                  </a:lnTo>
                  <a:lnTo>
                    <a:pt x="93" y="61"/>
                  </a:lnTo>
                  <a:lnTo>
                    <a:pt x="79" y="100"/>
                  </a:lnTo>
                  <a:lnTo>
                    <a:pt x="65" y="168"/>
                  </a:lnTo>
                  <a:lnTo>
                    <a:pt x="61" y="182"/>
                  </a:lnTo>
                  <a:lnTo>
                    <a:pt x="57" y="204"/>
                  </a:lnTo>
                  <a:lnTo>
                    <a:pt x="54" y="239"/>
                  </a:lnTo>
                  <a:lnTo>
                    <a:pt x="50" y="289"/>
                  </a:lnTo>
                  <a:lnTo>
                    <a:pt x="43" y="361"/>
                  </a:lnTo>
                  <a:lnTo>
                    <a:pt x="36" y="454"/>
                  </a:lnTo>
                  <a:lnTo>
                    <a:pt x="25" y="575"/>
                  </a:lnTo>
                  <a:lnTo>
                    <a:pt x="15" y="725"/>
                  </a:lnTo>
                  <a:lnTo>
                    <a:pt x="0" y="915"/>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0603" name="Line 27">
              <a:extLst>
                <a:ext uri="{FF2B5EF4-FFF2-40B4-BE49-F238E27FC236}">
                  <a16:creationId xmlns:a16="http://schemas.microsoft.com/office/drawing/2014/main" id="{31D070F3-A38F-4C20-8E2F-3F3EFFE006D2}"/>
                </a:ext>
              </a:extLst>
            </p:cNvPr>
            <p:cNvSpPr>
              <a:spLocks noChangeShapeType="1"/>
            </p:cNvSpPr>
            <p:nvPr/>
          </p:nvSpPr>
          <p:spPr bwMode="auto">
            <a:xfrm>
              <a:off x="2496" y="2784"/>
              <a:ext cx="48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80613" name="Group 37">
            <a:extLst>
              <a:ext uri="{FF2B5EF4-FFF2-40B4-BE49-F238E27FC236}">
                <a16:creationId xmlns:a16="http://schemas.microsoft.com/office/drawing/2014/main" id="{A0C22838-A277-42C7-B338-C38423416128}"/>
              </a:ext>
            </a:extLst>
          </p:cNvPr>
          <p:cNvGrpSpPr>
            <a:grpSpLocks/>
          </p:cNvGrpSpPr>
          <p:nvPr/>
        </p:nvGrpSpPr>
        <p:grpSpPr bwMode="auto">
          <a:xfrm>
            <a:off x="990600" y="4572000"/>
            <a:ext cx="2590800" cy="930275"/>
            <a:chOff x="624" y="2880"/>
            <a:chExt cx="1632" cy="586"/>
          </a:xfrm>
        </p:grpSpPr>
        <p:sp>
          <p:nvSpPr>
            <p:cNvPr id="280607" name="Rectangle 31">
              <a:extLst>
                <a:ext uri="{FF2B5EF4-FFF2-40B4-BE49-F238E27FC236}">
                  <a16:creationId xmlns:a16="http://schemas.microsoft.com/office/drawing/2014/main" id="{52ABA22F-CA31-42C2-B735-8B2009751B41}"/>
                </a:ext>
              </a:extLst>
            </p:cNvPr>
            <p:cNvSpPr>
              <a:spLocks noChangeArrowheads="1"/>
            </p:cNvSpPr>
            <p:nvPr/>
          </p:nvSpPr>
          <p:spPr bwMode="auto">
            <a:xfrm>
              <a:off x="624" y="2880"/>
              <a:ext cx="1392" cy="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200">
                  <a:solidFill>
                    <a:schemeClr val="accent2"/>
                  </a:solidFill>
                  <a:latin typeface="宋体" panose="02010600030101010101" pitchFamily="2" charset="-122"/>
                </a:rPr>
                <a:t>稳压管工作于</a:t>
              </a:r>
            </a:p>
            <a:p>
              <a:pPr algn="l"/>
              <a:r>
                <a:rPr lang="zh-CN" altLang="en-US" sz="2200">
                  <a:solidFill>
                    <a:schemeClr val="accent2"/>
                  </a:solidFill>
                  <a:latin typeface="宋体" panose="02010600030101010101" pitchFamily="2" charset="-122"/>
                </a:rPr>
                <a:t>反向击穿状态</a:t>
              </a:r>
              <a:endParaRPr lang="en-US" altLang="zh-CN" sz="2200">
                <a:solidFill>
                  <a:schemeClr val="accent2"/>
                </a:solidFill>
                <a:latin typeface="宋体" panose="02010600030101010101" pitchFamily="2" charset="-122"/>
              </a:endParaRPr>
            </a:p>
          </p:txBody>
        </p:sp>
        <p:sp>
          <p:nvSpPr>
            <p:cNvPr id="280608" name="Line 32">
              <a:extLst>
                <a:ext uri="{FF2B5EF4-FFF2-40B4-BE49-F238E27FC236}">
                  <a16:creationId xmlns:a16="http://schemas.microsoft.com/office/drawing/2014/main" id="{2B07F610-5E30-49E6-83B0-E56D64037D15}"/>
                </a:ext>
              </a:extLst>
            </p:cNvPr>
            <p:cNvSpPr>
              <a:spLocks noChangeShapeType="1"/>
            </p:cNvSpPr>
            <p:nvPr/>
          </p:nvSpPr>
          <p:spPr bwMode="auto">
            <a:xfrm>
              <a:off x="624" y="2928"/>
              <a:ext cx="115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0609" name="Line 33">
              <a:extLst>
                <a:ext uri="{FF2B5EF4-FFF2-40B4-BE49-F238E27FC236}">
                  <a16:creationId xmlns:a16="http://schemas.microsoft.com/office/drawing/2014/main" id="{60AD2FF1-4E7D-42D5-81E7-9969BA8346A9}"/>
                </a:ext>
              </a:extLst>
            </p:cNvPr>
            <p:cNvSpPr>
              <a:spLocks noChangeShapeType="1"/>
            </p:cNvSpPr>
            <p:nvPr/>
          </p:nvSpPr>
          <p:spPr bwMode="auto">
            <a:xfrm>
              <a:off x="624" y="3456"/>
              <a:ext cx="115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0610" name="Line 34">
              <a:extLst>
                <a:ext uri="{FF2B5EF4-FFF2-40B4-BE49-F238E27FC236}">
                  <a16:creationId xmlns:a16="http://schemas.microsoft.com/office/drawing/2014/main" id="{304DC123-8308-491F-AF80-413A697491FE}"/>
                </a:ext>
              </a:extLst>
            </p:cNvPr>
            <p:cNvSpPr>
              <a:spLocks noChangeShapeType="1"/>
            </p:cNvSpPr>
            <p:nvPr/>
          </p:nvSpPr>
          <p:spPr bwMode="auto">
            <a:xfrm>
              <a:off x="624" y="2928"/>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0611" name="Line 35">
              <a:extLst>
                <a:ext uri="{FF2B5EF4-FFF2-40B4-BE49-F238E27FC236}">
                  <a16:creationId xmlns:a16="http://schemas.microsoft.com/office/drawing/2014/main" id="{280FADDD-B73E-4757-848C-3CB0058B83DD}"/>
                </a:ext>
              </a:extLst>
            </p:cNvPr>
            <p:cNvSpPr>
              <a:spLocks noChangeShapeType="1"/>
            </p:cNvSpPr>
            <p:nvPr/>
          </p:nvSpPr>
          <p:spPr bwMode="auto">
            <a:xfrm>
              <a:off x="1776" y="2928"/>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0612" name="Line 36">
              <a:extLst>
                <a:ext uri="{FF2B5EF4-FFF2-40B4-BE49-F238E27FC236}">
                  <a16:creationId xmlns:a16="http://schemas.microsoft.com/office/drawing/2014/main" id="{5A30038B-517A-475E-A7EA-A2943D5452F6}"/>
                </a:ext>
              </a:extLst>
            </p:cNvPr>
            <p:cNvSpPr>
              <a:spLocks noChangeShapeType="1"/>
            </p:cNvSpPr>
            <p:nvPr/>
          </p:nvSpPr>
          <p:spPr bwMode="auto">
            <a:xfrm>
              <a:off x="1776" y="3168"/>
              <a:ext cx="480" cy="9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80614" name="Rectangle 38">
            <a:extLst>
              <a:ext uri="{FF2B5EF4-FFF2-40B4-BE49-F238E27FC236}">
                <a16:creationId xmlns:a16="http://schemas.microsoft.com/office/drawing/2014/main" id="{2C1FAB24-27A5-46BC-BE12-A3CD0D545C2B}"/>
              </a:ext>
            </a:extLst>
          </p:cNvPr>
          <p:cNvSpPr>
            <a:spLocks noGrp="1" noChangeArrowheads="1"/>
          </p:cNvSpPr>
          <p:nvPr>
            <p:ph type="title" idx="4294967295"/>
          </p:nvPr>
        </p:nvSpPr>
        <p:spPr>
          <a:xfrm>
            <a:off x="527271" y="417513"/>
            <a:ext cx="6270847" cy="609600"/>
          </a:xfrm>
        </p:spPr>
        <p:txBody>
          <a:bodyPr>
            <a:normAutofit fontScale="90000"/>
          </a:bodyPr>
          <a:lstStyle/>
          <a:p>
            <a:r>
              <a:rPr lang="en-US" altLang="zh-CN" sz="2800" dirty="0"/>
              <a:t>2.2.6 </a:t>
            </a:r>
            <a:r>
              <a:rPr lang="zh-CN" altLang="en-US" sz="2800" dirty="0"/>
              <a:t>稳压、发光、光电、变容二极管简介</a:t>
            </a:r>
            <a:endParaRPr lang="en-US" altLang="zh-CN" dirty="0"/>
          </a:p>
        </p:txBody>
      </p:sp>
      <p:sp>
        <p:nvSpPr>
          <p:cNvPr id="2" name="文本框 1">
            <a:extLst>
              <a:ext uri="{FF2B5EF4-FFF2-40B4-BE49-F238E27FC236}">
                <a16:creationId xmlns:a16="http://schemas.microsoft.com/office/drawing/2014/main" id="{6BE1B4A8-A0A1-4A3A-9127-046820191616}"/>
              </a:ext>
            </a:extLst>
          </p:cNvPr>
          <p:cNvSpPr txBox="1"/>
          <p:nvPr/>
        </p:nvSpPr>
        <p:spPr>
          <a:xfrm>
            <a:off x="568533" y="1198977"/>
            <a:ext cx="1723549"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稳压二极管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0579"/>
                                        </p:tgtEl>
                                        <p:attrNameLst>
                                          <p:attrName>style.visibility</p:attrName>
                                        </p:attrNameLst>
                                      </p:cBhvr>
                                      <p:to>
                                        <p:strVal val="visible"/>
                                      </p:to>
                                    </p:set>
                                    <p:animEffect transition="in" filter="wipe(left)">
                                      <p:cBhvr>
                                        <p:cTn id="7" dur="500"/>
                                        <p:tgtEl>
                                          <p:spTgt spid="2805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80580"/>
                                        </p:tgtEl>
                                        <p:attrNameLst>
                                          <p:attrName>style.visibility</p:attrName>
                                        </p:attrNameLst>
                                      </p:cBhvr>
                                      <p:to>
                                        <p:strVal val="visible"/>
                                      </p:to>
                                    </p:set>
                                    <p:animEffect transition="in" filter="wipe(left)">
                                      <p:cBhvr>
                                        <p:cTn id="12" dur="500"/>
                                        <p:tgtEl>
                                          <p:spTgt spid="2805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0587"/>
                                        </p:tgtEl>
                                        <p:attrNameLst>
                                          <p:attrName>style.visibility</p:attrName>
                                        </p:attrNameLst>
                                      </p:cBhvr>
                                      <p:to>
                                        <p:strVal val="visible"/>
                                      </p:to>
                                    </p:set>
                                    <p:animEffect transition="in" filter="wipe(left)">
                                      <p:cBhvr>
                                        <p:cTn id="17" dur="500"/>
                                        <p:tgtEl>
                                          <p:spTgt spid="2805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80593"/>
                                        </p:tgtEl>
                                        <p:attrNameLst>
                                          <p:attrName>style.visibility</p:attrName>
                                        </p:attrNameLst>
                                      </p:cBhvr>
                                      <p:to>
                                        <p:strVal val="visible"/>
                                      </p:to>
                                    </p:set>
                                    <p:animEffect transition="in" filter="wipe(left)">
                                      <p:cBhvr>
                                        <p:cTn id="22" dur="500"/>
                                        <p:tgtEl>
                                          <p:spTgt spid="2805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80586"/>
                                        </p:tgtEl>
                                        <p:attrNameLst>
                                          <p:attrName>style.visibility</p:attrName>
                                        </p:attrNameLst>
                                      </p:cBhvr>
                                      <p:to>
                                        <p:strVal val="visible"/>
                                      </p:to>
                                    </p:set>
                                    <p:animEffect transition="in" filter="wipe(down)">
                                      <p:cBhvr>
                                        <p:cTn id="27" dur="500"/>
                                        <p:tgtEl>
                                          <p:spTgt spid="2805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80601"/>
                                        </p:tgtEl>
                                        <p:attrNameLst>
                                          <p:attrName>style.visibility</p:attrName>
                                        </p:attrNameLst>
                                      </p:cBhvr>
                                      <p:to>
                                        <p:strVal val="visible"/>
                                      </p:to>
                                    </p:set>
                                    <p:animEffect transition="in" filter="wipe(up)">
                                      <p:cBhvr>
                                        <p:cTn id="32" dur="500"/>
                                        <p:tgtEl>
                                          <p:spTgt spid="28060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280589"/>
                                        </p:tgtEl>
                                        <p:attrNameLst>
                                          <p:attrName>style.visibility</p:attrName>
                                        </p:attrNameLst>
                                      </p:cBhvr>
                                      <p:to>
                                        <p:strVal val="visible"/>
                                      </p:to>
                                    </p:set>
                                    <p:animEffect transition="in" filter="wipe(right)">
                                      <p:cBhvr>
                                        <p:cTn id="37" dur="500"/>
                                        <p:tgtEl>
                                          <p:spTgt spid="28058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280613"/>
                                        </p:tgtEl>
                                        <p:attrNameLst>
                                          <p:attrName>style.visibility</p:attrName>
                                        </p:attrNameLst>
                                      </p:cBhvr>
                                      <p:to>
                                        <p:strVal val="visible"/>
                                      </p:to>
                                    </p:set>
                                    <p:animEffect transition="in" filter="wipe(right)">
                                      <p:cBhvr>
                                        <p:cTn id="42" dur="500"/>
                                        <p:tgtEl>
                                          <p:spTgt spid="280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autoUpdateAnimBg="0"/>
      <p:bldP spid="280587"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 name="灯片编号占位符 3">
            <a:extLst>
              <a:ext uri="{FF2B5EF4-FFF2-40B4-BE49-F238E27FC236}">
                <a16:creationId xmlns:a16="http://schemas.microsoft.com/office/drawing/2014/main" id="{3F151D1E-B180-4A30-8D74-CD6584D9DDB1}"/>
              </a:ext>
            </a:extLst>
          </p:cNvPr>
          <p:cNvSpPr>
            <a:spLocks noGrp="1"/>
          </p:cNvSpPr>
          <p:nvPr>
            <p:ph type="sldNum" sz="quarter" idx="12"/>
          </p:nvPr>
        </p:nvSpPr>
        <p:spPr>
          <a:xfrm>
            <a:off x="7944219" y="6492875"/>
            <a:ext cx="984019" cy="365125"/>
          </a:xfrm>
        </p:spPr>
        <p:txBody>
          <a:bodyPr/>
          <a:lstStyle/>
          <a:p>
            <a:fld id="{26914E6F-06B4-4A3C-8D02-D4F4958CA145}" type="slidenum">
              <a:rPr lang="en-US" altLang="zh-CN"/>
              <a:pPr/>
              <a:t>36</a:t>
            </a:fld>
            <a:endParaRPr lang="en-US" altLang="zh-CN" dirty="0"/>
          </a:p>
        </p:txBody>
      </p:sp>
      <p:grpSp>
        <p:nvGrpSpPr>
          <p:cNvPr id="281710" name="Group 110">
            <a:extLst>
              <a:ext uri="{FF2B5EF4-FFF2-40B4-BE49-F238E27FC236}">
                <a16:creationId xmlns:a16="http://schemas.microsoft.com/office/drawing/2014/main" id="{D7FB581F-10F3-41E7-9E67-19213DA8C67F}"/>
              </a:ext>
            </a:extLst>
          </p:cNvPr>
          <p:cNvGrpSpPr>
            <a:grpSpLocks/>
          </p:cNvGrpSpPr>
          <p:nvPr/>
        </p:nvGrpSpPr>
        <p:grpSpPr bwMode="auto">
          <a:xfrm>
            <a:off x="4572000" y="2852738"/>
            <a:ext cx="3962400" cy="1828800"/>
            <a:chOff x="1632" y="1728"/>
            <a:chExt cx="2496" cy="1152"/>
          </a:xfrm>
        </p:grpSpPr>
        <p:sp>
          <p:nvSpPr>
            <p:cNvPr id="281709" name="Rectangle 109">
              <a:extLst>
                <a:ext uri="{FF2B5EF4-FFF2-40B4-BE49-F238E27FC236}">
                  <a16:creationId xmlns:a16="http://schemas.microsoft.com/office/drawing/2014/main" id="{D0C9BE0A-6E5F-4A54-8A3C-DEDA73E92D8B}"/>
                </a:ext>
              </a:extLst>
            </p:cNvPr>
            <p:cNvSpPr>
              <a:spLocks noChangeArrowheads="1"/>
            </p:cNvSpPr>
            <p:nvPr/>
          </p:nvSpPr>
          <p:spPr bwMode="auto">
            <a:xfrm>
              <a:off x="1632" y="1728"/>
              <a:ext cx="2496" cy="1152"/>
            </a:xfrm>
            <a:prstGeom prst="rect">
              <a:avLst/>
            </a:prstGeom>
            <a:solidFill>
              <a:srgbClr val="FFCCFF"/>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endParaRPr lang="zh-CN" altLang="en-US"/>
            </a:p>
          </p:txBody>
        </p:sp>
        <p:grpSp>
          <p:nvGrpSpPr>
            <p:cNvPr id="281708" name="Group 108">
              <a:extLst>
                <a:ext uri="{FF2B5EF4-FFF2-40B4-BE49-F238E27FC236}">
                  <a16:creationId xmlns:a16="http://schemas.microsoft.com/office/drawing/2014/main" id="{2DBD3A59-A560-4536-9326-9491522619A3}"/>
                </a:ext>
              </a:extLst>
            </p:cNvPr>
            <p:cNvGrpSpPr>
              <a:grpSpLocks/>
            </p:cNvGrpSpPr>
            <p:nvPr/>
          </p:nvGrpSpPr>
          <p:grpSpPr bwMode="auto">
            <a:xfrm>
              <a:off x="1728" y="2064"/>
              <a:ext cx="2300" cy="624"/>
              <a:chOff x="1728" y="2064"/>
              <a:chExt cx="2300" cy="624"/>
            </a:xfrm>
          </p:grpSpPr>
          <p:sp>
            <p:nvSpPr>
              <p:cNvPr id="281612" name="Line 12">
                <a:extLst>
                  <a:ext uri="{FF2B5EF4-FFF2-40B4-BE49-F238E27FC236}">
                    <a16:creationId xmlns:a16="http://schemas.microsoft.com/office/drawing/2014/main" id="{9185F04B-92DE-4C94-B2F4-E8D081F19215}"/>
                  </a:ext>
                </a:extLst>
              </p:cNvPr>
              <p:cNvSpPr>
                <a:spLocks noChangeShapeType="1"/>
              </p:cNvSpPr>
              <p:nvPr/>
            </p:nvSpPr>
            <p:spPr bwMode="auto">
              <a:xfrm>
                <a:off x="2112" y="2064"/>
                <a:ext cx="15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614" name="Line 14">
                <a:extLst>
                  <a:ext uri="{FF2B5EF4-FFF2-40B4-BE49-F238E27FC236}">
                    <a16:creationId xmlns:a16="http://schemas.microsoft.com/office/drawing/2014/main" id="{502764DF-5850-4B23-8C62-49E55AF9007B}"/>
                  </a:ext>
                </a:extLst>
              </p:cNvPr>
              <p:cNvSpPr>
                <a:spLocks noChangeShapeType="1"/>
              </p:cNvSpPr>
              <p:nvPr/>
            </p:nvSpPr>
            <p:spPr bwMode="auto">
              <a:xfrm>
                <a:off x="2112" y="2064"/>
                <a:ext cx="0" cy="6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615" name="Line 15">
                <a:extLst>
                  <a:ext uri="{FF2B5EF4-FFF2-40B4-BE49-F238E27FC236}">
                    <a16:creationId xmlns:a16="http://schemas.microsoft.com/office/drawing/2014/main" id="{6BA58E64-07AB-4556-8DD3-2ABB20127A93}"/>
                  </a:ext>
                </a:extLst>
              </p:cNvPr>
              <p:cNvSpPr>
                <a:spLocks noChangeShapeType="1"/>
              </p:cNvSpPr>
              <p:nvPr/>
            </p:nvSpPr>
            <p:spPr bwMode="auto">
              <a:xfrm>
                <a:off x="2112" y="2688"/>
                <a:ext cx="15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616" name="Line 16">
                <a:extLst>
                  <a:ext uri="{FF2B5EF4-FFF2-40B4-BE49-F238E27FC236}">
                    <a16:creationId xmlns:a16="http://schemas.microsoft.com/office/drawing/2014/main" id="{2456C8D8-90AE-43D4-BFE6-95282B42CC26}"/>
                  </a:ext>
                </a:extLst>
              </p:cNvPr>
              <p:cNvSpPr>
                <a:spLocks noChangeShapeType="1"/>
              </p:cNvSpPr>
              <p:nvPr/>
            </p:nvSpPr>
            <p:spPr bwMode="auto">
              <a:xfrm>
                <a:off x="3072" y="2064"/>
                <a:ext cx="0" cy="6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617" name="Oval 17">
                <a:extLst>
                  <a:ext uri="{FF2B5EF4-FFF2-40B4-BE49-F238E27FC236}">
                    <a16:creationId xmlns:a16="http://schemas.microsoft.com/office/drawing/2014/main" id="{7A9A3B42-611A-45DF-941F-D3F30AA1D2FA}"/>
                  </a:ext>
                </a:extLst>
              </p:cNvPr>
              <p:cNvSpPr>
                <a:spLocks noChangeArrowheads="1"/>
              </p:cNvSpPr>
              <p:nvPr/>
            </p:nvSpPr>
            <p:spPr bwMode="auto">
              <a:xfrm>
                <a:off x="2016" y="2256"/>
                <a:ext cx="192" cy="192"/>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18" name="Line 18">
                <a:extLst>
                  <a:ext uri="{FF2B5EF4-FFF2-40B4-BE49-F238E27FC236}">
                    <a16:creationId xmlns:a16="http://schemas.microsoft.com/office/drawing/2014/main" id="{B5D073C2-7D0E-4F57-B536-7CAEBE4A79ED}"/>
                  </a:ext>
                </a:extLst>
              </p:cNvPr>
              <p:cNvSpPr>
                <a:spLocks noChangeShapeType="1"/>
              </p:cNvSpPr>
              <p:nvPr/>
            </p:nvSpPr>
            <p:spPr bwMode="auto">
              <a:xfrm>
                <a:off x="2112" y="2256"/>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1619" name="Group 19">
                <a:extLst>
                  <a:ext uri="{FF2B5EF4-FFF2-40B4-BE49-F238E27FC236}">
                    <a16:creationId xmlns:a16="http://schemas.microsoft.com/office/drawing/2014/main" id="{940D0504-A430-4027-B4F6-1E2E98868AB0}"/>
                  </a:ext>
                </a:extLst>
              </p:cNvPr>
              <p:cNvGrpSpPr>
                <a:grpSpLocks/>
              </p:cNvGrpSpPr>
              <p:nvPr/>
            </p:nvGrpSpPr>
            <p:grpSpPr bwMode="auto">
              <a:xfrm>
                <a:off x="2976" y="2256"/>
                <a:ext cx="192" cy="144"/>
                <a:chOff x="2976" y="2352"/>
                <a:chExt cx="192" cy="144"/>
              </a:xfrm>
            </p:grpSpPr>
            <p:sp>
              <p:nvSpPr>
                <p:cNvPr id="281620" name="Freeform 20">
                  <a:extLst>
                    <a:ext uri="{FF2B5EF4-FFF2-40B4-BE49-F238E27FC236}">
                      <a16:creationId xmlns:a16="http://schemas.microsoft.com/office/drawing/2014/main" id="{483B4FF1-8A10-4BAA-A304-9E0E006160FF}"/>
                    </a:ext>
                  </a:extLst>
                </p:cNvPr>
                <p:cNvSpPr>
                  <a:spLocks/>
                </p:cNvSpPr>
                <p:nvPr/>
              </p:nvSpPr>
              <p:spPr bwMode="auto">
                <a:xfrm>
                  <a:off x="2976" y="2352"/>
                  <a:ext cx="175" cy="144"/>
                </a:xfrm>
                <a:custGeom>
                  <a:avLst/>
                  <a:gdLst>
                    <a:gd name="T0" fmla="*/ 0 w 127"/>
                    <a:gd name="T1" fmla="*/ 126 h 126"/>
                    <a:gd name="T2" fmla="*/ 62 w 127"/>
                    <a:gd name="T3" fmla="*/ 0 h 126"/>
                    <a:gd name="T4" fmla="*/ 127 w 127"/>
                    <a:gd name="T5" fmla="*/ 126 h 126"/>
                    <a:gd name="T6" fmla="*/ 0 w 127"/>
                    <a:gd name="T7" fmla="*/ 126 h 126"/>
                  </a:gdLst>
                  <a:ahLst/>
                  <a:cxnLst>
                    <a:cxn ang="0">
                      <a:pos x="T0" y="T1"/>
                    </a:cxn>
                    <a:cxn ang="0">
                      <a:pos x="T2" y="T3"/>
                    </a:cxn>
                    <a:cxn ang="0">
                      <a:pos x="T4" y="T5"/>
                    </a:cxn>
                    <a:cxn ang="0">
                      <a:pos x="T6" y="T7"/>
                    </a:cxn>
                  </a:cxnLst>
                  <a:rect l="0" t="0" r="r" b="b"/>
                  <a:pathLst>
                    <a:path w="127" h="126">
                      <a:moveTo>
                        <a:pt x="0" y="126"/>
                      </a:moveTo>
                      <a:lnTo>
                        <a:pt x="62" y="0"/>
                      </a:lnTo>
                      <a:lnTo>
                        <a:pt x="127" y="126"/>
                      </a:lnTo>
                      <a:lnTo>
                        <a:pt x="0" y="126"/>
                      </a:lnTo>
                      <a:close/>
                    </a:path>
                  </a:pathLst>
                </a:custGeom>
                <a:solidFill>
                  <a:srgbClr val="FFFFFF"/>
                </a:solidFill>
                <a:ln w="19050">
                  <a:solidFill>
                    <a:srgbClr val="000000"/>
                  </a:solidFill>
                  <a:prstDash val="solid"/>
                  <a:round/>
                  <a:headEnd/>
                  <a:tailEnd/>
                </a:ln>
              </p:spPr>
              <p:txBody>
                <a:bodyPr/>
                <a:lstStyle/>
                <a:p>
                  <a:endParaRPr lang="zh-CN" altLang="en-US"/>
                </a:p>
              </p:txBody>
            </p:sp>
            <p:sp>
              <p:nvSpPr>
                <p:cNvPr id="281621" name="Line 21">
                  <a:extLst>
                    <a:ext uri="{FF2B5EF4-FFF2-40B4-BE49-F238E27FC236}">
                      <a16:creationId xmlns:a16="http://schemas.microsoft.com/office/drawing/2014/main" id="{042B4A61-D317-43C8-9D6F-082FC94F0297}"/>
                    </a:ext>
                  </a:extLst>
                </p:cNvPr>
                <p:cNvSpPr>
                  <a:spLocks noChangeShapeType="1"/>
                </p:cNvSpPr>
                <p:nvPr/>
              </p:nvSpPr>
              <p:spPr bwMode="auto">
                <a:xfrm>
                  <a:off x="2976" y="2352"/>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622" name="Line 22">
                  <a:extLst>
                    <a:ext uri="{FF2B5EF4-FFF2-40B4-BE49-F238E27FC236}">
                      <a16:creationId xmlns:a16="http://schemas.microsoft.com/office/drawing/2014/main" id="{BBF0A132-8691-4F40-8284-EA925C095B22}"/>
                    </a:ext>
                  </a:extLst>
                </p:cNvPr>
                <p:cNvSpPr>
                  <a:spLocks noChangeShapeType="1"/>
                </p:cNvSpPr>
                <p:nvPr/>
              </p:nvSpPr>
              <p:spPr bwMode="auto">
                <a:xfrm>
                  <a:off x="3168" y="2352"/>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1623" name="Line 23">
                <a:extLst>
                  <a:ext uri="{FF2B5EF4-FFF2-40B4-BE49-F238E27FC236}">
                    <a16:creationId xmlns:a16="http://schemas.microsoft.com/office/drawing/2014/main" id="{A4B30A4B-13AA-4EB5-A322-ECD9E77E7130}"/>
                  </a:ext>
                </a:extLst>
              </p:cNvPr>
              <p:cNvSpPr>
                <a:spLocks noChangeShapeType="1"/>
              </p:cNvSpPr>
              <p:nvPr/>
            </p:nvSpPr>
            <p:spPr bwMode="auto">
              <a:xfrm>
                <a:off x="1968" y="2112"/>
                <a:ext cx="0" cy="43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624" name="Line 24">
                <a:extLst>
                  <a:ext uri="{FF2B5EF4-FFF2-40B4-BE49-F238E27FC236}">
                    <a16:creationId xmlns:a16="http://schemas.microsoft.com/office/drawing/2014/main" id="{E17BF876-C499-47B5-99CC-D9A217036997}"/>
                  </a:ext>
                </a:extLst>
              </p:cNvPr>
              <p:cNvSpPr>
                <a:spLocks noChangeShapeType="1"/>
              </p:cNvSpPr>
              <p:nvPr/>
            </p:nvSpPr>
            <p:spPr bwMode="auto">
              <a:xfrm>
                <a:off x="2304" y="2112"/>
                <a:ext cx="288"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627" name="Line 27">
                <a:extLst>
                  <a:ext uri="{FF2B5EF4-FFF2-40B4-BE49-F238E27FC236}">
                    <a16:creationId xmlns:a16="http://schemas.microsoft.com/office/drawing/2014/main" id="{E67A32E7-B609-4060-9712-D3F94046FA6C}"/>
                  </a:ext>
                </a:extLst>
              </p:cNvPr>
              <p:cNvSpPr>
                <a:spLocks noChangeShapeType="1"/>
              </p:cNvSpPr>
              <p:nvPr/>
            </p:nvSpPr>
            <p:spPr bwMode="auto">
              <a:xfrm>
                <a:off x="2928" y="2400"/>
                <a:ext cx="0" cy="24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628" name="Line 28">
                <a:extLst>
                  <a:ext uri="{FF2B5EF4-FFF2-40B4-BE49-F238E27FC236}">
                    <a16:creationId xmlns:a16="http://schemas.microsoft.com/office/drawing/2014/main" id="{1837C3E1-99BF-4BBB-8308-3DAF6118A6FF}"/>
                  </a:ext>
                </a:extLst>
              </p:cNvPr>
              <p:cNvSpPr>
                <a:spLocks noChangeShapeType="1"/>
              </p:cNvSpPr>
              <p:nvPr/>
            </p:nvSpPr>
            <p:spPr bwMode="auto">
              <a:xfrm>
                <a:off x="3216" y="2208"/>
                <a:ext cx="0"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629" name="Line 29">
                <a:extLst>
                  <a:ext uri="{FF2B5EF4-FFF2-40B4-BE49-F238E27FC236}">
                    <a16:creationId xmlns:a16="http://schemas.microsoft.com/office/drawing/2014/main" id="{76A1646F-4859-41D3-A169-BCB610145CB2}"/>
                  </a:ext>
                </a:extLst>
              </p:cNvPr>
              <p:cNvSpPr>
                <a:spLocks noChangeShapeType="1"/>
              </p:cNvSpPr>
              <p:nvPr/>
            </p:nvSpPr>
            <p:spPr bwMode="auto">
              <a:xfrm>
                <a:off x="3744" y="2160"/>
                <a:ext cx="0"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630" name="Rectangle 30">
                <a:extLst>
                  <a:ext uri="{FF2B5EF4-FFF2-40B4-BE49-F238E27FC236}">
                    <a16:creationId xmlns:a16="http://schemas.microsoft.com/office/drawing/2014/main" id="{2084D143-A649-4B41-A253-732BCCEC76E2}"/>
                  </a:ext>
                </a:extLst>
              </p:cNvPr>
              <p:cNvSpPr>
                <a:spLocks noChangeArrowheads="1"/>
              </p:cNvSpPr>
              <p:nvPr/>
            </p:nvSpPr>
            <p:spPr bwMode="auto">
              <a:xfrm>
                <a:off x="3216" y="2267"/>
                <a:ext cx="3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U</a:t>
                </a:r>
                <a:r>
                  <a:rPr lang="en-US" altLang="zh-CN" sz="2000" baseline="-25000">
                    <a:solidFill>
                      <a:srgbClr val="FF0000"/>
                    </a:solidFill>
                  </a:rPr>
                  <a:t>Z</a:t>
                </a:r>
                <a:endParaRPr lang="en-US" altLang="zh-CN">
                  <a:solidFill>
                    <a:srgbClr val="FF0000"/>
                  </a:solidFill>
                </a:endParaRPr>
              </a:p>
            </p:txBody>
          </p:sp>
          <p:sp>
            <p:nvSpPr>
              <p:cNvPr id="281631" name="Rectangle 31">
                <a:extLst>
                  <a:ext uri="{FF2B5EF4-FFF2-40B4-BE49-F238E27FC236}">
                    <a16:creationId xmlns:a16="http://schemas.microsoft.com/office/drawing/2014/main" id="{E5E1ACE5-67F0-4E3D-BCA1-706FAF8FAD2E}"/>
                  </a:ext>
                </a:extLst>
              </p:cNvPr>
              <p:cNvSpPr>
                <a:spLocks noChangeArrowheads="1"/>
              </p:cNvSpPr>
              <p:nvPr/>
            </p:nvSpPr>
            <p:spPr bwMode="auto">
              <a:xfrm>
                <a:off x="3744" y="220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U</a:t>
                </a:r>
                <a:r>
                  <a:rPr lang="en-US" altLang="zh-CN" sz="2000" baseline="-25000">
                    <a:solidFill>
                      <a:srgbClr val="FF0000"/>
                    </a:solidFill>
                  </a:rPr>
                  <a:t>0</a:t>
                </a:r>
              </a:p>
            </p:txBody>
          </p:sp>
          <p:sp>
            <p:nvSpPr>
              <p:cNvPr id="281632" name="Rectangle 32">
                <a:extLst>
                  <a:ext uri="{FF2B5EF4-FFF2-40B4-BE49-F238E27FC236}">
                    <a16:creationId xmlns:a16="http://schemas.microsoft.com/office/drawing/2014/main" id="{8592A2AD-A883-43D8-8387-34CA13294F42}"/>
                  </a:ext>
                </a:extLst>
              </p:cNvPr>
              <p:cNvSpPr>
                <a:spLocks noChangeArrowheads="1"/>
              </p:cNvSpPr>
              <p:nvPr/>
            </p:nvSpPr>
            <p:spPr bwMode="auto">
              <a:xfrm>
                <a:off x="2688" y="2363"/>
                <a:ext cx="2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I</a:t>
                </a:r>
                <a:r>
                  <a:rPr lang="en-US" altLang="zh-CN" sz="2000" baseline="-25000">
                    <a:solidFill>
                      <a:srgbClr val="FF0000"/>
                    </a:solidFill>
                  </a:rPr>
                  <a:t>Z</a:t>
                </a:r>
              </a:p>
            </p:txBody>
          </p:sp>
          <p:sp>
            <p:nvSpPr>
              <p:cNvPr id="281633" name="Rectangle 33">
                <a:extLst>
                  <a:ext uri="{FF2B5EF4-FFF2-40B4-BE49-F238E27FC236}">
                    <a16:creationId xmlns:a16="http://schemas.microsoft.com/office/drawing/2014/main" id="{07FB8933-EC3F-45DB-891C-E268A32B2B31}"/>
                  </a:ext>
                </a:extLst>
              </p:cNvPr>
              <p:cNvSpPr>
                <a:spLocks noChangeArrowheads="1"/>
              </p:cNvSpPr>
              <p:nvPr/>
            </p:nvSpPr>
            <p:spPr bwMode="auto">
              <a:xfrm>
                <a:off x="2304" y="2064"/>
                <a:ext cx="2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I</a:t>
                </a:r>
                <a:r>
                  <a:rPr lang="en-US" altLang="zh-CN" sz="2000" baseline="-25000">
                    <a:solidFill>
                      <a:srgbClr val="FF0000"/>
                    </a:solidFill>
                  </a:rPr>
                  <a:t>R</a:t>
                </a:r>
              </a:p>
            </p:txBody>
          </p:sp>
          <p:sp>
            <p:nvSpPr>
              <p:cNvPr id="281634" name="Rectangle 34">
                <a:extLst>
                  <a:ext uri="{FF2B5EF4-FFF2-40B4-BE49-F238E27FC236}">
                    <a16:creationId xmlns:a16="http://schemas.microsoft.com/office/drawing/2014/main" id="{6C2BC5C1-2CED-46EA-91A6-92B9F4B9279A}"/>
                  </a:ext>
                </a:extLst>
              </p:cNvPr>
              <p:cNvSpPr>
                <a:spLocks noChangeArrowheads="1"/>
              </p:cNvSpPr>
              <p:nvPr/>
            </p:nvSpPr>
            <p:spPr bwMode="auto">
              <a:xfrm>
                <a:off x="1728" y="2208"/>
                <a:ext cx="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U</a:t>
                </a:r>
                <a:r>
                  <a:rPr lang="en-US" altLang="zh-CN" sz="2000" baseline="-25000">
                    <a:solidFill>
                      <a:srgbClr val="FF0000"/>
                    </a:solidFill>
                  </a:rPr>
                  <a:t>I</a:t>
                </a:r>
              </a:p>
            </p:txBody>
          </p:sp>
          <p:sp>
            <p:nvSpPr>
              <p:cNvPr id="281706" name="Line 106">
                <a:extLst>
                  <a:ext uri="{FF2B5EF4-FFF2-40B4-BE49-F238E27FC236}">
                    <a16:creationId xmlns:a16="http://schemas.microsoft.com/office/drawing/2014/main" id="{E0FFBA94-B958-49D9-9A9F-E7E6D51D55BE}"/>
                  </a:ext>
                </a:extLst>
              </p:cNvPr>
              <p:cNvSpPr>
                <a:spLocks noChangeShapeType="1"/>
              </p:cNvSpPr>
              <p:nvPr/>
            </p:nvSpPr>
            <p:spPr bwMode="auto">
              <a:xfrm flipV="1">
                <a:off x="3072" y="2112"/>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81603" name="Rectangle 3">
            <a:extLst>
              <a:ext uri="{FF2B5EF4-FFF2-40B4-BE49-F238E27FC236}">
                <a16:creationId xmlns:a16="http://schemas.microsoft.com/office/drawing/2014/main" id="{15A373BF-C607-48DA-9AB3-549635515137}"/>
              </a:ext>
            </a:extLst>
          </p:cNvPr>
          <p:cNvSpPr>
            <a:spLocks noChangeArrowheads="1"/>
          </p:cNvSpPr>
          <p:nvPr/>
        </p:nvSpPr>
        <p:spPr bwMode="auto">
          <a:xfrm>
            <a:off x="1219200" y="858838"/>
            <a:ext cx="3810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en-US" altLang="zh-CN">
                <a:solidFill>
                  <a:srgbClr val="FF0000"/>
                </a:solidFill>
              </a:rPr>
              <a:t>1</a:t>
            </a:r>
            <a:r>
              <a:rPr lang="zh-CN" altLang="en-US">
                <a:solidFill>
                  <a:srgbClr val="FF0000"/>
                </a:solidFill>
              </a:rPr>
              <a:t>、</a:t>
            </a:r>
            <a:r>
              <a:rPr lang="en-US" altLang="zh-CN">
                <a:solidFill>
                  <a:srgbClr val="0033CC"/>
                </a:solidFill>
              </a:rPr>
              <a:t>U</a:t>
            </a:r>
            <a:r>
              <a:rPr lang="en-US" altLang="zh-CN" baseline="-25000">
                <a:solidFill>
                  <a:srgbClr val="0033CC"/>
                </a:solidFill>
              </a:rPr>
              <a:t>Z </a:t>
            </a:r>
            <a:r>
              <a:rPr lang="en-US" altLang="zh-CN">
                <a:solidFill>
                  <a:srgbClr val="000000"/>
                </a:solidFill>
              </a:rPr>
              <a:t>--- </a:t>
            </a:r>
            <a:r>
              <a:rPr lang="zh-CN" altLang="en-US">
                <a:solidFill>
                  <a:srgbClr val="000000"/>
                </a:solidFill>
              </a:rPr>
              <a:t>稳定工作电压</a:t>
            </a:r>
            <a:endParaRPr lang="zh-CN" altLang="en-US">
              <a:solidFill>
                <a:schemeClr val="tx1"/>
              </a:solidFill>
            </a:endParaRPr>
          </a:p>
        </p:txBody>
      </p:sp>
      <p:sp>
        <p:nvSpPr>
          <p:cNvPr id="281604" name="Rectangle 4">
            <a:extLst>
              <a:ext uri="{FF2B5EF4-FFF2-40B4-BE49-F238E27FC236}">
                <a16:creationId xmlns:a16="http://schemas.microsoft.com/office/drawing/2014/main" id="{C99D0592-DFF4-4338-9460-750EBAF4A330}"/>
              </a:ext>
            </a:extLst>
          </p:cNvPr>
          <p:cNvSpPr>
            <a:spLocks noChangeArrowheads="1"/>
          </p:cNvSpPr>
          <p:nvPr/>
        </p:nvSpPr>
        <p:spPr bwMode="auto">
          <a:xfrm>
            <a:off x="1187450" y="1700213"/>
            <a:ext cx="5715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en-US" altLang="zh-CN">
                <a:solidFill>
                  <a:srgbClr val="FF0000"/>
                </a:solidFill>
              </a:rPr>
              <a:t>3</a:t>
            </a:r>
            <a:r>
              <a:rPr lang="zh-CN" altLang="en-US">
                <a:solidFill>
                  <a:srgbClr val="FF0000"/>
                </a:solidFill>
              </a:rPr>
              <a:t>、 </a:t>
            </a:r>
            <a:r>
              <a:rPr lang="en-US" altLang="zh-CN">
                <a:solidFill>
                  <a:srgbClr val="0033CC"/>
                </a:solidFill>
              </a:rPr>
              <a:t>I</a:t>
            </a:r>
            <a:r>
              <a:rPr lang="en-US" altLang="zh-CN" baseline="-25000">
                <a:solidFill>
                  <a:srgbClr val="0033CC"/>
                </a:solidFill>
              </a:rPr>
              <a:t>Z </a:t>
            </a:r>
            <a:r>
              <a:rPr lang="en-US" altLang="zh-CN">
                <a:solidFill>
                  <a:srgbClr val="000000"/>
                </a:solidFill>
              </a:rPr>
              <a:t>--- </a:t>
            </a:r>
            <a:r>
              <a:rPr lang="zh-CN" altLang="en-US">
                <a:solidFill>
                  <a:srgbClr val="000000"/>
                </a:solidFill>
              </a:rPr>
              <a:t>稳定工作电流，一般取</a:t>
            </a:r>
            <a:r>
              <a:rPr lang="en-US" altLang="zh-CN">
                <a:solidFill>
                  <a:srgbClr val="000000"/>
                </a:solidFill>
              </a:rPr>
              <a:t>(1/2)I</a:t>
            </a:r>
            <a:r>
              <a:rPr lang="en-US" altLang="zh-CN" baseline="-25000">
                <a:solidFill>
                  <a:srgbClr val="000000"/>
                </a:solidFill>
              </a:rPr>
              <a:t>zm</a:t>
            </a:r>
          </a:p>
        </p:txBody>
      </p:sp>
      <p:sp>
        <p:nvSpPr>
          <p:cNvPr id="281605" name="Rectangle 5">
            <a:extLst>
              <a:ext uri="{FF2B5EF4-FFF2-40B4-BE49-F238E27FC236}">
                <a16:creationId xmlns:a16="http://schemas.microsoft.com/office/drawing/2014/main" id="{5A44BFC9-0553-4891-A6EB-A1AB4AA56A2C}"/>
              </a:ext>
            </a:extLst>
          </p:cNvPr>
          <p:cNvSpPr>
            <a:spLocks noChangeArrowheads="1"/>
          </p:cNvSpPr>
          <p:nvPr/>
        </p:nvSpPr>
        <p:spPr bwMode="auto">
          <a:xfrm>
            <a:off x="1187450" y="1268413"/>
            <a:ext cx="3733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en-US" altLang="zh-CN">
                <a:solidFill>
                  <a:srgbClr val="FF0000"/>
                </a:solidFill>
              </a:rPr>
              <a:t>2</a:t>
            </a:r>
            <a:r>
              <a:rPr lang="zh-CN" altLang="en-US">
                <a:solidFill>
                  <a:srgbClr val="FF0000"/>
                </a:solidFill>
              </a:rPr>
              <a:t>、 </a:t>
            </a:r>
            <a:r>
              <a:rPr lang="en-US" altLang="zh-CN">
                <a:solidFill>
                  <a:srgbClr val="0033CC"/>
                </a:solidFill>
              </a:rPr>
              <a:t>I</a:t>
            </a:r>
            <a:r>
              <a:rPr lang="en-US" altLang="zh-CN" baseline="-25000">
                <a:solidFill>
                  <a:srgbClr val="0033CC"/>
                </a:solidFill>
              </a:rPr>
              <a:t>zm</a:t>
            </a:r>
            <a:r>
              <a:rPr lang="en-US" altLang="zh-CN">
                <a:solidFill>
                  <a:srgbClr val="0033CC"/>
                </a:solidFill>
              </a:rPr>
              <a:t> </a:t>
            </a:r>
            <a:r>
              <a:rPr lang="en-US" altLang="zh-CN">
                <a:solidFill>
                  <a:srgbClr val="000000"/>
                </a:solidFill>
              </a:rPr>
              <a:t>--- </a:t>
            </a:r>
            <a:r>
              <a:rPr lang="zh-CN" altLang="en-US">
                <a:solidFill>
                  <a:srgbClr val="000000"/>
                </a:solidFill>
              </a:rPr>
              <a:t>最大稳定电流</a:t>
            </a:r>
            <a:endParaRPr lang="zh-CN" altLang="en-US">
              <a:solidFill>
                <a:schemeClr val="tx1"/>
              </a:solidFill>
            </a:endParaRPr>
          </a:p>
        </p:txBody>
      </p:sp>
      <p:sp>
        <p:nvSpPr>
          <p:cNvPr id="281606" name="Rectangle 6">
            <a:extLst>
              <a:ext uri="{FF2B5EF4-FFF2-40B4-BE49-F238E27FC236}">
                <a16:creationId xmlns:a16="http://schemas.microsoft.com/office/drawing/2014/main" id="{68AEEBE1-38F7-4BAB-9EA2-5EDB199411F0}"/>
              </a:ext>
            </a:extLst>
          </p:cNvPr>
          <p:cNvSpPr>
            <a:spLocks noChangeArrowheads="1"/>
          </p:cNvSpPr>
          <p:nvPr/>
        </p:nvSpPr>
        <p:spPr bwMode="auto">
          <a:xfrm>
            <a:off x="808241" y="5268913"/>
            <a:ext cx="70403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spcBef>
                <a:spcPct val="0"/>
              </a:spcBef>
            </a:pPr>
            <a:r>
              <a:rPr lang="zh-CN" altLang="en-US" dirty="0">
                <a:solidFill>
                  <a:srgbClr val="0033CC"/>
                </a:solidFill>
                <a:latin typeface="宋体" panose="02010600030101010101" pitchFamily="2" charset="-122"/>
              </a:rPr>
              <a:t>稳压原理：稳压管的动态内阻极小，在并联输出的情况下，只要负载电阻的变化不至于使稳压管脱离工作区，输出电压即基本保持不变。</a:t>
            </a:r>
            <a:endParaRPr lang="zh-CN" altLang="en-US" dirty="0">
              <a:solidFill>
                <a:srgbClr val="0033CC"/>
              </a:solidFill>
            </a:endParaRPr>
          </a:p>
        </p:txBody>
      </p:sp>
      <p:sp>
        <p:nvSpPr>
          <p:cNvPr id="281608" name="Rectangle 8">
            <a:extLst>
              <a:ext uri="{FF2B5EF4-FFF2-40B4-BE49-F238E27FC236}">
                <a16:creationId xmlns:a16="http://schemas.microsoft.com/office/drawing/2014/main" id="{9C2C9E0B-1C96-4648-8439-420D6957CC8A}"/>
              </a:ext>
            </a:extLst>
          </p:cNvPr>
          <p:cNvSpPr>
            <a:spLocks noChangeArrowheads="1"/>
          </p:cNvSpPr>
          <p:nvPr/>
        </p:nvSpPr>
        <p:spPr bwMode="auto">
          <a:xfrm>
            <a:off x="4414361" y="2319337"/>
            <a:ext cx="2514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zh-CN" altLang="en-US" dirty="0">
                <a:solidFill>
                  <a:srgbClr val="FF0000"/>
                </a:solidFill>
                <a:latin typeface="宋体" panose="02010600030101010101" pitchFamily="2" charset="-122"/>
              </a:rPr>
              <a:t>（四）</a:t>
            </a:r>
            <a:r>
              <a:rPr lang="zh-CN" altLang="en-US" dirty="0">
                <a:solidFill>
                  <a:schemeClr val="accent2"/>
                </a:solidFill>
                <a:latin typeface="宋体" panose="02010600030101010101" pitchFamily="2" charset="-122"/>
              </a:rPr>
              <a:t>稳压电路</a:t>
            </a:r>
            <a:endParaRPr lang="zh-CN" altLang="en-US" dirty="0">
              <a:solidFill>
                <a:schemeClr val="accent2"/>
              </a:solidFill>
            </a:endParaRPr>
          </a:p>
        </p:txBody>
      </p:sp>
      <p:sp>
        <p:nvSpPr>
          <p:cNvPr id="281701" name="Rectangle 101">
            <a:extLst>
              <a:ext uri="{FF2B5EF4-FFF2-40B4-BE49-F238E27FC236}">
                <a16:creationId xmlns:a16="http://schemas.microsoft.com/office/drawing/2014/main" id="{52A46E99-1020-4039-B9DD-D2E0142280BB}"/>
              </a:ext>
            </a:extLst>
          </p:cNvPr>
          <p:cNvSpPr>
            <a:spLocks noGrp="1" noChangeArrowheads="1"/>
          </p:cNvSpPr>
          <p:nvPr>
            <p:ph type="title" idx="4294967295"/>
          </p:nvPr>
        </p:nvSpPr>
        <p:spPr>
          <a:xfrm>
            <a:off x="384176" y="80423"/>
            <a:ext cx="2819400" cy="533400"/>
          </a:xfrm>
        </p:spPr>
        <p:txBody>
          <a:bodyPr/>
          <a:lstStyle/>
          <a:p>
            <a:r>
              <a:rPr lang="zh-CN" altLang="en-US" sz="2400" b="1" dirty="0">
                <a:solidFill>
                  <a:srgbClr val="FF0000"/>
                </a:solidFill>
              </a:rPr>
              <a:t>（三）</a:t>
            </a:r>
            <a:r>
              <a:rPr lang="zh-CN" altLang="en-US" sz="2400" b="1" dirty="0">
                <a:solidFill>
                  <a:schemeClr val="accent2"/>
                </a:solidFill>
              </a:rPr>
              <a:t>主要参数</a:t>
            </a:r>
          </a:p>
        </p:txBody>
      </p:sp>
      <p:grpSp>
        <p:nvGrpSpPr>
          <p:cNvPr id="281698" name="Group 98">
            <a:extLst>
              <a:ext uri="{FF2B5EF4-FFF2-40B4-BE49-F238E27FC236}">
                <a16:creationId xmlns:a16="http://schemas.microsoft.com/office/drawing/2014/main" id="{1668BEEE-3DCE-4326-AA3D-DBF3E5A26BBA}"/>
              </a:ext>
            </a:extLst>
          </p:cNvPr>
          <p:cNvGrpSpPr>
            <a:grpSpLocks/>
          </p:cNvGrpSpPr>
          <p:nvPr/>
        </p:nvGrpSpPr>
        <p:grpSpPr bwMode="auto">
          <a:xfrm>
            <a:off x="7086600" y="2852738"/>
            <a:ext cx="762000" cy="1506537"/>
            <a:chOff x="4560" y="1739"/>
            <a:chExt cx="480" cy="949"/>
          </a:xfrm>
        </p:grpSpPr>
        <p:sp>
          <p:nvSpPr>
            <p:cNvPr id="281636" name="Rectangle 36">
              <a:extLst>
                <a:ext uri="{FF2B5EF4-FFF2-40B4-BE49-F238E27FC236}">
                  <a16:creationId xmlns:a16="http://schemas.microsoft.com/office/drawing/2014/main" id="{D33505B2-3DC9-45AB-80B3-D06078E1099A}"/>
                </a:ext>
              </a:extLst>
            </p:cNvPr>
            <p:cNvSpPr>
              <a:spLocks noChangeArrowheads="1"/>
            </p:cNvSpPr>
            <p:nvPr/>
          </p:nvSpPr>
          <p:spPr bwMode="auto">
            <a:xfrm>
              <a:off x="4752" y="2208"/>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0033CC"/>
                  </a:solidFill>
                  <a:latin typeface="宋体" panose="02010600030101010101" pitchFamily="2" charset="-122"/>
                </a:rPr>
                <a:t>R</a:t>
              </a:r>
              <a:r>
                <a:rPr lang="en-US" altLang="zh-CN" sz="2000" baseline="-25000">
                  <a:solidFill>
                    <a:srgbClr val="0033CC"/>
                  </a:solidFill>
                  <a:latin typeface="宋体" panose="02010600030101010101" pitchFamily="2" charset="-122"/>
                </a:rPr>
                <a:t>L</a:t>
              </a:r>
            </a:p>
          </p:txBody>
        </p:sp>
        <p:grpSp>
          <p:nvGrpSpPr>
            <p:cNvPr id="281692" name="Group 92">
              <a:extLst>
                <a:ext uri="{FF2B5EF4-FFF2-40B4-BE49-F238E27FC236}">
                  <a16:creationId xmlns:a16="http://schemas.microsoft.com/office/drawing/2014/main" id="{C2CBA91D-2424-4A7B-9629-01C458167AC4}"/>
                </a:ext>
              </a:extLst>
            </p:cNvPr>
            <p:cNvGrpSpPr>
              <a:grpSpLocks/>
            </p:cNvGrpSpPr>
            <p:nvPr/>
          </p:nvGrpSpPr>
          <p:grpSpPr bwMode="auto">
            <a:xfrm>
              <a:off x="4560" y="1739"/>
              <a:ext cx="480" cy="949"/>
              <a:chOff x="3216" y="1739"/>
              <a:chExt cx="480" cy="949"/>
            </a:xfrm>
          </p:grpSpPr>
          <p:sp>
            <p:nvSpPr>
              <p:cNvPr id="281637" name="Line 37">
                <a:extLst>
                  <a:ext uri="{FF2B5EF4-FFF2-40B4-BE49-F238E27FC236}">
                    <a16:creationId xmlns:a16="http://schemas.microsoft.com/office/drawing/2014/main" id="{377E824D-6989-42A3-BFF9-2B82F7F318AB}"/>
                  </a:ext>
                </a:extLst>
              </p:cNvPr>
              <p:cNvSpPr>
                <a:spLocks noChangeShapeType="1"/>
              </p:cNvSpPr>
              <p:nvPr/>
            </p:nvSpPr>
            <p:spPr bwMode="auto">
              <a:xfrm>
                <a:off x="3216" y="2016"/>
                <a:ext cx="288"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1638" name="Rectangle 38">
                <a:extLst>
                  <a:ext uri="{FF2B5EF4-FFF2-40B4-BE49-F238E27FC236}">
                    <a16:creationId xmlns:a16="http://schemas.microsoft.com/office/drawing/2014/main" id="{7BAA479A-BEEF-4EFA-874D-DF54655B514F}"/>
                  </a:ext>
                </a:extLst>
              </p:cNvPr>
              <p:cNvSpPr>
                <a:spLocks noChangeArrowheads="1"/>
              </p:cNvSpPr>
              <p:nvPr/>
            </p:nvSpPr>
            <p:spPr bwMode="auto">
              <a:xfrm>
                <a:off x="3216" y="1739"/>
                <a:ext cx="2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I</a:t>
                </a:r>
                <a:r>
                  <a:rPr lang="en-US" altLang="zh-CN" sz="2000" baseline="-25000">
                    <a:solidFill>
                      <a:srgbClr val="FF0000"/>
                    </a:solidFill>
                  </a:rPr>
                  <a:t>L</a:t>
                </a:r>
              </a:p>
            </p:txBody>
          </p:sp>
          <p:sp>
            <p:nvSpPr>
              <p:cNvPr id="281690" name="Line 90">
                <a:extLst>
                  <a:ext uri="{FF2B5EF4-FFF2-40B4-BE49-F238E27FC236}">
                    <a16:creationId xmlns:a16="http://schemas.microsoft.com/office/drawing/2014/main" id="{59AD33C6-F103-4542-BCAE-6727878D2E64}"/>
                  </a:ext>
                </a:extLst>
              </p:cNvPr>
              <p:cNvSpPr>
                <a:spLocks noChangeShapeType="1"/>
              </p:cNvSpPr>
              <p:nvPr/>
            </p:nvSpPr>
            <p:spPr bwMode="auto">
              <a:xfrm>
                <a:off x="3648" y="2064"/>
                <a:ext cx="0" cy="624"/>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91" name="Rectangle 91">
                <a:extLst>
                  <a:ext uri="{FF2B5EF4-FFF2-40B4-BE49-F238E27FC236}">
                    <a16:creationId xmlns:a16="http://schemas.microsoft.com/office/drawing/2014/main" id="{2A2E2F50-5F62-45D8-BA33-ABB51D3C6F7C}"/>
                  </a:ext>
                </a:extLst>
              </p:cNvPr>
              <p:cNvSpPr>
                <a:spLocks noChangeArrowheads="1"/>
              </p:cNvSpPr>
              <p:nvPr/>
            </p:nvSpPr>
            <p:spPr bwMode="auto">
              <a:xfrm>
                <a:off x="3600" y="2256"/>
                <a:ext cx="96"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81696" name="Group 96">
            <a:extLst>
              <a:ext uri="{FF2B5EF4-FFF2-40B4-BE49-F238E27FC236}">
                <a16:creationId xmlns:a16="http://schemas.microsoft.com/office/drawing/2014/main" id="{A077AB70-B4DF-451B-BEFC-7201A5978FD4}"/>
              </a:ext>
            </a:extLst>
          </p:cNvPr>
          <p:cNvGrpSpPr>
            <a:grpSpLocks/>
          </p:cNvGrpSpPr>
          <p:nvPr/>
        </p:nvGrpSpPr>
        <p:grpSpPr bwMode="auto">
          <a:xfrm>
            <a:off x="6172200" y="3309938"/>
            <a:ext cx="457200" cy="549275"/>
            <a:chOff x="5280" y="2400"/>
            <a:chExt cx="288" cy="346"/>
          </a:xfrm>
        </p:grpSpPr>
        <p:sp>
          <p:nvSpPr>
            <p:cNvPr id="281635" name="Text Box 35">
              <a:extLst>
                <a:ext uri="{FF2B5EF4-FFF2-40B4-BE49-F238E27FC236}">
                  <a16:creationId xmlns:a16="http://schemas.microsoft.com/office/drawing/2014/main" id="{5E183B03-DB25-4A2B-8506-B53E82CA6C54}"/>
                </a:ext>
              </a:extLst>
            </p:cNvPr>
            <p:cNvSpPr txBox="1">
              <a:spLocks noChangeArrowheads="1"/>
            </p:cNvSpPr>
            <p:nvPr/>
          </p:nvSpPr>
          <p:spPr bwMode="auto">
            <a:xfrm>
              <a:off x="5280" y="249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chemeClr val="tx2"/>
                  </a:solidFill>
                </a:rPr>
                <a:t>R</a:t>
              </a:r>
            </a:p>
          </p:txBody>
        </p:sp>
        <p:sp>
          <p:nvSpPr>
            <p:cNvPr id="281694" name="Rectangle 94">
              <a:extLst>
                <a:ext uri="{FF2B5EF4-FFF2-40B4-BE49-F238E27FC236}">
                  <a16:creationId xmlns:a16="http://schemas.microsoft.com/office/drawing/2014/main" id="{EB1223A8-D5D2-4C25-90DC-68841A2BA43C}"/>
                </a:ext>
              </a:extLst>
            </p:cNvPr>
            <p:cNvSpPr>
              <a:spLocks noChangeArrowheads="1"/>
            </p:cNvSpPr>
            <p:nvPr/>
          </p:nvSpPr>
          <p:spPr bwMode="auto">
            <a:xfrm>
              <a:off x="5328" y="2400"/>
              <a:ext cx="192" cy="9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1723" name="Group 123">
            <a:extLst>
              <a:ext uri="{FF2B5EF4-FFF2-40B4-BE49-F238E27FC236}">
                <a16:creationId xmlns:a16="http://schemas.microsoft.com/office/drawing/2014/main" id="{42B51452-4207-4480-BCD9-BCAACDADA856}"/>
              </a:ext>
            </a:extLst>
          </p:cNvPr>
          <p:cNvGrpSpPr>
            <a:grpSpLocks/>
          </p:cNvGrpSpPr>
          <p:nvPr/>
        </p:nvGrpSpPr>
        <p:grpSpPr bwMode="auto">
          <a:xfrm>
            <a:off x="1763713" y="2781300"/>
            <a:ext cx="1079500" cy="396875"/>
            <a:chOff x="1111" y="1570"/>
            <a:chExt cx="680" cy="250"/>
          </a:xfrm>
        </p:grpSpPr>
        <p:sp>
          <p:nvSpPr>
            <p:cNvPr id="281718" name="Line 118">
              <a:extLst>
                <a:ext uri="{FF2B5EF4-FFF2-40B4-BE49-F238E27FC236}">
                  <a16:creationId xmlns:a16="http://schemas.microsoft.com/office/drawing/2014/main" id="{AC3C3DC1-748A-4E88-9E9C-A726CEE2DDE3}"/>
                </a:ext>
              </a:extLst>
            </p:cNvPr>
            <p:cNvSpPr>
              <a:spLocks noChangeShapeType="1"/>
            </p:cNvSpPr>
            <p:nvPr/>
          </p:nvSpPr>
          <p:spPr bwMode="auto">
            <a:xfrm>
              <a:off x="1111" y="1797"/>
              <a:ext cx="68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19" name="Rectangle 119">
              <a:extLst>
                <a:ext uri="{FF2B5EF4-FFF2-40B4-BE49-F238E27FC236}">
                  <a16:creationId xmlns:a16="http://schemas.microsoft.com/office/drawing/2014/main" id="{882FA2CC-5AD1-44AA-A2CD-2F9328E6635C}"/>
                </a:ext>
              </a:extLst>
            </p:cNvPr>
            <p:cNvSpPr>
              <a:spLocks noChangeArrowheads="1"/>
            </p:cNvSpPr>
            <p:nvPr/>
          </p:nvSpPr>
          <p:spPr bwMode="auto">
            <a:xfrm>
              <a:off x="1292" y="1570"/>
              <a:ext cx="3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en-US" altLang="zh-CN" sz="2000">
                  <a:solidFill>
                    <a:srgbClr val="FF0000"/>
                  </a:solidFill>
                </a:rPr>
                <a:t>U</a:t>
              </a:r>
              <a:r>
                <a:rPr lang="en-US" altLang="zh-CN" sz="2000" baseline="-25000">
                  <a:solidFill>
                    <a:srgbClr val="FF0000"/>
                  </a:solidFill>
                </a:rPr>
                <a:t>Z</a:t>
              </a:r>
            </a:p>
          </p:txBody>
        </p:sp>
      </p:grpSp>
      <p:grpSp>
        <p:nvGrpSpPr>
          <p:cNvPr id="281722" name="Group 122">
            <a:extLst>
              <a:ext uri="{FF2B5EF4-FFF2-40B4-BE49-F238E27FC236}">
                <a16:creationId xmlns:a16="http://schemas.microsoft.com/office/drawing/2014/main" id="{4642F713-BAF5-4F57-AD85-960970302AFA}"/>
              </a:ext>
            </a:extLst>
          </p:cNvPr>
          <p:cNvGrpSpPr>
            <a:grpSpLocks/>
          </p:cNvGrpSpPr>
          <p:nvPr/>
        </p:nvGrpSpPr>
        <p:grpSpPr bwMode="auto">
          <a:xfrm>
            <a:off x="1331913" y="2852738"/>
            <a:ext cx="2159000" cy="1951037"/>
            <a:chOff x="839" y="1661"/>
            <a:chExt cx="1360" cy="1229"/>
          </a:xfrm>
        </p:grpSpPr>
        <p:sp>
          <p:nvSpPr>
            <p:cNvPr id="281714" name="Line 114">
              <a:extLst>
                <a:ext uri="{FF2B5EF4-FFF2-40B4-BE49-F238E27FC236}">
                  <a16:creationId xmlns:a16="http://schemas.microsoft.com/office/drawing/2014/main" id="{3A84C711-235D-444F-872B-B2E4DD6AD0FE}"/>
                </a:ext>
              </a:extLst>
            </p:cNvPr>
            <p:cNvSpPr>
              <a:spLocks noChangeShapeType="1"/>
            </p:cNvSpPr>
            <p:nvPr/>
          </p:nvSpPr>
          <p:spPr bwMode="auto">
            <a:xfrm>
              <a:off x="839" y="1888"/>
              <a:ext cx="131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15" name="Line 115">
              <a:extLst>
                <a:ext uri="{FF2B5EF4-FFF2-40B4-BE49-F238E27FC236}">
                  <a16:creationId xmlns:a16="http://schemas.microsoft.com/office/drawing/2014/main" id="{322C0B70-BFD8-4431-BE36-D168D0549B0A}"/>
                </a:ext>
              </a:extLst>
            </p:cNvPr>
            <p:cNvSpPr>
              <a:spLocks noChangeShapeType="1"/>
            </p:cNvSpPr>
            <p:nvPr/>
          </p:nvSpPr>
          <p:spPr bwMode="auto">
            <a:xfrm>
              <a:off x="1791" y="1706"/>
              <a:ext cx="0" cy="11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20" name="Text Box 120">
              <a:extLst>
                <a:ext uri="{FF2B5EF4-FFF2-40B4-BE49-F238E27FC236}">
                  <a16:creationId xmlns:a16="http://schemas.microsoft.com/office/drawing/2014/main" id="{594666F6-FB58-41B1-928B-CBE49AA346BC}"/>
                </a:ext>
              </a:extLst>
            </p:cNvPr>
            <p:cNvSpPr txBox="1">
              <a:spLocks noChangeArrowheads="1"/>
            </p:cNvSpPr>
            <p:nvPr/>
          </p:nvSpPr>
          <p:spPr bwMode="auto">
            <a:xfrm>
              <a:off x="1791" y="1661"/>
              <a:ext cx="4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a:solidFill>
                    <a:schemeClr val="tx1"/>
                  </a:solidFill>
                </a:rPr>
                <a:t>U</a:t>
              </a:r>
              <a:r>
                <a:rPr lang="en-US" altLang="zh-CN" sz="1800" baseline="-25000">
                  <a:solidFill>
                    <a:schemeClr val="tx1"/>
                  </a:solidFill>
                </a:rPr>
                <a:t>Z</a:t>
              </a:r>
            </a:p>
          </p:txBody>
        </p:sp>
        <p:sp>
          <p:nvSpPr>
            <p:cNvPr id="281721" name="Text Box 121">
              <a:extLst>
                <a:ext uri="{FF2B5EF4-FFF2-40B4-BE49-F238E27FC236}">
                  <a16:creationId xmlns:a16="http://schemas.microsoft.com/office/drawing/2014/main" id="{83FCB014-FCB7-4D3F-9ECD-9A04E73C12C9}"/>
                </a:ext>
              </a:extLst>
            </p:cNvPr>
            <p:cNvSpPr txBox="1">
              <a:spLocks noChangeArrowheads="1"/>
            </p:cNvSpPr>
            <p:nvPr/>
          </p:nvSpPr>
          <p:spPr bwMode="auto">
            <a:xfrm>
              <a:off x="1701" y="2659"/>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a:solidFill>
                    <a:schemeClr val="tx1"/>
                  </a:solidFill>
                </a:rPr>
                <a:t>I</a:t>
              </a:r>
              <a:r>
                <a:rPr lang="en-US" altLang="zh-CN" sz="1800" baseline="-25000">
                  <a:solidFill>
                    <a:schemeClr val="tx1"/>
                  </a:solidFill>
                </a:rPr>
                <a:t>Z</a:t>
              </a:r>
            </a:p>
          </p:txBody>
        </p:sp>
      </p:grpSp>
      <p:grpSp>
        <p:nvGrpSpPr>
          <p:cNvPr id="281711" name="Group 111">
            <a:extLst>
              <a:ext uri="{FF2B5EF4-FFF2-40B4-BE49-F238E27FC236}">
                <a16:creationId xmlns:a16="http://schemas.microsoft.com/office/drawing/2014/main" id="{5B8BCDEA-48C2-464F-9DD9-6D62FFF09401}"/>
              </a:ext>
            </a:extLst>
          </p:cNvPr>
          <p:cNvGrpSpPr>
            <a:grpSpLocks/>
          </p:cNvGrpSpPr>
          <p:nvPr/>
        </p:nvGrpSpPr>
        <p:grpSpPr bwMode="auto">
          <a:xfrm>
            <a:off x="1763713" y="3213100"/>
            <a:ext cx="1066800" cy="1452563"/>
            <a:chOff x="2304" y="2784"/>
            <a:chExt cx="672" cy="915"/>
          </a:xfrm>
        </p:grpSpPr>
        <p:sp>
          <p:nvSpPr>
            <p:cNvPr id="281712" name="Freeform 112">
              <a:extLst>
                <a:ext uri="{FF2B5EF4-FFF2-40B4-BE49-F238E27FC236}">
                  <a16:creationId xmlns:a16="http://schemas.microsoft.com/office/drawing/2014/main" id="{0BEBAB21-771C-4888-A287-F6906190F7A3}"/>
                </a:ext>
              </a:extLst>
            </p:cNvPr>
            <p:cNvSpPr>
              <a:spLocks/>
            </p:cNvSpPr>
            <p:nvPr/>
          </p:nvSpPr>
          <p:spPr bwMode="auto">
            <a:xfrm>
              <a:off x="2304" y="2784"/>
              <a:ext cx="211" cy="915"/>
            </a:xfrm>
            <a:custGeom>
              <a:avLst/>
              <a:gdLst>
                <a:gd name="T0" fmla="*/ 211 w 211"/>
                <a:gd name="T1" fmla="*/ 0 h 915"/>
                <a:gd name="T2" fmla="*/ 190 w 211"/>
                <a:gd name="T3" fmla="*/ 0 h 915"/>
                <a:gd name="T4" fmla="*/ 168 w 211"/>
                <a:gd name="T5" fmla="*/ 4 h 915"/>
                <a:gd name="T6" fmla="*/ 150 w 211"/>
                <a:gd name="T7" fmla="*/ 4 h 915"/>
                <a:gd name="T8" fmla="*/ 132 w 211"/>
                <a:gd name="T9" fmla="*/ 7 h 915"/>
                <a:gd name="T10" fmla="*/ 118 w 211"/>
                <a:gd name="T11" fmla="*/ 18 h 915"/>
                <a:gd name="T12" fmla="*/ 104 w 211"/>
                <a:gd name="T13" fmla="*/ 32 h 915"/>
                <a:gd name="T14" fmla="*/ 93 w 211"/>
                <a:gd name="T15" fmla="*/ 61 h 915"/>
                <a:gd name="T16" fmla="*/ 79 w 211"/>
                <a:gd name="T17" fmla="*/ 100 h 915"/>
                <a:gd name="T18" fmla="*/ 65 w 211"/>
                <a:gd name="T19" fmla="*/ 168 h 915"/>
                <a:gd name="T20" fmla="*/ 61 w 211"/>
                <a:gd name="T21" fmla="*/ 182 h 915"/>
                <a:gd name="T22" fmla="*/ 57 w 211"/>
                <a:gd name="T23" fmla="*/ 204 h 915"/>
                <a:gd name="T24" fmla="*/ 54 w 211"/>
                <a:gd name="T25" fmla="*/ 239 h 915"/>
                <a:gd name="T26" fmla="*/ 50 w 211"/>
                <a:gd name="T27" fmla="*/ 289 h 915"/>
                <a:gd name="T28" fmla="*/ 43 w 211"/>
                <a:gd name="T29" fmla="*/ 361 h 915"/>
                <a:gd name="T30" fmla="*/ 36 w 211"/>
                <a:gd name="T31" fmla="*/ 454 h 915"/>
                <a:gd name="T32" fmla="*/ 25 w 211"/>
                <a:gd name="T33" fmla="*/ 575 h 915"/>
                <a:gd name="T34" fmla="*/ 15 w 211"/>
                <a:gd name="T35" fmla="*/ 725 h 915"/>
                <a:gd name="T36" fmla="*/ 0 w 211"/>
                <a:gd name="T3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915">
                  <a:moveTo>
                    <a:pt x="211" y="0"/>
                  </a:moveTo>
                  <a:lnTo>
                    <a:pt x="190" y="0"/>
                  </a:lnTo>
                  <a:lnTo>
                    <a:pt x="168" y="4"/>
                  </a:lnTo>
                  <a:lnTo>
                    <a:pt x="150" y="4"/>
                  </a:lnTo>
                  <a:lnTo>
                    <a:pt x="132" y="7"/>
                  </a:lnTo>
                  <a:lnTo>
                    <a:pt x="118" y="18"/>
                  </a:lnTo>
                  <a:lnTo>
                    <a:pt x="104" y="32"/>
                  </a:lnTo>
                  <a:lnTo>
                    <a:pt x="93" y="61"/>
                  </a:lnTo>
                  <a:lnTo>
                    <a:pt x="79" y="100"/>
                  </a:lnTo>
                  <a:lnTo>
                    <a:pt x="65" y="168"/>
                  </a:lnTo>
                  <a:lnTo>
                    <a:pt x="61" y="182"/>
                  </a:lnTo>
                  <a:lnTo>
                    <a:pt x="57" y="204"/>
                  </a:lnTo>
                  <a:lnTo>
                    <a:pt x="54" y="239"/>
                  </a:lnTo>
                  <a:lnTo>
                    <a:pt x="50" y="289"/>
                  </a:lnTo>
                  <a:lnTo>
                    <a:pt x="43" y="361"/>
                  </a:lnTo>
                  <a:lnTo>
                    <a:pt x="36" y="454"/>
                  </a:lnTo>
                  <a:lnTo>
                    <a:pt x="25" y="575"/>
                  </a:lnTo>
                  <a:lnTo>
                    <a:pt x="15" y="725"/>
                  </a:lnTo>
                  <a:lnTo>
                    <a:pt x="0" y="915"/>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1713" name="Line 113">
              <a:extLst>
                <a:ext uri="{FF2B5EF4-FFF2-40B4-BE49-F238E27FC236}">
                  <a16:creationId xmlns:a16="http://schemas.microsoft.com/office/drawing/2014/main" id="{08185C1E-3E9A-448B-8162-62D264E4AC17}"/>
                </a:ext>
              </a:extLst>
            </p:cNvPr>
            <p:cNvSpPr>
              <a:spLocks noChangeShapeType="1"/>
            </p:cNvSpPr>
            <p:nvPr/>
          </p:nvSpPr>
          <p:spPr bwMode="auto">
            <a:xfrm>
              <a:off x="2496" y="2784"/>
              <a:ext cx="48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81724" name="Group 124">
            <a:extLst>
              <a:ext uri="{FF2B5EF4-FFF2-40B4-BE49-F238E27FC236}">
                <a16:creationId xmlns:a16="http://schemas.microsoft.com/office/drawing/2014/main" id="{B2926B44-09D9-4E50-A4F2-12FE80F6A468}"/>
              </a:ext>
            </a:extLst>
          </p:cNvPr>
          <p:cNvGrpSpPr>
            <a:grpSpLocks/>
          </p:cNvGrpSpPr>
          <p:nvPr/>
        </p:nvGrpSpPr>
        <p:grpSpPr bwMode="auto">
          <a:xfrm>
            <a:off x="1619250" y="2924175"/>
            <a:ext cx="541338" cy="1455738"/>
            <a:chOff x="1020" y="1706"/>
            <a:chExt cx="341" cy="917"/>
          </a:xfrm>
        </p:grpSpPr>
        <p:sp>
          <p:nvSpPr>
            <p:cNvPr id="281716" name="Line 116">
              <a:extLst>
                <a:ext uri="{FF2B5EF4-FFF2-40B4-BE49-F238E27FC236}">
                  <a16:creationId xmlns:a16="http://schemas.microsoft.com/office/drawing/2014/main" id="{71F2D203-4BDE-4CC1-ADE1-D297606359CC}"/>
                </a:ext>
              </a:extLst>
            </p:cNvPr>
            <p:cNvSpPr>
              <a:spLocks noChangeShapeType="1"/>
            </p:cNvSpPr>
            <p:nvPr/>
          </p:nvSpPr>
          <p:spPr bwMode="auto">
            <a:xfrm flipV="1">
              <a:off x="1111" y="1706"/>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17" name="Rectangle 117">
              <a:extLst>
                <a:ext uri="{FF2B5EF4-FFF2-40B4-BE49-F238E27FC236}">
                  <a16:creationId xmlns:a16="http://schemas.microsoft.com/office/drawing/2014/main" id="{828D8ACC-B0CD-4BFB-A926-E5A8F0461B73}"/>
                </a:ext>
              </a:extLst>
            </p:cNvPr>
            <p:cNvSpPr>
              <a:spLocks noChangeArrowheads="1"/>
            </p:cNvSpPr>
            <p:nvPr/>
          </p:nvSpPr>
          <p:spPr bwMode="auto">
            <a:xfrm>
              <a:off x="1020" y="2296"/>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2"/>
                  </a:solidFill>
                </a:rPr>
                <a:t>．</a:t>
              </a:r>
            </a:p>
          </p:txBody>
        </p:sp>
      </p:grpSp>
      <p:grpSp>
        <p:nvGrpSpPr>
          <p:cNvPr id="281731" name="Group 131">
            <a:extLst>
              <a:ext uri="{FF2B5EF4-FFF2-40B4-BE49-F238E27FC236}">
                <a16:creationId xmlns:a16="http://schemas.microsoft.com/office/drawing/2014/main" id="{70FBB120-3402-4D06-B110-8C33817C6AA2}"/>
              </a:ext>
            </a:extLst>
          </p:cNvPr>
          <p:cNvGrpSpPr>
            <a:grpSpLocks/>
          </p:cNvGrpSpPr>
          <p:nvPr/>
        </p:nvGrpSpPr>
        <p:grpSpPr bwMode="auto">
          <a:xfrm>
            <a:off x="1692275" y="2924175"/>
            <a:ext cx="490538" cy="817563"/>
            <a:chOff x="1066" y="1706"/>
            <a:chExt cx="309" cy="515"/>
          </a:xfrm>
        </p:grpSpPr>
        <p:sp>
          <p:nvSpPr>
            <p:cNvPr id="281725" name="Rectangle 125">
              <a:extLst>
                <a:ext uri="{FF2B5EF4-FFF2-40B4-BE49-F238E27FC236}">
                  <a16:creationId xmlns:a16="http://schemas.microsoft.com/office/drawing/2014/main" id="{E474CD92-8838-4569-9CB8-C67A08C83709}"/>
                </a:ext>
              </a:extLst>
            </p:cNvPr>
            <p:cNvSpPr>
              <a:spLocks noChangeArrowheads="1"/>
            </p:cNvSpPr>
            <p:nvPr/>
          </p:nvSpPr>
          <p:spPr bwMode="auto">
            <a:xfrm>
              <a:off x="1066" y="1933"/>
              <a:ext cx="3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accent2"/>
                  </a:solidFill>
                </a:rPr>
                <a:t>．</a:t>
              </a:r>
            </a:p>
          </p:txBody>
        </p:sp>
        <p:sp>
          <p:nvSpPr>
            <p:cNvPr id="281726" name="Line 126">
              <a:extLst>
                <a:ext uri="{FF2B5EF4-FFF2-40B4-BE49-F238E27FC236}">
                  <a16:creationId xmlns:a16="http://schemas.microsoft.com/office/drawing/2014/main" id="{0E6A0056-CD3D-4158-A959-60E6590BB21F}"/>
                </a:ext>
              </a:extLst>
            </p:cNvPr>
            <p:cNvSpPr>
              <a:spLocks noChangeShapeType="1"/>
            </p:cNvSpPr>
            <p:nvPr/>
          </p:nvSpPr>
          <p:spPr bwMode="auto">
            <a:xfrm flipV="1">
              <a:off x="1156" y="1706"/>
              <a:ext cx="0" cy="4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1730" name="Group 130">
            <a:extLst>
              <a:ext uri="{FF2B5EF4-FFF2-40B4-BE49-F238E27FC236}">
                <a16:creationId xmlns:a16="http://schemas.microsoft.com/office/drawing/2014/main" id="{71D77B9A-D2FE-4DB3-B464-CC140C25AF02}"/>
              </a:ext>
            </a:extLst>
          </p:cNvPr>
          <p:cNvGrpSpPr>
            <a:grpSpLocks/>
          </p:cNvGrpSpPr>
          <p:nvPr/>
        </p:nvGrpSpPr>
        <p:grpSpPr bwMode="auto">
          <a:xfrm>
            <a:off x="1116013" y="2636838"/>
            <a:ext cx="935037" cy="366712"/>
            <a:chOff x="703" y="1525"/>
            <a:chExt cx="589" cy="231"/>
          </a:xfrm>
        </p:grpSpPr>
        <p:sp>
          <p:nvSpPr>
            <p:cNvPr id="281727" name="Line 127">
              <a:extLst>
                <a:ext uri="{FF2B5EF4-FFF2-40B4-BE49-F238E27FC236}">
                  <a16:creationId xmlns:a16="http://schemas.microsoft.com/office/drawing/2014/main" id="{02C01E07-B7B9-47E7-8208-9D8289548B59}"/>
                </a:ext>
              </a:extLst>
            </p:cNvPr>
            <p:cNvSpPr>
              <a:spLocks noChangeShapeType="1"/>
            </p:cNvSpPr>
            <p:nvPr/>
          </p:nvSpPr>
          <p:spPr bwMode="auto">
            <a:xfrm>
              <a:off x="793" y="1752"/>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28" name="Line 128">
              <a:extLst>
                <a:ext uri="{FF2B5EF4-FFF2-40B4-BE49-F238E27FC236}">
                  <a16:creationId xmlns:a16="http://schemas.microsoft.com/office/drawing/2014/main" id="{1CEF2ABC-896D-4E97-9CEA-AC364431984C}"/>
                </a:ext>
              </a:extLst>
            </p:cNvPr>
            <p:cNvSpPr>
              <a:spLocks noChangeShapeType="1"/>
            </p:cNvSpPr>
            <p:nvPr/>
          </p:nvSpPr>
          <p:spPr bwMode="auto">
            <a:xfrm flipH="1">
              <a:off x="1156" y="1752"/>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29" name="Text Box 129">
              <a:extLst>
                <a:ext uri="{FF2B5EF4-FFF2-40B4-BE49-F238E27FC236}">
                  <a16:creationId xmlns:a16="http://schemas.microsoft.com/office/drawing/2014/main" id="{D6C85BFD-84B9-45C3-B395-C20DF20896A2}"/>
                </a:ext>
              </a:extLst>
            </p:cNvPr>
            <p:cNvSpPr txBox="1">
              <a:spLocks noChangeArrowheads="1"/>
            </p:cNvSpPr>
            <p:nvPr/>
          </p:nvSpPr>
          <p:spPr bwMode="auto">
            <a:xfrm>
              <a:off x="703" y="1525"/>
              <a:ext cx="4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a:solidFill>
                    <a:schemeClr val="tx1"/>
                  </a:solidFill>
                </a:rPr>
                <a:t>△U</a:t>
              </a:r>
              <a:r>
                <a:rPr lang="en-US" altLang="zh-CN" sz="1800" baseline="-25000">
                  <a:solidFill>
                    <a:schemeClr val="tx1"/>
                  </a:solidFill>
                </a:rPr>
                <a:t>Z</a:t>
              </a:r>
            </a:p>
          </p:txBody>
        </p:sp>
      </p:grpSp>
      <p:grpSp>
        <p:nvGrpSpPr>
          <p:cNvPr id="281736" name="Group 136">
            <a:extLst>
              <a:ext uri="{FF2B5EF4-FFF2-40B4-BE49-F238E27FC236}">
                <a16:creationId xmlns:a16="http://schemas.microsoft.com/office/drawing/2014/main" id="{7214E7F4-D1DF-4047-9E0B-1438595885CC}"/>
              </a:ext>
            </a:extLst>
          </p:cNvPr>
          <p:cNvGrpSpPr>
            <a:grpSpLocks/>
          </p:cNvGrpSpPr>
          <p:nvPr/>
        </p:nvGrpSpPr>
        <p:grpSpPr bwMode="auto">
          <a:xfrm>
            <a:off x="1763713" y="3644900"/>
            <a:ext cx="1079500" cy="604838"/>
            <a:chOff x="1111" y="2160"/>
            <a:chExt cx="680" cy="381"/>
          </a:xfrm>
        </p:grpSpPr>
        <p:sp>
          <p:nvSpPr>
            <p:cNvPr id="281732" name="Line 132">
              <a:extLst>
                <a:ext uri="{FF2B5EF4-FFF2-40B4-BE49-F238E27FC236}">
                  <a16:creationId xmlns:a16="http://schemas.microsoft.com/office/drawing/2014/main" id="{F99CD6B0-D792-46BC-A996-5FCAEDDF882A}"/>
                </a:ext>
              </a:extLst>
            </p:cNvPr>
            <p:cNvSpPr>
              <a:spLocks noChangeShapeType="1"/>
            </p:cNvSpPr>
            <p:nvPr/>
          </p:nvSpPr>
          <p:spPr bwMode="auto">
            <a:xfrm>
              <a:off x="1156" y="2160"/>
              <a:ext cx="6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33" name="Line 133">
              <a:extLst>
                <a:ext uri="{FF2B5EF4-FFF2-40B4-BE49-F238E27FC236}">
                  <a16:creationId xmlns:a16="http://schemas.microsoft.com/office/drawing/2014/main" id="{837EF289-6250-457D-8004-79383FC68487}"/>
                </a:ext>
              </a:extLst>
            </p:cNvPr>
            <p:cNvSpPr>
              <a:spLocks noChangeShapeType="1"/>
            </p:cNvSpPr>
            <p:nvPr/>
          </p:nvSpPr>
          <p:spPr bwMode="auto">
            <a:xfrm>
              <a:off x="1111" y="2523"/>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34" name="Line 134">
              <a:extLst>
                <a:ext uri="{FF2B5EF4-FFF2-40B4-BE49-F238E27FC236}">
                  <a16:creationId xmlns:a16="http://schemas.microsoft.com/office/drawing/2014/main" id="{5598FBC4-13D8-4953-AE95-DCDC4E8FDF7C}"/>
                </a:ext>
              </a:extLst>
            </p:cNvPr>
            <p:cNvSpPr>
              <a:spLocks noChangeShapeType="1"/>
            </p:cNvSpPr>
            <p:nvPr/>
          </p:nvSpPr>
          <p:spPr bwMode="auto">
            <a:xfrm>
              <a:off x="1565" y="2160"/>
              <a:ext cx="0" cy="3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35" name="Rectangle 135">
              <a:extLst>
                <a:ext uri="{FF2B5EF4-FFF2-40B4-BE49-F238E27FC236}">
                  <a16:creationId xmlns:a16="http://schemas.microsoft.com/office/drawing/2014/main" id="{D0D04822-8BED-4EF3-AC06-4D882EDE1405}"/>
                </a:ext>
              </a:extLst>
            </p:cNvPr>
            <p:cNvSpPr>
              <a:spLocks noChangeArrowheads="1"/>
            </p:cNvSpPr>
            <p:nvPr/>
          </p:nvSpPr>
          <p:spPr bwMode="auto">
            <a:xfrm rot="16200000">
              <a:off x="1263" y="2235"/>
              <a:ext cx="3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chemeClr val="tx1"/>
                  </a:solidFill>
                </a:rPr>
                <a:t>△I</a:t>
              </a:r>
              <a:r>
                <a:rPr lang="en-US" altLang="zh-CN" sz="1800" baseline="-25000">
                  <a:solidFill>
                    <a:schemeClr val="tx1"/>
                  </a:solidFill>
                </a:rPr>
                <a:t>Z</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1603"/>
                                        </p:tgtEl>
                                        <p:attrNameLst>
                                          <p:attrName>style.visibility</p:attrName>
                                        </p:attrNameLst>
                                      </p:cBhvr>
                                      <p:to>
                                        <p:strVal val="visible"/>
                                      </p:to>
                                    </p:set>
                                    <p:animEffect transition="in" filter="wipe(left)">
                                      <p:cBhvr>
                                        <p:cTn id="7" dur="500"/>
                                        <p:tgtEl>
                                          <p:spTgt spid="2816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1605"/>
                                        </p:tgtEl>
                                        <p:attrNameLst>
                                          <p:attrName>style.visibility</p:attrName>
                                        </p:attrNameLst>
                                      </p:cBhvr>
                                      <p:to>
                                        <p:strVal val="visible"/>
                                      </p:to>
                                    </p:set>
                                    <p:animEffect transition="in" filter="wipe(left)">
                                      <p:cBhvr>
                                        <p:cTn id="12" dur="500"/>
                                        <p:tgtEl>
                                          <p:spTgt spid="2816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1604"/>
                                        </p:tgtEl>
                                        <p:attrNameLst>
                                          <p:attrName>style.visibility</p:attrName>
                                        </p:attrNameLst>
                                      </p:cBhvr>
                                      <p:to>
                                        <p:strVal val="visible"/>
                                      </p:to>
                                    </p:set>
                                    <p:animEffect transition="in" filter="wipe(left)">
                                      <p:cBhvr>
                                        <p:cTn id="17" dur="500"/>
                                        <p:tgtEl>
                                          <p:spTgt spid="2816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1608"/>
                                        </p:tgtEl>
                                        <p:attrNameLst>
                                          <p:attrName>style.visibility</p:attrName>
                                        </p:attrNameLst>
                                      </p:cBhvr>
                                      <p:to>
                                        <p:strVal val="visible"/>
                                      </p:to>
                                    </p:set>
                                    <p:animEffect transition="in" filter="wipe(left)">
                                      <p:cBhvr>
                                        <p:cTn id="22" dur="500"/>
                                        <p:tgtEl>
                                          <p:spTgt spid="2816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81710"/>
                                        </p:tgtEl>
                                        <p:attrNameLst>
                                          <p:attrName>style.visibility</p:attrName>
                                        </p:attrNameLst>
                                      </p:cBhvr>
                                      <p:to>
                                        <p:strVal val="visible"/>
                                      </p:to>
                                    </p:set>
                                    <p:animEffect transition="in" filter="wipe(left)">
                                      <p:cBhvr>
                                        <p:cTn id="27" dur="500"/>
                                        <p:tgtEl>
                                          <p:spTgt spid="2817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81698"/>
                                        </p:tgtEl>
                                        <p:attrNameLst>
                                          <p:attrName>style.visibility</p:attrName>
                                        </p:attrNameLst>
                                      </p:cBhvr>
                                      <p:to>
                                        <p:strVal val="visible"/>
                                      </p:to>
                                    </p:set>
                                    <p:animEffect transition="in" filter="wipe(up)">
                                      <p:cBhvr>
                                        <p:cTn id="32" dur="500"/>
                                        <p:tgtEl>
                                          <p:spTgt spid="2816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281696"/>
                                        </p:tgtEl>
                                        <p:attrNameLst>
                                          <p:attrName>style.visibility</p:attrName>
                                        </p:attrNameLst>
                                      </p:cBhvr>
                                      <p:to>
                                        <p:strVal val="visible"/>
                                      </p:to>
                                    </p:set>
                                    <p:anim calcmode="lin" valueType="num">
                                      <p:cBhvr additive="base">
                                        <p:cTn id="37" dur="500" fill="hold"/>
                                        <p:tgtEl>
                                          <p:spTgt spid="281696"/>
                                        </p:tgtEl>
                                        <p:attrNameLst>
                                          <p:attrName>ppt_x</p:attrName>
                                        </p:attrNameLst>
                                      </p:cBhvr>
                                      <p:tavLst>
                                        <p:tav tm="0">
                                          <p:val>
                                            <p:strVal val="0-#ppt_w/2"/>
                                          </p:val>
                                        </p:tav>
                                        <p:tav tm="100000">
                                          <p:val>
                                            <p:strVal val="#ppt_x"/>
                                          </p:val>
                                        </p:tav>
                                      </p:tavLst>
                                    </p:anim>
                                    <p:anim calcmode="lin" valueType="num">
                                      <p:cBhvr additive="base">
                                        <p:cTn id="38" dur="500" fill="hold"/>
                                        <p:tgtEl>
                                          <p:spTgt spid="28169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81606"/>
                                        </p:tgtEl>
                                        <p:attrNameLst>
                                          <p:attrName>style.visibility</p:attrName>
                                        </p:attrNameLst>
                                      </p:cBhvr>
                                      <p:to>
                                        <p:strVal val="visible"/>
                                      </p:to>
                                    </p:set>
                                    <p:animEffect transition="in" filter="wipe(left)">
                                      <p:cBhvr>
                                        <p:cTn id="43" dur="500"/>
                                        <p:tgtEl>
                                          <p:spTgt spid="28160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3" presetClass="entr" presetSubtype="16" fill="hold" nodeType="clickEffect">
                                  <p:stCondLst>
                                    <p:cond delay="0"/>
                                  </p:stCondLst>
                                  <p:childTnLst>
                                    <p:set>
                                      <p:cBhvr>
                                        <p:cTn id="47" dur="1" fill="hold">
                                          <p:stCondLst>
                                            <p:cond delay="0"/>
                                          </p:stCondLst>
                                        </p:cTn>
                                        <p:tgtEl>
                                          <p:spTgt spid="281722"/>
                                        </p:tgtEl>
                                        <p:attrNameLst>
                                          <p:attrName>style.visibility</p:attrName>
                                        </p:attrNameLst>
                                      </p:cBhvr>
                                      <p:to>
                                        <p:strVal val="visible"/>
                                      </p:to>
                                    </p:set>
                                    <p:anim calcmode="lin" valueType="num">
                                      <p:cBhvr>
                                        <p:cTn id="48" dur="500" fill="hold"/>
                                        <p:tgtEl>
                                          <p:spTgt spid="281722"/>
                                        </p:tgtEl>
                                        <p:attrNameLst>
                                          <p:attrName>ppt_w</p:attrName>
                                        </p:attrNameLst>
                                      </p:cBhvr>
                                      <p:tavLst>
                                        <p:tav tm="0">
                                          <p:val>
                                            <p:fltVal val="0"/>
                                          </p:val>
                                        </p:tav>
                                        <p:tav tm="100000">
                                          <p:val>
                                            <p:strVal val="#ppt_w"/>
                                          </p:val>
                                        </p:tav>
                                      </p:tavLst>
                                    </p:anim>
                                    <p:anim calcmode="lin" valueType="num">
                                      <p:cBhvr>
                                        <p:cTn id="49" dur="500" fill="hold"/>
                                        <p:tgtEl>
                                          <p:spTgt spid="281722"/>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nodeType="clickEffect">
                                  <p:stCondLst>
                                    <p:cond delay="0"/>
                                  </p:stCondLst>
                                  <p:childTnLst>
                                    <p:set>
                                      <p:cBhvr>
                                        <p:cTn id="53" dur="1" fill="hold">
                                          <p:stCondLst>
                                            <p:cond delay="0"/>
                                          </p:stCondLst>
                                        </p:cTn>
                                        <p:tgtEl>
                                          <p:spTgt spid="281711"/>
                                        </p:tgtEl>
                                        <p:attrNameLst>
                                          <p:attrName>style.visibility</p:attrName>
                                        </p:attrNameLst>
                                      </p:cBhvr>
                                      <p:to>
                                        <p:strVal val="visible"/>
                                      </p:to>
                                    </p:set>
                                    <p:animEffect transition="in" filter="wipe(up)">
                                      <p:cBhvr>
                                        <p:cTn id="54" dur="500"/>
                                        <p:tgtEl>
                                          <p:spTgt spid="28171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nodeType="clickEffect">
                                  <p:stCondLst>
                                    <p:cond delay="0"/>
                                  </p:stCondLst>
                                  <p:childTnLst>
                                    <p:set>
                                      <p:cBhvr>
                                        <p:cTn id="58" dur="1" fill="hold">
                                          <p:stCondLst>
                                            <p:cond delay="0"/>
                                          </p:stCondLst>
                                        </p:cTn>
                                        <p:tgtEl>
                                          <p:spTgt spid="281724"/>
                                        </p:tgtEl>
                                        <p:attrNameLst>
                                          <p:attrName>style.visibility</p:attrName>
                                        </p:attrNameLst>
                                      </p:cBhvr>
                                      <p:to>
                                        <p:strVal val="visible"/>
                                      </p:to>
                                    </p:set>
                                    <p:animEffect transition="in" filter="wipe(down)">
                                      <p:cBhvr>
                                        <p:cTn id="59" dur="500"/>
                                        <p:tgtEl>
                                          <p:spTgt spid="28172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10" fill="hold" nodeType="clickEffect">
                                  <p:stCondLst>
                                    <p:cond delay="0"/>
                                  </p:stCondLst>
                                  <p:childTnLst>
                                    <p:set>
                                      <p:cBhvr>
                                        <p:cTn id="63" dur="1" fill="hold">
                                          <p:stCondLst>
                                            <p:cond delay="0"/>
                                          </p:stCondLst>
                                        </p:cTn>
                                        <p:tgtEl>
                                          <p:spTgt spid="281723"/>
                                        </p:tgtEl>
                                        <p:attrNameLst>
                                          <p:attrName>style.visibility</p:attrName>
                                        </p:attrNameLst>
                                      </p:cBhvr>
                                      <p:to>
                                        <p:strVal val="visible"/>
                                      </p:to>
                                    </p:set>
                                    <p:anim calcmode="lin" valueType="num">
                                      <p:cBhvr>
                                        <p:cTn id="64" dur="500" fill="hold"/>
                                        <p:tgtEl>
                                          <p:spTgt spid="281723"/>
                                        </p:tgtEl>
                                        <p:attrNameLst>
                                          <p:attrName>ppt_w</p:attrName>
                                        </p:attrNameLst>
                                      </p:cBhvr>
                                      <p:tavLst>
                                        <p:tav tm="0">
                                          <p:val>
                                            <p:fltVal val="0"/>
                                          </p:val>
                                        </p:tav>
                                        <p:tav tm="100000">
                                          <p:val>
                                            <p:strVal val="#ppt_w"/>
                                          </p:val>
                                        </p:tav>
                                      </p:tavLst>
                                    </p:anim>
                                    <p:anim calcmode="lin" valueType="num">
                                      <p:cBhvr>
                                        <p:cTn id="65" dur="500" fill="hold"/>
                                        <p:tgtEl>
                                          <p:spTgt spid="281723"/>
                                        </p:tgtEl>
                                        <p:attrNameLst>
                                          <p:attrName>ppt_h</p:attrName>
                                        </p:attrNameLst>
                                      </p:cBhvr>
                                      <p:tavLst>
                                        <p:tav tm="0">
                                          <p:val>
                                            <p:strVal val="#ppt_h"/>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nodeType="clickEffect">
                                  <p:stCondLst>
                                    <p:cond delay="0"/>
                                  </p:stCondLst>
                                  <p:childTnLst>
                                    <p:set>
                                      <p:cBhvr>
                                        <p:cTn id="69" dur="1" fill="hold">
                                          <p:stCondLst>
                                            <p:cond delay="0"/>
                                          </p:stCondLst>
                                        </p:cTn>
                                        <p:tgtEl>
                                          <p:spTgt spid="281731"/>
                                        </p:tgtEl>
                                        <p:attrNameLst>
                                          <p:attrName>style.visibility</p:attrName>
                                        </p:attrNameLst>
                                      </p:cBhvr>
                                      <p:to>
                                        <p:strVal val="visible"/>
                                      </p:to>
                                    </p:set>
                                    <p:animEffect transition="in" filter="wipe(down)">
                                      <p:cBhvr>
                                        <p:cTn id="70" dur="500"/>
                                        <p:tgtEl>
                                          <p:spTgt spid="28173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4" fill="hold" nodeType="clickEffect">
                                  <p:stCondLst>
                                    <p:cond delay="0"/>
                                  </p:stCondLst>
                                  <p:childTnLst>
                                    <p:set>
                                      <p:cBhvr>
                                        <p:cTn id="74" dur="1" fill="hold">
                                          <p:stCondLst>
                                            <p:cond delay="0"/>
                                          </p:stCondLst>
                                        </p:cTn>
                                        <p:tgtEl>
                                          <p:spTgt spid="281730"/>
                                        </p:tgtEl>
                                        <p:attrNameLst>
                                          <p:attrName>style.visibility</p:attrName>
                                        </p:attrNameLst>
                                      </p:cBhvr>
                                      <p:to>
                                        <p:strVal val="visible"/>
                                      </p:to>
                                    </p:set>
                                    <p:animEffect transition="in" filter="wipe(down)">
                                      <p:cBhvr>
                                        <p:cTn id="75" dur="500"/>
                                        <p:tgtEl>
                                          <p:spTgt spid="281730"/>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nodeType="clickEffect">
                                  <p:stCondLst>
                                    <p:cond delay="0"/>
                                  </p:stCondLst>
                                  <p:childTnLst>
                                    <p:set>
                                      <p:cBhvr>
                                        <p:cTn id="79" dur="1" fill="hold">
                                          <p:stCondLst>
                                            <p:cond delay="0"/>
                                          </p:stCondLst>
                                        </p:cTn>
                                        <p:tgtEl>
                                          <p:spTgt spid="281736"/>
                                        </p:tgtEl>
                                        <p:attrNameLst>
                                          <p:attrName>style.visibility</p:attrName>
                                        </p:attrNameLst>
                                      </p:cBhvr>
                                      <p:to>
                                        <p:strVal val="visible"/>
                                      </p:to>
                                    </p:set>
                                    <p:animEffect transition="in" filter="wipe(down)">
                                      <p:cBhvr>
                                        <p:cTn id="80" dur="500"/>
                                        <p:tgtEl>
                                          <p:spTgt spid="281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autoUpdateAnimBg="0"/>
      <p:bldP spid="281604" grpId="0" autoUpdateAnimBg="0"/>
      <p:bldP spid="281605" grpId="0" autoUpdateAnimBg="0"/>
      <p:bldP spid="281606" grpId="0" autoUpdateAnimBg="0"/>
      <p:bldP spid="28160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AAD98-BCA6-4F69-A502-38532894960A}"/>
              </a:ext>
            </a:extLst>
          </p:cNvPr>
          <p:cNvSpPr>
            <a:spLocks noGrp="1"/>
          </p:cNvSpPr>
          <p:nvPr>
            <p:ph type="title"/>
          </p:nvPr>
        </p:nvSpPr>
        <p:spPr/>
        <p:txBody>
          <a:bodyPr/>
          <a:lstStyle/>
          <a:p>
            <a:r>
              <a:rPr lang="zh-CN" altLang="en-US" dirty="0"/>
              <a:t>稳压管等效电路</a:t>
            </a:r>
          </a:p>
        </p:txBody>
      </p:sp>
      <p:grpSp>
        <p:nvGrpSpPr>
          <p:cNvPr id="37" name="组合 36">
            <a:extLst>
              <a:ext uri="{FF2B5EF4-FFF2-40B4-BE49-F238E27FC236}">
                <a16:creationId xmlns:a16="http://schemas.microsoft.com/office/drawing/2014/main" id="{A375E53C-0598-4E8A-8834-7D71DF159347}"/>
              </a:ext>
            </a:extLst>
          </p:cNvPr>
          <p:cNvGrpSpPr/>
          <p:nvPr/>
        </p:nvGrpSpPr>
        <p:grpSpPr>
          <a:xfrm>
            <a:off x="323528" y="2636912"/>
            <a:ext cx="3962400" cy="1828800"/>
            <a:chOff x="4572000" y="2852738"/>
            <a:chExt cx="3962400" cy="1828800"/>
          </a:xfrm>
        </p:grpSpPr>
        <p:grpSp>
          <p:nvGrpSpPr>
            <p:cNvPr id="3" name="Group 110">
              <a:extLst>
                <a:ext uri="{FF2B5EF4-FFF2-40B4-BE49-F238E27FC236}">
                  <a16:creationId xmlns:a16="http://schemas.microsoft.com/office/drawing/2014/main" id="{21F93B0A-85E7-4383-B027-E8CC8B7A94D1}"/>
                </a:ext>
              </a:extLst>
            </p:cNvPr>
            <p:cNvGrpSpPr>
              <a:grpSpLocks/>
            </p:cNvGrpSpPr>
            <p:nvPr/>
          </p:nvGrpSpPr>
          <p:grpSpPr bwMode="auto">
            <a:xfrm>
              <a:off x="4572000" y="2852738"/>
              <a:ext cx="3962400" cy="1828800"/>
              <a:chOff x="1632" y="1728"/>
              <a:chExt cx="2496" cy="1152"/>
            </a:xfrm>
          </p:grpSpPr>
          <p:sp>
            <p:nvSpPr>
              <p:cNvPr id="4" name="Rectangle 109">
                <a:extLst>
                  <a:ext uri="{FF2B5EF4-FFF2-40B4-BE49-F238E27FC236}">
                    <a16:creationId xmlns:a16="http://schemas.microsoft.com/office/drawing/2014/main" id="{277DEE31-E35C-40C2-8AEA-68CEDA607421}"/>
                  </a:ext>
                </a:extLst>
              </p:cNvPr>
              <p:cNvSpPr>
                <a:spLocks noChangeArrowheads="1"/>
              </p:cNvSpPr>
              <p:nvPr/>
            </p:nvSpPr>
            <p:spPr bwMode="auto">
              <a:xfrm>
                <a:off x="1632" y="1728"/>
                <a:ext cx="2496" cy="1152"/>
              </a:xfrm>
              <a:prstGeom prst="rect">
                <a:avLst/>
              </a:prstGeom>
              <a:solidFill>
                <a:srgbClr val="FFCCFF"/>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endParaRPr lang="zh-CN" altLang="en-US"/>
              </a:p>
            </p:txBody>
          </p:sp>
          <p:grpSp>
            <p:nvGrpSpPr>
              <p:cNvPr id="5" name="Group 108">
                <a:extLst>
                  <a:ext uri="{FF2B5EF4-FFF2-40B4-BE49-F238E27FC236}">
                    <a16:creationId xmlns:a16="http://schemas.microsoft.com/office/drawing/2014/main" id="{883068BD-01A8-46A6-9DF8-B445679C608A}"/>
                  </a:ext>
                </a:extLst>
              </p:cNvPr>
              <p:cNvGrpSpPr>
                <a:grpSpLocks/>
              </p:cNvGrpSpPr>
              <p:nvPr/>
            </p:nvGrpSpPr>
            <p:grpSpPr bwMode="auto">
              <a:xfrm>
                <a:off x="1728" y="2064"/>
                <a:ext cx="2300" cy="624"/>
                <a:chOff x="1728" y="2064"/>
                <a:chExt cx="2300" cy="624"/>
              </a:xfrm>
            </p:grpSpPr>
            <p:sp>
              <p:nvSpPr>
                <p:cNvPr id="6" name="Line 12">
                  <a:extLst>
                    <a:ext uri="{FF2B5EF4-FFF2-40B4-BE49-F238E27FC236}">
                      <a16:creationId xmlns:a16="http://schemas.microsoft.com/office/drawing/2014/main" id="{AA9B6E58-3F3B-488D-B40E-EB3339465097}"/>
                    </a:ext>
                  </a:extLst>
                </p:cNvPr>
                <p:cNvSpPr>
                  <a:spLocks noChangeShapeType="1"/>
                </p:cNvSpPr>
                <p:nvPr/>
              </p:nvSpPr>
              <p:spPr bwMode="auto">
                <a:xfrm>
                  <a:off x="2112" y="2064"/>
                  <a:ext cx="15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14">
                  <a:extLst>
                    <a:ext uri="{FF2B5EF4-FFF2-40B4-BE49-F238E27FC236}">
                      <a16:creationId xmlns:a16="http://schemas.microsoft.com/office/drawing/2014/main" id="{8E666C2E-9EC8-4884-AC9B-514D7248F969}"/>
                    </a:ext>
                  </a:extLst>
                </p:cNvPr>
                <p:cNvSpPr>
                  <a:spLocks noChangeShapeType="1"/>
                </p:cNvSpPr>
                <p:nvPr/>
              </p:nvSpPr>
              <p:spPr bwMode="auto">
                <a:xfrm>
                  <a:off x="2112" y="2064"/>
                  <a:ext cx="0" cy="6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15">
                  <a:extLst>
                    <a:ext uri="{FF2B5EF4-FFF2-40B4-BE49-F238E27FC236}">
                      <a16:creationId xmlns:a16="http://schemas.microsoft.com/office/drawing/2014/main" id="{9D2BB5D7-7138-4EFC-B388-F638356A2D19}"/>
                    </a:ext>
                  </a:extLst>
                </p:cNvPr>
                <p:cNvSpPr>
                  <a:spLocks noChangeShapeType="1"/>
                </p:cNvSpPr>
                <p:nvPr/>
              </p:nvSpPr>
              <p:spPr bwMode="auto">
                <a:xfrm>
                  <a:off x="2112" y="2688"/>
                  <a:ext cx="15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6">
                  <a:extLst>
                    <a:ext uri="{FF2B5EF4-FFF2-40B4-BE49-F238E27FC236}">
                      <a16:creationId xmlns:a16="http://schemas.microsoft.com/office/drawing/2014/main" id="{4EC004A2-A5ED-4064-8BCD-34BFC5B1E44C}"/>
                    </a:ext>
                  </a:extLst>
                </p:cNvPr>
                <p:cNvSpPr>
                  <a:spLocks noChangeShapeType="1"/>
                </p:cNvSpPr>
                <p:nvPr/>
              </p:nvSpPr>
              <p:spPr bwMode="auto">
                <a:xfrm>
                  <a:off x="3072" y="2064"/>
                  <a:ext cx="0" cy="6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Oval 17">
                  <a:extLst>
                    <a:ext uri="{FF2B5EF4-FFF2-40B4-BE49-F238E27FC236}">
                      <a16:creationId xmlns:a16="http://schemas.microsoft.com/office/drawing/2014/main" id="{C0F46C54-C8F5-447E-9E5A-3286F94B5FB0}"/>
                    </a:ext>
                  </a:extLst>
                </p:cNvPr>
                <p:cNvSpPr>
                  <a:spLocks noChangeArrowheads="1"/>
                </p:cNvSpPr>
                <p:nvPr/>
              </p:nvSpPr>
              <p:spPr bwMode="auto">
                <a:xfrm>
                  <a:off x="2016" y="2256"/>
                  <a:ext cx="192" cy="192"/>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8">
                  <a:extLst>
                    <a:ext uri="{FF2B5EF4-FFF2-40B4-BE49-F238E27FC236}">
                      <a16:creationId xmlns:a16="http://schemas.microsoft.com/office/drawing/2014/main" id="{EDCD371C-9193-479F-99ED-8E23683E1E91}"/>
                    </a:ext>
                  </a:extLst>
                </p:cNvPr>
                <p:cNvSpPr>
                  <a:spLocks noChangeShapeType="1"/>
                </p:cNvSpPr>
                <p:nvPr/>
              </p:nvSpPr>
              <p:spPr bwMode="auto">
                <a:xfrm>
                  <a:off x="2112" y="2256"/>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 name="Group 19">
                  <a:extLst>
                    <a:ext uri="{FF2B5EF4-FFF2-40B4-BE49-F238E27FC236}">
                      <a16:creationId xmlns:a16="http://schemas.microsoft.com/office/drawing/2014/main" id="{4EC1300C-E24D-4AF4-964C-8C38D4AE05FD}"/>
                    </a:ext>
                  </a:extLst>
                </p:cNvPr>
                <p:cNvGrpSpPr>
                  <a:grpSpLocks/>
                </p:cNvGrpSpPr>
                <p:nvPr/>
              </p:nvGrpSpPr>
              <p:grpSpPr bwMode="auto">
                <a:xfrm>
                  <a:off x="2976" y="2256"/>
                  <a:ext cx="192" cy="144"/>
                  <a:chOff x="2976" y="2352"/>
                  <a:chExt cx="192" cy="144"/>
                </a:xfrm>
              </p:grpSpPr>
              <p:sp>
                <p:nvSpPr>
                  <p:cNvPr id="24" name="Freeform 20">
                    <a:extLst>
                      <a:ext uri="{FF2B5EF4-FFF2-40B4-BE49-F238E27FC236}">
                        <a16:creationId xmlns:a16="http://schemas.microsoft.com/office/drawing/2014/main" id="{C75FD318-736D-49E8-9EC5-ED53B0EAEB48}"/>
                      </a:ext>
                    </a:extLst>
                  </p:cNvPr>
                  <p:cNvSpPr>
                    <a:spLocks/>
                  </p:cNvSpPr>
                  <p:nvPr/>
                </p:nvSpPr>
                <p:spPr bwMode="auto">
                  <a:xfrm>
                    <a:off x="2976" y="2352"/>
                    <a:ext cx="175" cy="144"/>
                  </a:xfrm>
                  <a:custGeom>
                    <a:avLst/>
                    <a:gdLst>
                      <a:gd name="T0" fmla="*/ 0 w 127"/>
                      <a:gd name="T1" fmla="*/ 126 h 126"/>
                      <a:gd name="T2" fmla="*/ 62 w 127"/>
                      <a:gd name="T3" fmla="*/ 0 h 126"/>
                      <a:gd name="T4" fmla="*/ 127 w 127"/>
                      <a:gd name="T5" fmla="*/ 126 h 126"/>
                      <a:gd name="T6" fmla="*/ 0 w 127"/>
                      <a:gd name="T7" fmla="*/ 126 h 126"/>
                    </a:gdLst>
                    <a:ahLst/>
                    <a:cxnLst>
                      <a:cxn ang="0">
                        <a:pos x="T0" y="T1"/>
                      </a:cxn>
                      <a:cxn ang="0">
                        <a:pos x="T2" y="T3"/>
                      </a:cxn>
                      <a:cxn ang="0">
                        <a:pos x="T4" y="T5"/>
                      </a:cxn>
                      <a:cxn ang="0">
                        <a:pos x="T6" y="T7"/>
                      </a:cxn>
                    </a:cxnLst>
                    <a:rect l="0" t="0" r="r" b="b"/>
                    <a:pathLst>
                      <a:path w="127" h="126">
                        <a:moveTo>
                          <a:pt x="0" y="126"/>
                        </a:moveTo>
                        <a:lnTo>
                          <a:pt x="62" y="0"/>
                        </a:lnTo>
                        <a:lnTo>
                          <a:pt x="127" y="126"/>
                        </a:lnTo>
                        <a:lnTo>
                          <a:pt x="0" y="126"/>
                        </a:lnTo>
                        <a:close/>
                      </a:path>
                    </a:pathLst>
                  </a:custGeom>
                  <a:solidFill>
                    <a:srgbClr val="FFFFFF"/>
                  </a:solidFill>
                  <a:ln w="19050">
                    <a:solidFill>
                      <a:srgbClr val="000000"/>
                    </a:solidFill>
                    <a:prstDash val="solid"/>
                    <a:round/>
                    <a:headEnd/>
                    <a:tailEnd/>
                  </a:ln>
                </p:spPr>
                <p:txBody>
                  <a:bodyPr/>
                  <a:lstStyle/>
                  <a:p>
                    <a:endParaRPr lang="zh-CN" altLang="en-US"/>
                  </a:p>
                </p:txBody>
              </p:sp>
              <p:sp>
                <p:nvSpPr>
                  <p:cNvPr id="25" name="Line 21">
                    <a:extLst>
                      <a:ext uri="{FF2B5EF4-FFF2-40B4-BE49-F238E27FC236}">
                        <a16:creationId xmlns:a16="http://schemas.microsoft.com/office/drawing/2014/main" id="{47B267A8-2F47-4499-87EE-0BAA7CDE2716}"/>
                      </a:ext>
                    </a:extLst>
                  </p:cNvPr>
                  <p:cNvSpPr>
                    <a:spLocks noChangeShapeType="1"/>
                  </p:cNvSpPr>
                  <p:nvPr/>
                </p:nvSpPr>
                <p:spPr bwMode="auto">
                  <a:xfrm>
                    <a:off x="2976" y="2352"/>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2">
                    <a:extLst>
                      <a:ext uri="{FF2B5EF4-FFF2-40B4-BE49-F238E27FC236}">
                        <a16:creationId xmlns:a16="http://schemas.microsoft.com/office/drawing/2014/main" id="{543AF6C9-D0AA-4C14-9DC2-A928E2536588}"/>
                      </a:ext>
                    </a:extLst>
                  </p:cNvPr>
                  <p:cNvSpPr>
                    <a:spLocks noChangeShapeType="1"/>
                  </p:cNvSpPr>
                  <p:nvPr/>
                </p:nvSpPr>
                <p:spPr bwMode="auto">
                  <a:xfrm>
                    <a:off x="3168" y="2352"/>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Line 23">
                  <a:extLst>
                    <a:ext uri="{FF2B5EF4-FFF2-40B4-BE49-F238E27FC236}">
                      <a16:creationId xmlns:a16="http://schemas.microsoft.com/office/drawing/2014/main" id="{55876A51-1742-4CB0-B7D5-A1E403509148}"/>
                    </a:ext>
                  </a:extLst>
                </p:cNvPr>
                <p:cNvSpPr>
                  <a:spLocks noChangeShapeType="1"/>
                </p:cNvSpPr>
                <p:nvPr/>
              </p:nvSpPr>
              <p:spPr bwMode="auto">
                <a:xfrm>
                  <a:off x="1968" y="2112"/>
                  <a:ext cx="0" cy="43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24">
                  <a:extLst>
                    <a:ext uri="{FF2B5EF4-FFF2-40B4-BE49-F238E27FC236}">
                      <a16:creationId xmlns:a16="http://schemas.microsoft.com/office/drawing/2014/main" id="{9034073B-8CD2-496C-8F3F-7250351C2597}"/>
                    </a:ext>
                  </a:extLst>
                </p:cNvPr>
                <p:cNvSpPr>
                  <a:spLocks noChangeShapeType="1"/>
                </p:cNvSpPr>
                <p:nvPr/>
              </p:nvSpPr>
              <p:spPr bwMode="auto">
                <a:xfrm>
                  <a:off x="2304" y="2112"/>
                  <a:ext cx="288"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27">
                  <a:extLst>
                    <a:ext uri="{FF2B5EF4-FFF2-40B4-BE49-F238E27FC236}">
                      <a16:creationId xmlns:a16="http://schemas.microsoft.com/office/drawing/2014/main" id="{B839C2C9-8EE8-454F-AB0D-3120694D80B4}"/>
                    </a:ext>
                  </a:extLst>
                </p:cNvPr>
                <p:cNvSpPr>
                  <a:spLocks noChangeShapeType="1"/>
                </p:cNvSpPr>
                <p:nvPr/>
              </p:nvSpPr>
              <p:spPr bwMode="auto">
                <a:xfrm>
                  <a:off x="2928" y="2400"/>
                  <a:ext cx="0" cy="24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28">
                  <a:extLst>
                    <a:ext uri="{FF2B5EF4-FFF2-40B4-BE49-F238E27FC236}">
                      <a16:creationId xmlns:a16="http://schemas.microsoft.com/office/drawing/2014/main" id="{A58646A3-123D-45E3-9638-7A164C6BCE0B}"/>
                    </a:ext>
                  </a:extLst>
                </p:cNvPr>
                <p:cNvSpPr>
                  <a:spLocks noChangeShapeType="1"/>
                </p:cNvSpPr>
                <p:nvPr/>
              </p:nvSpPr>
              <p:spPr bwMode="auto">
                <a:xfrm>
                  <a:off x="3216" y="2208"/>
                  <a:ext cx="0"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9">
                  <a:extLst>
                    <a:ext uri="{FF2B5EF4-FFF2-40B4-BE49-F238E27FC236}">
                      <a16:creationId xmlns:a16="http://schemas.microsoft.com/office/drawing/2014/main" id="{240472C4-1BE9-417D-92DA-7202C704F054}"/>
                    </a:ext>
                  </a:extLst>
                </p:cNvPr>
                <p:cNvSpPr>
                  <a:spLocks noChangeShapeType="1"/>
                </p:cNvSpPr>
                <p:nvPr/>
              </p:nvSpPr>
              <p:spPr bwMode="auto">
                <a:xfrm>
                  <a:off x="3744" y="2160"/>
                  <a:ext cx="0" cy="38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Rectangle 30">
                  <a:extLst>
                    <a:ext uri="{FF2B5EF4-FFF2-40B4-BE49-F238E27FC236}">
                      <a16:creationId xmlns:a16="http://schemas.microsoft.com/office/drawing/2014/main" id="{ACDE8BB9-78C5-49D9-83F5-D26016D5008D}"/>
                    </a:ext>
                  </a:extLst>
                </p:cNvPr>
                <p:cNvSpPr>
                  <a:spLocks noChangeArrowheads="1"/>
                </p:cNvSpPr>
                <p:nvPr/>
              </p:nvSpPr>
              <p:spPr bwMode="auto">
                <a:xfrm>
                  <a:off x="3216" y="2267"/>
                  <a:ext cx="3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U</a:t>
                  </a:r>
                  <a:r>
                    <a:rPr lang="en-US" altLang="zh-CN" sz="2000" baseline="-25000">
                      <a:solidFill>
                        <a:srgbClr val="FF0000"/>
                      </a:solidFill>
                    </a:rPr>
                    <a:t>Z</a:t>
                  </a:r>
                  <a:endParaRPr lang="en-US" altLang="zh-CN">
                    <a:solidFill>
                      <a:srgbClr val="FF0000"/>
                    </a:solidFill>
                  </a:endParaRPr>
                </a:p>
              </p:txBody>
            </p:sp>
            <p:sp>
              <p:nvSpPr>
                <p:cNvPr id="19" name="Rectangle 31">
                  <a:extLst>
                    <a:ext uri="{FF2B5EF4-FFF2-40B4-BE49-F238E27FC236}">
                      <a16:creationId xmlns:a16="http://schemas.microsoft.com/office/drawing/2014/main" id="{307F44E0-2002-485F-AF0B-2D6E911C89A7}"/>
                    </a:ext>
                  </a:extLst>
                </p:cNvPr>
                <p:cNvSpPr>
                  <a:spLocks noChangeArrowheads="1"/>
                </p:cNvSpPr>
                <p:nvPr/>
              </p:nvSpPr>
              <p:spPr bwMode="auto">
                <a:xfrm>
                  <a:off x="3744" y="220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U</a:t>
                  </a:r>
                  <a:r>
                    <a:rPr lang="en-US" altLang="zh-CN" sz="2000" baseline="-25000">
                      <a:solidFill>
                        <a:srgbClr val="FF0000"/>
                      </a:solidFill>
                    </a:rPr>
                    <a:t>0</a:t>
                  </a:r>
                </a:p>
              </p:txBody>
            </p:sp>
            <p:sp>
              <p:nvSpPr>
                <p:cNvPr id="20" name="Rectangle 32">
                  <a:extLst>
                    <a:ext uri="{FF2B5EF4-FFF2-40B4-BE49-F238E27FC236}">
                      <a16:creationId xmlns:a16="http://schemas.microsoft.com/office/drawing/2014/main" id="{B1A35181-4CD2-407A-BC89-45EF8498F86E}"/>
                    </a:ext>
                  </a:extLst>
                </p:cNvPr>
                <p:cNvSpPr>
                  <a:spLocks noChangeArrowheads="1"/>
                </p:cNvSpPr>
                <p:nvPr/>
              </p:nvSpPr>
              <p:spPr bwMode="auto">
                <a:xfrm>
                  <a:off x="2688" y="2363"/>
                  <a:ext cx="2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I</a:t>
                  </a:r>
                  <a:r>
                    <a:rPr lang="en-US" altLang="zh-CN" sz="2000" baseline="-25000">
                      <a:solidFill>
                        <a:srgbClr val="FF0000"/>
                      </a:solidFill>
                    </a:rPr>
                    <a:t>Z</a:t>
                  </a:r>
                </a:p>
              </p:txBody>
            </p:sp>
            <p:sp>
              <p:nvSpPr>
                <p:cNvPr id="21" name="Rectangle 33">
                  <a:extLst>
                    <a:ext uri="{FF2B5EF4-FFF2-40B4-BE49-F238E27FC236}">
                      <a16:creationId xmlns:a16="http://schemas.microsoft.com/office/drawing/2014/main" id="{75402145-7B91-4A59-BC8C-AEA804FD1EA7}"/>
                    </a:ext>
                  </a:extLst>
                </p:cNvPr>
                <p:cNvSpPr>
                  <a:spLocks noChangeArrowheads="1"/>
                </p:cNvSpPr>
                <p:nvPr/>
              </p:nvSpPr>
              <p:spPr bwMode="auto">
                <a:xfrm>
                  <a:off x="2304" y="2064"/>
                  <a:ext cx="2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I</a:t>
                  </a:r>
                  <a:r>
                    <a:rPr lang="en-US" altLang="zh-CN" sz="2000" baseline="-25000">
                      <a:solidFill>
                        <a:srgbClr val="FF0000"/>
                      </a:solidFill>
                    </a:rPr>
                    <a:t>R</a:t>
                  </a:r>
                </a:p>
              </p:txBody>
            </p:sp>
            <p:sp>
              <p:nvSpPr>
                <p:cNvPr id="22" name="Rectangle 34">
                  <a:extLst>
                    <a:ext uri="{FF2B5EF4-FFF2-40B4-BE49-F238E27FC236}">
                      <a16:creationId xmlns:a16="http://schemas.microsoft.com/office/drawing/2014/main" id="{F2A14D4F-A2B4-4A04-A8A1-8D0263DF7FEF}"/>
                    </a:ext>
                  </a:extLst>
                </p:cNvPr>
                <p:cNvSpPr>
                  <a:spLocks noChangeArrowheads="1"/>
                </p:cNvSpPr>
                <p:nvPr/>
              </p:nvSpPr>
              <p:spPr bwMode="auto">
                <a:xfrm>
                  <a:off x="1728" y="2208"/>
                  <a:ext cx="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U</a:t>
                  </a:r>
                  <a:r>
                    <a:rPr lang="en-US" altLang="zh-CN" sz="2000" baseline="-25000">
                      <a:solidFill>
                        <a:srgbClr val="FF0000"/>
                      </a:solidFill>
                    </a:rPr>
                    <a:t>I</a:t>
                  </a:r>
                </a:p>
              </p:txBody>
            </p:sp>
            <p:sp>
              <p:nvSpPr>
                <p:cNvPr id="23" name="Line 106">
                  <a:extLst>
                    <a:ext uri="{FF2B5EF4-FFF2-40B4-BE49-F238E27FC236}">
                      <a16:creationId xmlns:a16="http://schemas.microsoft.com/office/drawing/2014/main" id="{C056DFE4-2C80-45EC-9423-13D2CB3B092B}"/>
                    </a:ext>
                  </a:extLst>
                </p:cNvPr>
                <p:cNvSpPr>
                  <a:spLocks noChangeShapeType="1"/>
                </p:cNvSpPr>
                <p:nvPr/>
              </p:nvSpPr>
              <p:spPr bwMode="auto">
                <a:xfrm flipV="1">
                  <a:off x="3072" y="2112"/>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7" name="Group 98">
              <a:extLst>
                <a:ext uri="{FF2B5EF4-FFF2-40B4-BE49-F238E27FC236}">
                  <a16:creationId xmlns:a16="http://schemas.microsoft.com/office/drawing/2014/main" id="{740CD919-50A8-4C12-BA8B-33EE72C21232}"/>
                </a:ext>
              </a:extLst>
            </p:cNvPr>
            <p:cNvGrpSpPr>
              <a:grpSpLocks/>
            </p:cNvGrpSpPr>
            <p:nvPr/>
          </p:nvGrpSpPr>
          <p:grpSpPr bwMode="auto">
            <a:xfrm>
              <a:off x="7086600" y="2852738"/>
              <a:ext cx="762000" cy="1506537"/>
              <a:chOff x="4560" y="1739"/>
              <a:chExt cx="480" cy="949"/>
            </a:xfrm>
          </p:grpSpPr>
          <p:sp>
            <p:nvSpPr>
              <p:cNvPr id="28" name="Rectangle 36">
                <a:extLst>
                  <a:ext uri="{FF2B5EF4-FFF2-40B4-BE49-F238E27FC236}">
                    <a16:creationId xmlns:a16="http://schemas.microsoft.com/office/drawing/2014/main" id="{D54C20C1-D837-4384-B567-7A009B4AE93A}"/>
                  </a:ext>
                </a:extLst>
              </p:cNvPr>
              <p:cNvSpPr>
                <a:spLocks noChangeArrowheads="1"/>
              </p:cNvSpPr>
              <p:nvPr/>
            </p:nvSpPr>
            <p:spPr bwMode="auto">
              <a:xfrm>
                <a:off x="4752" y="2208"/>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0033CC"/>
                    </a:solidFill>
                    <a:latin typeface="宋体" panose="02010600030101010101" pitchFamily="2" charset="-122"/>
                  </a:rPr>
                  <a:t>R</a:t>
                </a:r>
                <a:r>
                  <a:rPr lang="en-US" altLang="zh-CN" sz="2000" baseline="-25000">
                    <a:solidFill>
                      <a:srgbClr val="0033CC"/>
                    </a:solidFill>
                    <a:latin typeface="宋体" panose="02010600030101010101" pitchFamily="2" charset="-122"/>
                  </a:rPr>
                  <a:t>L</a:t>
                </a:r>
              </a:p>
            </p:txBody>
          </p:sp>
          <p:grpSp>
            <p:nvGrpSpPr>
              <p:cNvPr id="29" name="Group 92">
                <a:extLst>
                  <a:ext uri="{FF2B5EF4-FFF2-40B4-BE49-F238E27FC236}">
                    <a16:creationId xmlns:a16="http://schemas.microsoft.com/office/drawing/2014/main" id="{A652B6DB-8469-43E1-83C9-FE8B4BBECF7C}"/>
                  </a:ext>
                </a:extLst>
              </p:cNvPr>
              <p:cNvGrpSpPr>
                <a:grpSpLocks/>
              </p:cNvGrpSpPr>
              <p:nvPr/>
            </p:nvGrpSpPr>
            <p:grpSpPr bwMode="auto">
              <a:xfrm>
                <a:off x="4560" y="1739"/>
                <a:ext cx="480" cy="949"/>
                <a:chOff x="3216" y="1739"/>
                <a:chExt cx="480" cy="949"/>
              </a:xfrm>
            </p:grpSpPr>
            <p:sp>
              <p:nvSpPr>
                <p:cNvPr id="30" name="Line 37">
                  <a:extLst>
                    <a:ext uri="{FF2B5EF4-FFF2-40B4-BE49-F238E27FC236}">
                      <a16:creationId xmlns:a16="http://schemas.microsoft.com/office/drawing/2014/main" id="{58E9B7BF-18F8-4402-842C-DCA21CC4B25F}"/>
                    </a:ext>
                  </a:extLst>
                </p:cNvPr>
                <p:cNvSpPr>
                  <a:spLocks noChangeShapeType="1"/>
                </p:cNvSpPr>
                <p:nvPr/>
              </p:nvSpPr>
              <p:spPr bwMode="auto">
                <a:xfrm>
                  <a:off x="3216" y="2016"/>
                  <a:ext cx="288"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Rectangle 38">
                  <a:extLst>
                    <a:ext uri="{FF2B5EF4-FFF2-40B4-BE49-F238E27FC236}">
                      <a16:creationId xmlns:a16="http://schemas.microsoft.com/office/drawing/2014/main" id="{E67C27AE-4692-4A23-85D6-9420906E0A8F}"/>
                    </a:ext>
                  </a:extLst>
                </p:cNvPr>
                <p:cNvSpPr>
                  <a:spLocks noChangeArrowheads="1"/>
                </p:cNvSpPr>
                <p:nvPr/>
              </p:nvSpPr>
              <p:spPr bwMode="auto">
                <a:xfrm>
                  <a:off x="3216" y="1739"/>
                  <a:ext cx="2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FF0000"/>
                      </a:solidFill>
                    </a:rPr>
                    <a:t>I</a:t>
                  </a:r>
                  <a:r>
                    <a:rPr lang="en-US" altLang="zh-CN" sz="2000" baseline="-25000">
                      <a:solidFill>
                        <a:srgbClr val="FF0000"/>
                      </a:solidFill>
                    </a:rPr>
                    <a:t>L</a:t>
                  </a:r>
                </a:p>
              </p:txBody>
            </p:sp>
            <p:sp>
              <p:nvSpPr>
                <p:cNvPr id="32" name="Line 90">
                  <a:extLst>
                    <a:ext uri="{FF2B5EF4-FFF2-40B4-BE49-F238E27FC236}">
                      <a16:creationId xmlns:a16="http://schemas.microsoft.com/office/drawing/2014/main" id="{A53D57CD-3910-4536-99B6-54A5E147C3D3}"/>
                    </a:ext>
                  </a:extLst>
                </p:cNvPr>
                <p:cNvSpPr>
                  <a:spLocks noChangeShapeType="1"/>
                </p:cNvSpPr>
                <p:nvPr/>
              </p:nvSpPr>
              <p:spPr bwMode="auto">
                <a:xfrm>
                  <a:off x="3648" y="2064"/>
                  <a:ext cx="0" cy="624"/>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Rectangle 91">
                  <a:extLst>
                    <a:ext uri="{FF2B5EF4-FFF2-40B4-BE49-F238E27FC236}">
                      <a16:creationId xmlns:a16="http://schemas.microsoft.com/office/drawing/2014/main" id="{5825B4D8-C1CC-4C7F-B18F-1DEF8AB7F8C8}"/>
                    </a:ext>
                  </a:extLst>
                </p:cNvPr>
                <p:cNvSpPr>
                  <a:spLocks noChangeArrowheads="1"/>
                </p:cNvSpPr>
                <p:nvPr/>
              </p:nvSpPr>
              <p:spPr bwMode="auto">
                <a:xfrm>
                  <a:off x="3600" y="2256"/>
                  <a:ext cx="96"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34" name="Group 96">
              <a:extLst>
                <a:ext uri="{FF2B5EF4-FFF2-40B4-BE49-F238E27FC236}">
                  <a16:creationId xmlns:a16="http://schemas.microsoft.com/office/drawing/2014/main" id="{E8828154-C14F-4714-A0F1-64204D67C0BC}"/>
                </a:ext>
              </a:extLst>
            </p:cNvPr>
            <p:cNvGrpSpPr>
              <a:grpSpLocks/>
            </p:cNvGrpSpPr>
            <p:nvPr/>
          </p:nvGrpSpPr>
          <p:grpSpPr bwMode="auto">
            <a:xfrm>
              <a:off x="6172200" y="3309938"/>
              <a:ext cx="457200" cy="549275"/>
              <a:chOff x="5280" y="2400"/>
              <a:chExt cx="288" cy="346"/>
            </a:xfrm>
          </p:grpSpPr>
          <p:sp>
            <p:nvSpPr>
              <p:cNvPr id="35" name="Text Box 35">
                <a:extLst>
                  <a:ext uri="{FF2B5EF4-FFF2-40B4-BE49-F238E27FC236}">
                    <a16:creationId xmlns:a16="http://schemas.microsoft.com/office/drawing/2014/main" id="{4D2E010B-FBD2-4A9D-8425-1A34DB4114EA}"/>
                  </a:ext>
                </a:extLst>
              </p:cNvPr>
              <p:cNvSpPr txBox="1">
                <a:spLocks noChangeArrowheads="1"/>
              </p:cNvSpPr>
              <p:nvPr/>
            </p:nvSpPr>
            <p:spPr bwMode="auto">
              <a:xfrm>
                <a:off x="5280" y="249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chemeClr val="tx2"/>
                    </a:solidFill>
                  </a:rPr>
                  <a:t>R</a:t>
                </a:r>
              </a:p>
            </p:txBody>
          </p:sp>
          <p:sp>
            <p:nvSpPr>
              <p:cNvPr id="36" name="Rectangle 94">
                <a:extLst>
                  <a:ext uri="{FF2B5EF4-FFF2-40B4-BE49-F238E27FC236}">
                    <a16:creationId xmlns:a16="http://schemas.microsoft.com/office/drawing/2014/main" id="{F601CCDA-E7E8-40D2-AA9E-1422BDEEE49D}"/>
                  </a:ext>
                </a:extLst>
              </p:cNvPr>
              <p:cNvSpPr>
                <a:spLocks noChangeArrowheads="1"/>
              </p:cNvSpPr>
              <p:nvPr/>
            </p:nvSpPr>
            <p:spPr bwMode="auto">
              <a:xfrm>
                <a:off x="5328" y="2400"/>
                <a:ext cx="192" cy="9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72" name="组合 71">
            <a:extLst>
              <a:ext uri="{FF2B5EF4-FFF2-40B4-BE49-F238E27FC236}">
                <a16:creationId xmlns:a16="http://schemas.microsoft.com/office/drawing/2014/main" id="{D7335B34-0E91-43B4-9381-9221FC9D0F62}"/>
              </a:ext>
            </a:extLst>
          </p:cNvPr>
          <p:cNvGrpSpPr/>
          <p:nvPr/>
        </p:nvGrpSpPr>
        <p:grpSpPr>
          <a:xfrm>
            <a:off x="5581327" y="2116557"/>
            <a:ext cx="2356960" cy="2869510"/>
            <a:chOff x="4932040" y="1965535"/>
            <a:chExt cx="2356960" cy="2869510"/>
          </a:xfrm>
        </p:grpSpPr>
        <p:sp>
          <p:nvSpPr>
            <p:cNvPr id="39" name="椭圆 38">
              <a:extLst>
                <a:ext uri="{FF2B5EF4-FFF2-40B4-BE49-F238E27FC236}">
                  <a16:creationId xmlns:a16="http://schemas.microsoft.com/office/drawing/2014/main" id="{4838240C-7062-487E-B78B-1D9129B83222}"/>
                </a:ext>
              </a:extLst>
            </p:cNvPr>
            <p:cNvSpPr/>
            <p:nvPr/>
          </p:nvSpPr>
          <p:spPr>
            <a:xfrm>
              <a:off x="6012160" y="3932312"/>
              <a:ext cx="576064" cy="533400"/>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254E740-EFBA-459F-93F0-BF44CE8773C6}"/>
                </a:ext>
              </a:extLst>
            </p:cNvPr>
            <p:cNvSpPr/>
            <p:nvPr/>
          </p:nvSpPr>
          <p:spPr>
            <a:xfrm>
              <a:off x="6192180" y="3000548"/>
              <a:ext cx="216024" cy="533400"/>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690253E8-D3EB-4AA1-A150-27AC2652CD20}"/>
                </a:ext>
              </a:extLst>
            </p:cNvPr>
            <p:cNvCxnSpPr>
              <a:cxnSpLocks/>
              <a:stCxn id="40" idx="2"/>
              <a:endCxn id="39" idx="4"/>
            </p:cNvCxnSpPr>
            <p:nvPr/>
          </p:nvCxnSpPr>
          <p:spPr>
            <a:xfrm>
              <a:off x="6300192" y="3533948"/>
              <a:ext cx="0" cy="93176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02483B30-1A60-4F30-8B92-3704AD50541C}"/>
                </a:ext>
              </a:extLst>
            </p:cNvPr>
            <p:cNvCxnSpPr>
              <a:cxnSpLocks/>
              <a:stCxn id="39" idx="4"/>
            </p:cNvCxnSpPr>
            <p:nvPr/>
          </p:nvCxnSpPr>
          <p:spPr>
            <a:xfrm rot="5400000">
              <a:off x="5611469" y="4146321"/>
              <a:ext cx="369332" cy="1008115"/>
            </a:xfrm>
            <a:prstGeom prst="bentConnector2">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627FB238-2477-421B-B6D2-16AC91C4EB61}"/>
                </a:ext>
              </a:extLst>
            </p:cNvPr>
            <p:cNvCxnSpPr>
              <a:cxnSpLocks/>
            </p:cNvCxnSpPr>
            <p:nvPr/>
          </p:nvCxnSpPr>
          <p:spPr>
            <a:xfrm rot="16200000" flipV="1">
              <a:off x="5278631" y="1978985"/>
              <a:ext cx="1035015" cy="1008115"/>
            </a:xfrm>
            <a:prstGeom prst="bentConnector3">
              <a:avLst>
                <a:gd name="adj1" fmla="val 99773"/>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45F5011-5EF0-475C-B148-D55A5251D2A5}"/>
                </a:ext>
              </a:extLst>
            </p:cNvPr>
            <p:cNvCxnSpPr/>
            <p:nvPr/>
          </p:nvCxnSpPr>
          <p:spPr>
            <a:xfrm>
              <a:off x="6660232" y="3843412"/>
              <a:ext cx="0" cy="82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4720BA6F-DF93-40F8-832B-E27E853A430F}"/>
                    </a:ext>
                  </a:extLst>
                </p:cNvPr>
                <p:cNvSpPr txBox="1"/>
                <p:nvPr/>
              </p:nvSpPr>
              <p:spPr>
                <a:xfrm>
                  <a:off x="6656968" y="4012834"/>
                  <a:ext cx="4851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𝑧</m:t>
                            </m:r>
                          </m:sub>
                        </m:sSub>
                      </m:oMath>
                    </m:oMathPara>
                  </a14:m>
                  <a:endParaRPr lang="zh-CN" altLang="en-US" dirty="0"/>
                </a:p>
              </p:txBody>
            </p:sp>
          </mc:Choice>
          <mc:Fallback xmlns="">
            <p:sp>
              <p:nvSpPr>
                <p:cNvPr id="49" name="文本框 48">
                  <a:extLst>
                    <a:ext uri="{FF2B5EF4-FFF2-40B4-BE49-F238E27FC236}">
                      <a16:creationId xmlns:a16="http://schemas.microsoft.com/office/drawing/2014/main" id="{4720BA6F-DF93-40F8-832B-E27E853A430F}"/>
                    </a:ext>
                  </a:extLst>
                </p:cNvPr>
                <p:cNvSpPr txBox="1">
                  <a:spLocks noRot="1" noChangeAspect="1" noMove="1" noResize="1" noEditPoints="1" noAdjustHandles="1" noChangeArrowheads="1" noChangeShapeType="1" noTextEdit="1"/>
                </p:cNvSpPr>
                <p:nvPr/>
              </p:nvSpPr>
              <p:spPr>
                <a:xfrm>
                  <a:off x="6656968" y="4012834"/>
                  <a:ext cx="485197" cy="36933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06B4D7FA-4994-4EA1-8D7A-318F2C76D475}"/>
                    </a:ext>
                  </a:extLst>
                </p:cNvPr>
                <p:cNvSpPr txBox="1"/>
                <p:nvPr/>
              </p:nvSpPr>
              <p:spPr>
                <a:xfrm>
                  <a:off x="6451335" y="3014784"/>
                  <a:ext cx="83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ea typeface="Cambria Math" panose="02040503050406030204" pitchFamily="18" charset="0"/>
                          </a:rPr>
                          <m:t>≈0</m:t>
                        </m:r>
                      </m:oMath>
                    </m:oMathPara>
                  </a14:m>
                  <a:endParaRPr lang="zh-CN" altLang="en-US" dirty="0"/>
                </a:p>
              </p:txBody>
            </p:sp>
          </mc:Choice>
          <mc:Fallback xmlns="">
            <p:sp>
              <p:nvSpPr>
                <p:cNvPr id="50" name="文本框 49">
                  <a:extLst>
                    <a:ext uri="{FF2B5EF4-FFF2-40B4-BE49-F238E27FC236}">
                      <a16:creationId xmlns:a16="http://schemas.microsoft.com/office/drawing/2014/main" id="{06B4D7FA-4994-4EA1-8D7A-318F2C76D475}"/>
                    </a:ext>
                  </a:extLst>
                </p:cNvPr>
                <p:cNvSpPr txBox="1">
                  <a:spLocks noRot="1" noChangeAspect="1" noMove="1" noResize="1" noEditPoints="1" noAdjustHandles="1" noChangeArrowheads="1" noChangeShapeType="1" noTextEdit="1"/>
                </p:cNvSpPr>
                <p:nvPr/>
              </p:nvSpPr>
              <p:spPr>
                <a:xfrm>
                  <a:off x="6451335" y="3014784"/>
                  <a:ext cx="837665" cy="369332"/>
                </a:xfrm>
                <a:prstGeom prst="rect">
                  <a:avLst/>
                </a:prstGeom>
                <a:blipFill>
                  <a:blip r:embed="rId3"/>
                  <a:stretch>
                    <a:fillRect/>
                  </a:stretch>
                </a:blipFill>
              </p:spPr>
              <p:txBody>
                <a:bodyPr/>
                <a:lstStyle/>
                <a:p>
                  <a:r>
                    <a:rPr lang="zh-CN" altLang="en-US">
                      <a:noFill/>
                    </a:rPr>
                    <a:t> </a:t>
                  </a:r>
                </a:p>
              </p:txBody>
            </p:sp>
          </mc:Fallback>
        </mc:AlternateContent>
        <p:sp>
          <p:nvSpPr>
            <p:cNvPr id="53" name="文本框 52">
              <a:extLst>
                <a:ext uri="{FF2B5EF4-FFF2-40B4-BE49-F238E27FC236}">
                  <a16:creationId xmlns:a16="http://schemas.microsoft.com/office/drawing/2014/main" id="{BE4E0850-4E83-4225-BAC4-F16AFFDE1FE1}"/>
                </a:ext>
              </a:extLst>
            </p:cNvPr>
            <p:cNvSpPr txBox="1"/>
            <p:nvPr/>
          </p:nvSpPr>
          <p:spPr>
            <a:xfrm>
              <a:off x="5860129" y="3708526"/>
              <a:ext cx="300082" cy="369332"/>
            </a:xfrm>
            <a:prstGeom prst="rect">
              <a:avLst/>
            </a:prstGeom>
            <a:noFill/>
          </p:spPr>
          <p:txBody>
            <a:bodyPr wrap="none" rtlCol="0">
              <a:spAutoFit/>
            </a:bodyPr>
            <a:lstStyle/>
            <a:p>
              <a:r>
                <a:rPr lang="en-US" altLang="zh-CN" dirty="0"/>
                <a:t>+</a:t>
              </a:r>
              <a:endParaRPr lang="zh-CN" altLang="en-US" dirty="0"/>
            </a:p>
          </p:txBody>
        </p:sp>
        <p:sp>
          <p:nvSpPr>
            <p:cNvPr id="54" name="文本框 53">
              <a:extLst>
                <a:ext uri="{FF2B5EF4-FFF2-40B4-BE49-F238E27FC236}">
                  <a16:creationId xmlns:a16="http://schemas.microsoft.com/office/drawing/2014/main" id="{04706ECF-6B8B-49F4-A0B7-54CC0C350E3C}"/>
                </a:ext>
              </a:extLst>
            </p:cNvPr>
            <p:cNvSpPr txBox="1"/>
            <p:nvPr/>
          </p:nvSpPr>
          <p:spPr>
            <a:xfrm>
              <a:off x="5915763" y="4413207"/>
              <a:ext cx="255198" cy="369332"/>
            </a:xfrm>
            <a:prstGeom prst="rect">
              <a:avLst/>
            </a:prstGeom>
            <a:noFill/>
          </p:spPr>
          <p:txBody>
            <a:bodyPr wrap="none" rtlCol="0">
              <a:spAutoFit/>
            </a:bodyPr>
            <a:lstStyle/>
            <a:p>
              <a:r>
                <a:rPr lang="en-US" altLang="zh-CN" dirty="0"/>
                <a:t>-</a:t>
              </a:r>
              <a:endParaRPr lang="zh-CN" altLang="en-US" dirty="0"/>
            </a:p>
          </p:txBody>
        </p:sp>
        <p:cxnSp>
          <p:nvCxnSpPr>
            <p:cNvPr id="59" name="直接连接符 58">
              <a:extLst>
                <a:ext uri="{FF2B5EF4-FFF2-40B4-BE49-F238E27FC236}">
                  <a16:creationId xmlns:a16="http://schemas.microsoft.com/office/drawing/2014/main" id="{07CA7FA7-66D0-4406-B304-4E8289E9E6D5}"/>
                </a:ext>
              </a:extLst>
            </p:cNvPr>
            <p:cNvCxnSpPr>
              <a:cxnSpLocks/>
            </p:cNvCxnSpPr>
            <p:nvPr/>
          </p:nvCxnSpPr>
          <p:spPr>
            <a:xfrm>
              <a:off x="6119405" y="2640169"/>
              <a:ext cx="4230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等腰三角形 60">
              <a:extLst>
                <a:ext uri="{FF2B5EF4-FFF2-40B4-BE49-F238E27FC236}">
                  <a16:creationId xmlns:a16="http://schemas.microsoft.com/office/drawing/2014/main" id="{E765920C-C54A-4275-A680-C7A6016FBE29}"/>
                </a:ext>
              </a:extLst>
            </p:cNvPr>
            <p:cNvSpPr/>
            <p:nvPr/>
          </p:nvSpPr>
          <p:spPr>
            <a:xfrm rot="10800000">
              <a:off x="6119405" y="2370451"/>
              <a:ext cx="392776" cy="266461"/>
            </a:xfrm>
            <a:prstGeom prst="triangl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箭头连接符 68">
              <a:extLst>
                <a:ext uri="{FF2B5EF4-FFF2-40B4-BE49-F238E27FC236}">
                  <a16:creationId xmlns:a16="http://schemas.microsoft.com/office/drawing/2014/main" id="{6D511157-230D-4B79-A552-34B80A553842}"/>
                </a:ext>
              </a:extLst>
            </p:cNvPr>
            <p:cNvCxnSpPr/>
            <p:nvPr/>
          </p:nvCxnSpPr>
          <p:spPr>
            <a:xfrm>
              <a:off x="5292077" y="2370451"/>
              <a:ext cx="0" cy="2095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D696ABEA-A525-4CCC-B50C-7C8C0BE52CD9}"/>
                </a:ext>
              </a:extLst>
            </p:cNvPr>
            <p:cNvSpPr txBox="1"/>
            <p:nvPr/>
          </p:nvSpPr>
          <p:spPr>
            <a:xfrm>
              <a:off x="4932040" y="3170312"/>
              <a:ext cx="453970" cy="369332"/>
            </a:xfrm>
            <a:prstGeom prst="rect">
              <a:avLst/>
            </a:prstGeom>
            <a:noFill/>
          </p:spPr>
          <p:txBody>
            <a:bodyPr wrap="none" rtlCol="0">
              <a:spAutoFit/>
            </a:bodyPr>
            <a:lstStyle/>
            <a:p>
              <a:r>
                <a:rPr lang="en-US" altLang="zh-CN" dirty="0" err="1"/>
                <a:t>Uo</a:t>
              </a:r>
              <a:endParaRPr lang="zh-CN" altLang="en-US" dirty="0"/>
            </a:p>
          </p:txBody>
        </p:sp>
      </p:grpSp>
      <p:sp>
        <p:nvSpPr>
          <p:cNvPr id="73" name="椭圆 72">
            <a:extLst>
              <a:ext uri="{FF2B5EF4-FFF2-40B4-BE49-F238E27FC236}">
                <a16:creationId xmlns:a16="http://schemas.microsoft.com/office/drawing/2014/main" id="{3B9764D2-4FAC-449C-B241-F40D798789E6}"/>
              </a:ext>
            </a:extLst>
          </p:cNvPr>
          <p:cNvSpPr/>
          <p:nvPr/>
        </p:nvSpPr>
        <p:spPr>
          <a:xfrm>
            <a:off x="2280978" y="3246512"/>
            <a:ext cx="753940" cy="744535"/>
          </a:xfrm>
          <a:prstGeom prst="ellipse">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弧形 75">
            <a:extLst>
              <a:ext uri="{FF2B5EF4-FFF2-40B4-BE49-F238E27FC236}">
                <a16:creationId xmlns:a16="http://schemas.microsoft.com/office/drawing/2014/main" id="{14CDC6AE-C8F8-4731-A189-27393A701B37}"/>
              </a:ext>
            </a:extLst>
          </p:cNvPr>
          <p:cNvSpPr/>
          <p:nvPr/>
        </p:nvSpPr>
        <p:spPr>
          <a:xfrm flipV="1">
            <a:off x="2619632" y="2946727"/>
            <a:ext cx="4832686" cy="1722512"/>
          </a:xfrm>
          <a:prstGeom prst="arc">
            <a:avLst>
              <a:gd name="adj1" fmla="val 11087352"/>
              <a:gd name="adj2" fmla="val 18870246"/>
            </a:avLst>
          </a:prstGeom>
          <a:ln w="25400">
            <a:solidFill>
              <a:schemeClr val="tx1"/>
            </a:solidFill>
            <a:prstDash val="sys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377049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3">
            <a:extLst>
              <a:ext uri="{FF2B5EF4-FFF2-40B4-BE49-F238E27FC236}">
                <a16:creationId xmlns:a16="http://schemas.microsoft.com/office/drawing/2014/main" id="{380755CA-E77F-4B30-9422-4B2A57197FFC}"/>
              </a:ext>
            </a:extLst>
          </p:cNvPr>
          <p:cNvSpPr>
            <a:spLocks noGrp="1"/>
          </p:cNvSpPr>
          <p:nvPr>
            <p:ph type="sldNum" sz="quarter" idx="12"/>
          </p:nvPr>
        </p:nvSpPr>
        <p:spPr/>
        <p:txBody>
          <a:bodyPr/>
          <a:lstStyle/>
          <a:p>
            <a:fld id="{F5D27BB0-EC8F-48BB-ADCB-DB8F9058498D}" type="slidenum">
              <a:rPr lang="en-US" altLang="zh-CN"/>
              <a:pPr/>
              <a:t>38</a:t>
            </a:fld>
            <a:endParaRPr lang="en-US" altLang="zh-CN"/>
          </a:p>
        </p:txBody>
      </p:sp>
      <p:sp>
        <p:nvSpPr>
          <p:cNvPr id="282626" name="Rectangle 2">
            <a:extLst>
              <a:ext uri="{FF2B5EF4-FFF2-40B4-BE49-F238E27FC236}">
                <a16:creationId xmlns:a16="http://schemas.microsoft.com/office/drawing/2014/main" id="{CF0D5348-F6D7-4EB9-812A-E26FBAF07752}"/>
              </a:ext>
            </a:extLst>
          </p:cNvPr>
          <p:cNvSpPr>
            <a:spLocks noChangeArrowheads="1"/>
          </p:cNvSpPr>
          <p:nvPr/>
        </p:nvSpPr>
        <p:spPr bwMode="auto">
          <a:xfrm>
            <a:off x="990600" y="4419600"/>
            <a:ext cx="4953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zh-CN" altLang="en-US">
                <a:solidFill>
                  <a:srgbClr val="FF0000"/>
                </a:solidFill>
                <a:latin typeface="宋体" panose="02010600030101010101" pitchFamily="2" charset="-122"/>
              </a:rPr>
              <a:t>解：</a:t>
            </a:r>
            <a:r>
              <a:rPr lang="zh-CN" altLang="en-US">
                <a:solidFill>
                  <a:srgbClr val="0033CC"/>
                </a:solidFill>
                <a:latin typeface="宋体" panose="02010600030101010101" pitchFamily="2" charset="-122"/>
              </a:rPr>
              <a:t>取</a:t>
            </a:r>
            <a:r>
              <a:rPr lang="zh-CN" altLang="en-US">
                <a:solidFill>
                  <a:srgbClr val="000000"/>
                </a:solidFill>
                <a:latin typeface="宋体" panose="02010600030101010101" pitchFamily="2" charset="-122"/>
              </a:rPr>
              <a:t>  </a:t>
            </a:r>
            <a:r>
              <a:rPr lang="en-US" altLang="zh-CN">
                <a:solidFill>
                  <a:srgbClr val="000000"/>
                </a:solidFill>
              </a:rPr>
              <a:t>I</a:t>
            </a:r>
            <a:r>
              <a:rPr lang="en-US" altLang="zh-CN" baseline="-25000">
                <a:solidFill>
                  <a:srgbClr val="000000"/>
                </a:solidFill>
              </a:rPr>
              <a:t>z</a:t>
            </a:r>
            <a:r>
              <a:rPr lang="en-US" altLang="zh-CN">
                <a:solidFill>
                  <a:srgbClr val="000000"/>
                </a:solidFill>
              </a:rPr>
              <a:t> = (1/2) I</a:t>
            </a:r>
            <a:r>
              <a:rPr lang="en-US" altLang="zh-CN" baseline="-25000">
                <a:solidFill>
                  <a:srgbClr val="000000"/>
                </a:solidFill>
              </a:rPr>
              <a:t>zm</a:t>
            </a:r>
            <a:r>
              <a:rPr lang="en-US" altLang="zh-CN">
                <a:solidFill>
                  <a:srgbClr val="000000"/>
                </a:solidFill>
              </a:rPr>
              <a:t> = 10mA</a:t>
            </a:r>
            <a:endParaRPr lang="en-US" altLang="zh-CN">
              <a:solidFill>
                <a:schemeClr val="tx1"/>
              </a:solidFill>
            </a:endParaRPr>
          </a:p>
        </p:txBody>
      </p:sp>
      <p:sp>
        <p:nvSpPr>
          <p:cNvPr id="282627" name="Rectangle 3">
            <a:extLst>
              <a:ext uri="{FF2B5EF4-FFF2-40B4-BE49-F238E27FC236}">
                <a16:creationId xmlns:a16="http://schemas.microsoft.com/office/drawing/2014/main" id="{55A33E0D-55F1-4B6A-BD4B-2D3A1B36725B}"/>
              </a:ext>
            </a:extLst>
          </p:cNvPr>
          <p:cNvSpPr>
            <a:spLocks noChangeArrowheads="1"/>
          </p:cNvSpPr>
          <p:nvPr/>
        </p:nvSpPr>
        <p:spPr bwMode="auto">
          <a:xfrm>
            <a:off x="838200" y="533400"/>
            <a:ext cx="2514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a:spcBef>
                <a:spcPct val="0"/>
              </a:spcBef>
            </a:pPr>
            <a:r>
              <a:rPr lang="en-US" altLang="zh-CN">
                <a:solidFill>
                  <a:srgbClr val="FF0000"/>
                </a:solidFill>
                <a:latin typeface="宋体" panose="02010600030101010101" pitchFamily="2" charset="-122"/>
              </a:rPr>
              <a:t>2.</a:t>
            </a:r>
            <a:r>
              <a:rPr lang="zh-CN" altLang="en-US">
                <a:solidFill>
                  <a:srgbClr val="0000CC"/>
                </a:solidFill>
                <a:latin typeface="宋体" panose="02010600030101010101" pitchFamily="2" charset="-122"/>
              </a:rPr>
              <a:t>参数计算</a:t>
            </a:r>
            <a:endParaRPr lang="zh-CN" altLang="en-US">
              <a:solidFill>
                <a:srgbClr val="0000CC"/>
              </a:solidFill>
            </a:endParaRPr>
          </a:p>
        </p:txBody>
      </p:sp>
      <p:sp>
        <p:nvSpPr>
          <p:cNvPr id="282628" name="Rectangle 4">
            <a:extLst>
              <a:ext uri="{FF2B5EF4-FFF2-40B4-BE49-F238E27FC236}">
                <a16:creationId xmlns:a16="http://schemas.microsoft.com/office/drawing/2014/main" id="{AE318F91-82CE-4C83-865B-51660F55D8E5}"/>
              </a:ext>
            </a:extLst>
          </p:cNvPr>
          <p:cNvSpPr>
            <a:spLocks noChangeArrowheads="1"/>
          </p:cNvSpPr>
          <p:nvPr/>
        </p:nvSpPr>
        <p:spPr bwMode="auto">
          <a:xfrm>
            <a:off x="1066800" y="838200"/>
            <a:ext cx="70040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lnSpc>
                <a:spcPct val="120000"/>
              </a:lnSpc>
              <a:spcBef>
                <a:spcPct val="0"/>
              </a:spcBef>
            </a:pPr>
            <a:r>
              <a:rPr lang="zh-CN" altLang="en-US">
                <a:solidFill>
                  <a:srgbClr val="0000CC"/>
                </a:solidFill>
                <a:latin typeface="宋体" panose="02010600030101010101" pitchFamily="2" charset="-122"/>
              </a:rPr>
              <a:t>例</a:t>
            </a:r>
            <a:r>
              <a:rPr lang="zh-CN" altLang="en-US" sz="2000">
                <a:solidFill>
                  <a:srgbClr val="000000"/>
                </a:solidFill>
                <a:latin typeface="宋体" panose="02010600030101010101" pitchFamily="2" charset="-122"/>
              </a:rPr>
              <a:t>：</a:t>
            </a:r>
            <a:r>
              <a:rPr lang="zh-CN" altLang="en-US">
                <a:solidFill>
                  <a:srgbClr val="000000"/>
                </a:solidFill>
              </a:rPr>
              <a:t>已知负载工作电流</a:t>
            </a:r>
            <a:r>
              <a:rPr lang="en-US" altLang="zh-CN">
                <a:solidFill>
                  <a:schemeClr val="accent2"/>
                </a:solidFill>
              </a:rPr>
              <a:t>I</a:t>
            </a:r>
            <a:r>
              <a:rPr lang="en-US" altLang="zh-CN" baseline="-25000">
                <a:solidFill>
                  <a:schemeClr val="accent2"/>
                </a:solidFill>
              </a:rPr>
              <a:t>L</a:t>
            </a:r>
            <a:r>
              <a:rPr lang="en-US" altLang="zh-CN">
                <a:solidFill>
                  <a:srgbClr val="0033CC"/>
                </a:solidFill>
              </a:rPr>
              <a:t>=10mA</a:t>
            </a:r>
            <a:r>
              <a:rPr lang="zh-CN" altLang="en-US" sz="3200">
                <a:solidFill>
                  <a:srgbClr val="0033CC"/>
                </a:solidFill>
              </a:rPr>
              <a:t>，</a:t>
            </a:r>
            <a:r>
              <a:rPr lang="zh-CN" altLang="en-US">
                <a:solidFill>
                  <a:srgbClr val="000000"/>
                </a:solidFill>
              </a:rPr>
              <a:t>工作电压 </a:t>
            </a:r>
            <a:r>
              <a:rPr lang="en-US" altLang="zh-CN">
                <a:solidFill>
                  <a:schemeClr val="accent2"/>
                </a:solidFill>
              </a:rPr>
              <a:t>U</a:t>
            </a:r>
            <a:r>
              <a:rPr lang="en-US" altLang="zh-CN" baseline="-25000">
                <a:solidFill>
                  <a:schemeClr val="accent2"/>
                </a:solidFill>
              </a:rPr>
              <a:t>0</a:t>
            </a:r>
            <a:r>
              <a:rPr lang="en-US" altLang="zh-CN">
                <a:solidFill>
                  <a:schemeClr val="accent2"/>
                </a:solidFill>
              </a:rPr>
              <a:t>=</a:t>
            </a:r>
            <a:r>
              <a:rPr lang="en-US" altLang="zh-CN">
                <a:solidFill>
                  <a:srgbClr val="0033CC"/>
                </a:solidFill>
              </a:rPr>
              <a:t>10V</a:t>
            </a:r>
            <a:r>
              <a:rPr lang="en-US" altLang="zh-CN">
                <a:solidFill>
                  <a:srgbClr val="000000"/>
                </a:solidFill>
              </a:rPr>
              <a:t>,</a:t>
            </a:r>
          </a:p>
          <a:p>
            <a:pPr algn="l">
              <a:lnSpc>
                <a:spcPct val="120000"/>
              </a:lnSpc>
              <a:spcBef>
                <a:spcPct val="0"/>
              </a:spcBef>
            </a:pPr>
            <a:r>
              <a:rPr lang="en-US" altLang="zh-CN">
                <a:solidFill>
                  <a:srgbClr val="000000"/>
                </a:solidFill>
              </a:rPr>
              <a:t>    </a:t>
            </a:r>
            <a:r>
              <a:rPr lang="zh-CN" altLang="en-US">
                <a:solidFill>
                  <a:srgbClr val="000000"/>
                </a:solidFill>
              </a:rPr>
              <a:t>稳压管</a:t>
            </a:r>
            <a:r>
              <a:rPr lang="en-US" altLang="zh-CN">
                <a:solidFill>
                  <a:schemeClr val="accent2"/>
                </a:solidFill>
              </a:rPr>
              <a:t>I</a:t>
            </a:r>
            <a:r>
              <a:rPr lang="en-US" altLang="zh-CN" baseline="-25000">
                <a:solidFill>
                  <a:schemeClr val="accent2"/>
                </a:solidFill>
              </a:rPr>
              <a:t>zm</a:t>
            </a:r>
            <a:r>
              <a:rPr lang="en-US" altLang="zh-CN">
                <a:solidFill>
                  <a:schemeClr val="accent2"/>
                </a:solidFill>
              </a:rPr>
              <a:t>=</a:t>
            </a:r>
            <a:r>
              <a:rPr lang="en-US" altLang="zh-CN">
                <a:solidFill>
                  <a:srgbClr val="0033CC"/>
                </a:solidFill>
              </a:rPr>
              <a:t>20mA</a:t>
            </a:r>
            <a:r>
              <a:rPr lang="zh-CN" altLang="en-US">
                <a:solidFill>
                  <a:srgbClr val="000000"/>
                </a:solidFill>
              </a:rPr>
              <a:t>，问：</a:t>
            </a:r>
            <a:r>
              <a:rPr lang="en-US" altLang="zh-CN">
                <a:solidFill>
                  <a:srgbClr val="000000"/>
                </a:solidFill>
              </a:rPr>
              <a:t>R</a:t>
            </a:r>
            <a:r>
              <a:rPr lang="zh-CN" altLang="en-US">
                <a:solidFill>
                  <a:srgbClr val="000000"/>
                </a:solidFill>
              </a:rPr>
              <a:t>取多大为宜？</a:t>
            </a:r>
          </a:p>
        </p:txBody>
      </p:sp>
      <p:sp>
        <p:nvSpPr>
          <p:cNvPr id="282630" name="Text Box 6">
            <a:extLst>
              <a:ext uri="{FF2B5EF4-FFF2-40B4-BE49-F238E27FC236}">
                <a16:creationId xmlns:a16="http://schemas.microsoft.com/office/drawing/2014/main" id="{E2ED76BF-C333-4E5D-809A-1A756F5AA64D}"/>
              </a:ext>
            </a:extLst>
          </p:cNvPr>
          <p:cNvSpPr txBox="1">
            <a:spLocks noChangeArrowheads="1"/>
          </p:cNvSpPr>
          <p:nvPr/>
        </p:nvSpPr>
        <p:spPr bwMode="auto">
          <a:xfrm>
            <a:off x="2133600" y="50292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chemeClr val="tx1"/>
                </a:solidFill>
              </a:rPr>
              <a:t>I</a:t>
            </a:r>
            <a:r>
              <a:rPr lang="en-US" altLang="zh-CN" baseline="-25000">
                <a:solidFill>
                  <a:schemeClr val="tx1"/>
                </a:solidFill>
              </a:rPr>
              <a:t>R </a:t>
            </a:r>
            <a:r>
              <a:rPr lang="en-US" altLang="zh-CN">
                <a:solidFill>
                  <a:schemeClr val="tx1"/>
                </a:solidFill>
              </a:rPr>
              <a:t>= I</a:t>
            </a:r>
            <a:r>
              <a:rPr lang="en-US" altLang="zh-CN" baseline="-25000">
                <a:solidFill>
                  <a:schemeClr val="tx1"/>
                </a:solidFill>
              </a:rPr>
              <a:t>z </a:t>
            </a:r>
            <a:r>
              <a:rPr lang="en-US" altLang="zh-CN">
                <a:solidFill>
                  <a:schemeClr val="tx1"/>
                </a:solidFill>
              </a:rPr>
              <a:t>+ I</a:t>
            </a:r>
            <a:r>
              <a:rPr lang="en-US" altLang="zh-CN" baseline="-25000">
                <a:solidFill>
                  <a:schemeClr val="tx1"/>
                </a:solidFill>
              </a:rPr>
              <a:t>L </a:t>
            </a:r>
            <a:r>
              <a:rPr lang="en-US" altLang="zh-CN">
                <a:solidFill>
                  <a:schemeClr val="tx1"/>
                </a:solidFill>
              </a:rPr>
              <a:t>= 20 mA</a:t>
            </a:r>
          </a:p>
        </p:txBody>
      </p:sp>
      <p:sp>
        <p:nvSpPr>
          <p:cNvPr id="282631" name="Text Box 7">
            <a:extLst>
              <a:ext uri="{FF2B5EF4-FFF2-40B4-BE49-F238E27FC236}">
                <a16:creationId xmlns:a16="http://schemas.microsoft.com/office/drawing/2014/main" id="{31493B68-4796-4EC4-9F6A-FB66C36EAD85}"/>
              </a:ext>
            </a:extLst>
          </p:cNvPr>
          <p:cNvSpPr txBox="1">
            <a:spLocks noChangeArrowheads="1"/>
          </p:cNvSpPr>
          <p:nvPr/>
        </p:nvSpPr>
        <p:spPr bwMode="auto">
          <a:xfrm>
            <a:off x="2057400" y="56388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chemeClr val="tx1"/>
                </a:solidFill>
              </a:rPr>
              <a:t>R = ( U</a:t>
            </a:r>
            <a:r>
              <a:rPr lang="en-US" altLang="zh-CN" baseline="-25000">
                <a:solidFill>
                  <a:schemeClr val="tx1"/>
                </a:solidFill>
              </a:rPr>
              <a:t>I </a:t>
            </a:r>
            <a:r>
              <a:rPr lang="en-US" altLang="zh-CN">
                <a:solidFill>
                  <a:schemeClr val="tx1"/>
                </a:solidFill>
              </a:rPr>
              <a:t>– U</a:t>
            </a:r>
            <a:r>
              <a:rPr lang="en-US" altLang="zh-CN" baseline="-25000">
                <a:solidFill>
                  <a:schemeClr val="tx1"/>
                </a:solidFill>
              </a:rPr>
              <a:t>Z </a:t>
            </a:r>
            <a:r>
              <a:rPr lang="en-US" altLang="zh-CN">
                <a:solidFill>
                  <a:schemeClr val="tx1"/>
                </a:solidFill>
              </a:rPr>
              <a:t>) / I</a:t>
            </a:r>
            <a:r>
              <a:rPr lang="en-US" altLang="zh-CN" baseline="-25000">
                <a:solidFill>
                  <a:schemeClr val="tx1"/>
                </a:solidFill>
              </a:rPr>
              <a:t>R</a:t>
            </a:r>
            <a:r>
              <a:rPr lang="en-US" altLang="zh-CN">
                <a:solidFill>
                  <a:schemeClr val="tx1"/>
                </a:solidFill>
              </a:rPr>
              <a:t> = ( 20 – 10 ) / 20 = 0.5 K</a:t>
            </a:r>
            <a:r>
              <a:rPr lang="en-US" altLang="zh-CN">
                <a:solidFill>
                  <a:schemeClr val="tx1"/>
                </a:solidFill>
                <a:cs typeface="Times New Roman" panose="02020603050405020304" pitchFamily="18" charset="0"/>
              </a:rPr>
              <a:t>Ω</a:t>
            </a:r>
            <a:endParaRPr lang="en-US" altLang="zh-CN">
              <a:solidFill>
                <a:schemeClr val="tx1"/>
              </a:solidFill>
            </a:endParaRPr>
          </a:p>
        </p:txBody>
      </p:sp>
      <p:grpSp>
        <p:nvGrpSpPr>
          <p:cNvPr id="282662" name="Group 38">
            <a:extLst>
              <a:ext uri="{FF2B5EF4-FFF2-40B4-BE49-F238E27FC236}">
                <a16:creationId xmlns:a16="http://schemas.microsoft.com/office/drawing/2014/main" id="{880A43D6-1759-4D83-B4B0-0C92F22AC309}"/>
              </a:ext>
            </a:extLst>
          </p:cNvPr>
          <p:cNvGrpSpPr>
            <a:grpSpLocks/>
          </p:cNvGrpSpPr>
          <p:nvPr/>
        </p:nvGrpSpPr>
        <p:grpSpPr bwMode="auto">
          <a:xfrm>
            <a:off x="2286000" y="2209800"/>
            <a:ext cx="4648200" cy="1905000"/>
            <a:chOff x="1824" y="1200"/>
            <a:chExt cx="2928" cy="1200"/>
          </a:xfrm>
        </p:grpSpPr>
        <p:sp>
          <p:nvSpPr>
            <p:cNvPr id="282661" name="Rectangle 37">
              <a:extLst>
                <a:ext uri="{FF2B5EF4-FFF2-40B4-BE49-F238E27FC236}">
                  <a16:creationId xmlns:a16="http://schemas.microsoft.com/office/drawing/2014/main" id="{94DC459B-AF3E-4AED-A841-8FD3D36D5918}"/>
                </a:ext>
              </a:extLst>
            </p:cNvPr>
            <p:cNvSpPr>
              <a:spLocks noChangeArrowheads="1"/>
            </p:cNvSpPr>
            <p:nvPr/>
          </p:nvSpPr>
          <p:spPr bwMode="auto">
            <a:xfrm>
              <a:off x="1824" y="1200"/>
              <a:ext cx="2928" cy="1200"/>
            </a:xfrm>
            <a:prstGeom prst="rect">
              <a:avLst/>
            </a:prstGeom>
            <a:solidFill>
              <a:srgbClr val="CCFF99"/>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endParaRPr lang="zh-CN" altLang="en-US"/>
            </a:p>
          </p:txBody>
        </p:sp>
        <p:grpSp>
          <p:nvGrpSpPr>
            <p:cNvPr id="282632" name="Group 8">
              <a:extLst>
                <a:ext uri="{FF2B5EF4-FFF2-40B4-BE49-F238E27FC236}">
                  <a16:creationId xmlns:a16="http://schemas.microsoft.com/office/drawing/2014/main" id="{8936444E-6816-436D-847B-2C9E6B129817}"/>
                </a:ext>
              </a:extLst>
            </p:cNvPr>
            <p:cNvGrpSpPr>
              <a:grpSpLocks/>
            </p:cNvGrpSpPr>
            <p:nvPr/>
          </p:nvGrpSpPr>
          <p:grpSpPr bwMode="auto">
            <a:xfrm>
              <a:off x="1968" y="1259"/>
              <a:ext cx="2631" cy="949"/>
              <a:chOff x="1968" y="1259"/>
              <a:chExt cx="2631" cy="949"/>
            </a:xfrm>
          </p:grpSpPr>
          <p:sp>
            <p:nvSpPr>
              <p:cNvPr id="282633" name="Line 9">
                <a:extLst>
                  <a:ext uri="{FF2B5EF4-FFF2-40B4-BE49-F238E27FC236}">
                    <a16:creationId xmlns:a16="http://schemas.microsoft.com/office/drawing/2014/main" id="{17853182-BB05-4F60-BE1F-79F2A80FEE02}"/>
                  </a:ext>
                </a:extLst>
              </p:cNvPr>
              <p:cNvSpPr>
                <a:spLocks noChangeShapeType="1"/>
              </p:cNvSpPr>
              <p:nvPr/>
            </p:nvSpPr>
            <p:spPr bwMode="auto">
              <a:xfrm>
                <a:off x="2352" y="1584"/>
                <a:ext cx="13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34" name="Line 10">
                <a:extLst>
                  <a:ext uri="{FF2B5EF4-FFF2-40B4-BE49-F238E27FC236}">
                    <a16:creationId xmlns:a16="http://schemas.microsoft.com/office/drawing/2014/main" id="{B2553BF4-6C19-43D4-89B9-A2E159BFB0B1}"/>
                  </a:ext>
                </a:extLst>
              </p:cNvPr>
              <p:cNvSpPr>
                <a:spLocks noChangeShapeType="1"/>
              </p:cNvSpPr>
              <p:nvPr/>
            </p:nvSpPr>
            <p:spPr bwMode="auto">
              <a:xfrm>
                <a:off x="3696" y="1584"/>
                <a:ext cx="0" cy="6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35" name="Line 11">
                <a:extLst>
                  <a:ext uri="{FF2B5EF4-FFF2-40B4-BE49-F238E27FC236}">
                    <a16:creationId xmlns:a16="http://schemas.microsoft.com/office/drawing/2014/main" id="{9121BC88-1A90-4ACF-B4C5-D14B707FA583}"/>
                  </a:ext>
                </a:extLst>
              </p:cNvPr>
              <p:cNvSpPr>
                <a:spLocks noChangeShapeType="1"/>
              </p:cNvSpPr>
              <p:nvPr/>
            </p:nvSpPr>
            <p:spPr bwMode="auto">
              <a:xfrm>
                <a:off x="3120" y="1584"/>
                <a:ext cx="0" cy="6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36" name="Freeform 12">
                <a:extLst>
                  <a:ext uri="{FF2B5EF4-FFF2-40B4-BE49-F238E27FC236}">
                    <a16:creationId xmlns:a16="http://schemas.microsoft.com/office/drawing/2014/main" id="{3C1F9045-688F-4ECA-AE20-BD586528D447}"/>
                  </a:ext>
                </a:extLst>
              </p:cNvPr>
              <p:cNvSpPr>
                <a:spLocks/>
              </p:cNvSpPr>
              <p:nvPr/>
            </p:nvSpPr>
            <p:spPr bwMode="auto">
              <a:xfrm>
                <a:off x="3024" y="1776"/>
                <a:ext cx="175" cy="144"/>
              </a:xfrm>
              <a:custGeom>
                <a:avLst/>
                <a:gdLst>
                  <a:gd name="T0" fmla="*/ 0 w 127"/>
                  <a:gd name="T1" fmla="*/ 126 h 126"/>
                  <a:gd name="T2" fmla="*/ 62 w 127"/>
                  <a:gd name="T3" fmla="*/ 0 h 126"/>
                  <a:gd name="T4" fmla="*/ 127 w 127"/>
                  <a:gd name="T5" fmla="*/ 126 h 126"/>
                  <a:gd name="T6" fmla="*/ 0 w 127"/>
                  <a:gd name="T7" fmla="*/ 126 h 126"/>
                </a:gdLst>
                <a:ahLst/>
                <a:cxnLst>
                  <a:cxn ang="0">
                    <a:pos x="T0" y="T1"/>
                  </a:cxn>
                  <a:cxn ang="0">
                    <a:pos x="T2" y="T3"/>
                  </a:cxn>
                  <a:cxn ang="0">
                    <a:pos x="T4" y="T5"/>
                  </a:cxn>
                  <a:cxn ang="0">
                    <a:pos x="T6" y="T7"/>
                  </a:cxn>
                </a:cxnLst>
                <a:rect l="0" t="0" r="r" b="b"/>
                <a:pathLst>
                  <a:path w="127" h="126">
                    <a:moveTo>
                      <a:pt x="0" y="126"/>
                    </a:moveTo>
                    <a:lnTo>
                      <a:pt x="62" y="0"/>
                    </a:lnTo>
                    <a:lnTo>
                      <a:pt x="127" y="126"/>
                    </a:lnTo>
                    <a:lnTo>
                      <a:pt x="0" y="126"/>
                    </a:lnTo>
                    <a:close/>
                  </a:path>
                </a:pathLst>
              </a:custGeom>
              <a:solidFill>
                <a:srgbClr val="FFFFFF"/>
              </a:solidFill>
              <a:ln w="19050">
                <a:solidFill>
                  <a:srgbClr val="000000"/>
                </a:solidFill>
                <a:prstDash val="solid"/>
                <a:round/>
                <a:headEnd/>
                <a:tailEnd/>
              </a:ln>
            </p:spPr>
            <p:txBody>
              <a:bodyPr/>
              <a:lstStyle/>
              <a:p>
                <a:endParaRPr lang="zh-CN" altLang="en-US"/>
              </a:p>
            </p:txBody>
          </p:sp>
          <p:sp>
            <p:nvSpPr>
              <p:cNvPr id="282637" name="Line 13">
                <a:extLst>
                  <a:ext uri="{FF2B5EF4-FFF2-40B4-BE49-F238E27FC236}">
                    <a16:creationId xmlns:a16="http://schemas.microsoft.com/office/drawing/2014/main" id="{35CBA9D4-505E-4E3F-9238-FBF9830B5F83}"/>
                  </a:ext>
                </a:extLst>
              </p:cNvPr>
              <p:cNvSpPr>
                <a:spLocks noChangeShapeType="1"/>
              </p:cNvSpPr>
              <p:nvPr/>
            </p:nvSpPr>
            <p:spPr bwMode="auto">
              <a:xfrm>
                <a:off x="3024" y="1776"/>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38" name="Line 14">
                <a:extLst>
                  <a:ext uri="{FF2B5EF4-FFF2-40B4-BE49-F238E27FC236}">
                    <a16:creationId xmlns:a16="http://schemas.microsoft.com/office/drawing/2014/main" id="{888DECFB-0CD7-4D01-A058-FACFFA385158}"/>
                  </a:ext>
                </a:extLst>
              </p:cNvPr>
              <p:cNvSpPr>
                <a:spLocks noChangeShapeType="1"/>
              </p:cNvSpPr>
              <p:nvPr/>
            </p:nvSpPr>
            <p:spPr bwMode="auto">
              <a:xfrm>
                <a:off x="3216" y="1776"/>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39" name="Rectangle 15">
                <a:extLst>
                  <a:ext uri="{FF2B5EF4-FFF2-40B4-BE49-F238E27FC236}">
                    <a16:creationId xmlns:a16="http://schemas.microsoft.com/office/drawing/2014/main" id="{D3DD26D4-0BEA-42DC-AB2E-A188A2667FDC}"/>
                  </a:ext>
                </a:extLst>
              </p:cNvPr>
              <p:cNvSpPr>
                <a:spLocks noChangeArrowheads="1"/>
              </p:cNvSpPr>
              <p:nvPr/>
            </p:nvSpPr>
            <p:spPr bwMode="auto">
              <a:xfrm>
                <a:off x="3648" y="1776"/>
                <a:ext cx="96" cy="192"/>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0" name="Rectangle 16">
                <a:extLst>
                  <a:ext uri="{FF2B5EF4-FFF2-40B4-BE49-F238E27FC236}">
                    <a16:creationId xmlns:a16="http://schemas.microsoft.com/office/drawing/2014/main" id="{9CA3268A-DC6B-4D04-A45B-589BF42FF182}"/>
                  </a:ext>
                </a:extLst>
              </p:cNvPr>
              <p:cNvSpPr>
                <a:spLocks noChangeArrowheads="1"/>
              </p:cNvSpPr>
              <p:nvPr/>
            </p:nvSpPr>
            <p:spPr bwMode="auto">
              <a:xfrm>
                <a:off x="2736" y="1536"/>
                <a:ext cx="192" cy="9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1" name="Line 17">
                <a:extLst>
                  <a:ext uri="{FF2B5EF4-FFF2-40B4-BE49-F238E27FC236}">
                    <a16:creationId xmlns:a16="http://schemas.microsoft.com/office/drawing/2014/main" id="{8F5E5C17-3C42-47EB-BF77-BCCC1D8E8C7B}"/>
                  </a:ext>
                </a:extLst>
              </p:cNvPr>
              <p:cNvSpPr>
                <a:spLocks noChangeShapeType="1"/>
              </p:cNvSpPr>
              <p:nvPr/>
            </p:nvSpPr>
            <p:spPr bwMode="auto">
              <a:xfrm>
                <a:off x="2976" y="1920"/>
                <a:ext cx="0" cy="24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42" name="Line 18">
                <a:extLst>
                  <a:ext uri="{FF2B5EF4-FFF2-40B4-BE49-F238E27FC236}">
                    <a16:creationId xmlns:a16="http://schemas.microsoft.com/office/drawing/2014/main" id="{AA32C948-4517-4BD8-B7B1-AFE7DB15E825}"/>
                  </a:ext>
                </a:extLst>
              </p:cNvPr>
              <p:cNvSpPr>
                <a:spLocks noChangeShapeType="1"/>
              </p:cNvSpPr>
              <p:nvPr/>
            </p:nvSpPr>
            <p:spPr bwMode="auto">
              <a:xfrm>
                <a:off x="3264" y="1728"/>
                <a:ext cx="0" cy="336"/>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43" name="Line 19">
                <a:extLst>
                  <a:ext uri="{FF2B5EF4-FFF2-40B4-BE49-F238E27FC236}">
                    <a16:creationId xmlns:a16="http://schemas.microsoft.com/office/drawing/2014/main" id="{835769BF-2D8D-403D-A1A3-D22D6684F57D}"/>
                  </a:ext>
                </a:extLst>
              </p:cNvPr>
              <p:cNvSpPr>
                <a:spLocks noChangeShapeType="1"/>
              </p:cNvSpPr>
              <p:nvPr/>
            </p:nvSpPr>
            <p:spPr bwMode="auto">
              <a:xfrm>
                <a:off x="3840" y="1728"/>
                <a:ext cx="0" cy="384"/>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44" name="Rectangle 20">
                <a:extLst>
                  <a:ext uri="{FF2B5EF4-FFF2-40B4-BE49-F238E27FC236}">
                    <a16:creationId xmlns:a16="http://schemas.microsoft.com/office/drawing/2014/main" id="{40C67BE4-0904-4E24-BF4B-BB6B03A7FD8E}"/>
                  </a:ext>
                </a:extLst>
              </p:cNvPr>
              <p:cNvSpPr>
                <a:spLocks noChangeArrowheads="1"/>
              </p:cNvSpPr>
              <p:nvPr/>
            </p:nvSpPr>
            <p:spPr bwMode="auto">
              <a:xfrm>
                <a:off x="2736" y="1883"/>
                <a:ext cx="2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0033CC"/>
                    </a:solidFill>
                  </a:rPr>
                  <a:t>I</a:t>
                </a:r>
                <a:r>
                  <a:rPr lang="en-US" altLang="zh-CN" sz="2000" baseline="-25000">
                    <a:solidFill>
                      <a:srgbClr val="0033CC"/>
                    </a:solidFill>
                  </a:rPr>
                  <a:t>Z</a:t>
                </a:r>
              </a:p>
            </p:txBody>
          </p:sp>
          <p:sp>
            <p:nvSpPr>
              <p:cNvPr id="282645" name="Rectangle 21">
                <a:extLst>
                  <a:ext uri="{FF2B5EF4-FFF2-40B4-BE49-F238E27FC236}">
                    <a16:creationId xmlns:a16="http://schemas.microsoft.com/office/drawing/2014/main" id="{0BECCBB9-816B-4C8E-A552-A01B0967907B}"/>
                  </a:ext>
                </a:extLst>
              </p:cNvPr>
              <p:cNvSpPr>
                <a:spLocks noChangeArrowheads="1"/>
              </p:cNvSpPr>
              <p:nvPr/>
            </p:nvSpPr>
            <p:spPr bwMode="auto">
              <a:xfrm>
                <a:off x="2208" y="1739"/>
                <a:ext cx="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0033CC"/>
                    </a:solidFill>
                  </a:rPr>
                  <a:t>U</a:t>
                </a:r>
                <a:r>
                  <a:rPr lang="en-US" altLang="zh-CN" sz="2000" baseline="-25000">
                    <a:solidFill>
                      <a:srgbClr val="0033CC"/>
                    </a:solidFill>
                  </a:rPr>
                  <a:t>I</a:t>
                </a:r>
              </a:p>
            </p:txBody>
          </p:sp>
          <p:sp>
            <p:nvSpPr>
              <p:cNvPr id="282646" name="Text Box 22">
                <a:extLst>
                  <a:ext uri="{FF2B5EF4-FFF2-40B4-BE49-F238E27FC236}">
                    <a16:creationId xmlns:a16="http://schemas.microsoft.com/office/drawing/2014/main" id="{8C234589-F973-44F9-A151-2CA92F3C8CAC}"/>
                  </a:ext>
                </a:extLst>
              </p:cNvPr>
              <p:cNvSpPr txBox="1">
                <a:spLocks noChangeArrowheads="1"/>
              </p:cNvSpPr>
              <p:nvPr/>
            </p:nvSpPr>
            <p:spPr bwMode="auto">
              <a:xfrm>
                <a:off x="2688" y="158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rPr>
                  <a:t>R</a:t>
                </a:r>
              </a:p>
            </p:txBody>
          </p:sp>
          <p:sp>
            <p:nvSpPr>
              <p:cNvPr id="282647" name="Rectangle 23">
                <a:extLst>
                  <a:ext uri="{FF2B5EF4-FFF2-40B4-BE49-F238E27FC236}">
                    <a16:creationId xmlns:a16="http://schemas.microsoft.com/office/drawing/2014/main" id="{BBD8387F-4687-4B97-BBFD-32CBE7172A13}"/>
                  </a:ext>
                </a:extLst>
              </p:cNvPr>
              <p:cNvSpPr>
                <a:spLocks noChangeArrowheads="1"/>
              </p:cNvSpPr>
              <p:nvPr/>
            </p:nvSpPr>
            <p:spPr bwMode="auto">
              <a:xfrm>
                <a:off x="3408" y="1632"/>
                <a:ext cx="2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0033CC"/>
                    </a:solidFill>
                    <a:latin typeface="宋体" panose="02010600030101010101" pitchFamily="2" charset="-122"/>
                  </a:rPr>
                  <a:t>R</a:t>
                </a:r>
                <a:r>
                  <a:rPr lang="en-US" altLang="zh-CN" sz="2000" baseline="-25000">
                    <a:solidFill>
                      <a:srgbClr val="0033CC"/>
                    </a:solidFill>
                    <a:latin typeface="宋体" panose="02010600030101010101" pitchFamily="2" charset="-122"/>
                  </a:rPr>
                  <a:t>L</a:t>
                </a:r>
              </a:p>
            </p:txBody>
          </p:sp>
          <p:sp>
            <p:nvSpPr>
              <p:cNvPr id="282648" name="Line 24">
                <a:extLst>
                  <a:ext uri="{FF2B5EF4-FFF2-40B4-BE49-F238E27FC236}">
                    <a16:creationId xmlns:a16="http://schemas.microsoft.com/office/drawing/2014/main" id="{51D9B0B1-7172-4630-8FDE-244C54512C76}"/>
                  </a:ext>
                </a:extLst>
              </p:cNvPr>
              <p:cNvSpPr>
                <a:spLocks noChangeShapeType="1"/>
              </p:cNvSpPr>
              <p:nvPr/>
            </p:nvSpPr>
            <p:spPr bwMode="auto">
              <a:xfrm>
                <a:off x="3360" y="1536"/>
                <a:ext cx="288"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49" name="Line 25">
                <a:extLst>
                  <a:ext uri="{FF2B5EF4-FFF2-40B4-BE49-F238E27FC236}">
                    <a16:creationId xmlns:a16="http://schemas.microsoft.com/office/drawing/2014/main" id="{C942CE0D-4148-4EED-B4B1-1050F627EE00}"/>
                  </a:ext>
                </a:extLst>
              </p:cNvPr>
              <p:cNvSpPr>
                <a:spLocks noChangeShapeType="1"/>
              </p:cNvSpPr>
              <p:nvPr/>
            </p:nvSpPr>
            <p:spPr bwMode="auto">
              <a:xfrm>
                <a:off x="3024" y="220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50" name="Line 26">
                <a:extLst>
                  <a:ext uri="{FF2B5EF4-FFF2-40B4-BE49-F238E27FC236}">
                    <a16:creationId xmlns:a16="http://schemas.microsoft.com/office/drawing/2014/main" id="{B835F38E-1375-4BB2-BF52-7391A2A8FD22}"/>
                  </a:ext>
                </a:extLst>
              </p:cNvPr>
              <p:cNvSpPr>
                <a:spLocks noChangeShapeType="1"/>
              </p:cNvSpPr>
              <p:nvPr/>
            </p:nvSpPr>
            <p:spPr bwMode="auto">
              <a:xfrm>
                <a:off x="3600" y="220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51" name="Oval 27">
                <a:extLst>
                  <a:ext uri="{FF2B5EF4-FFF2-40B4-BE49-F238E27FC236}">
                    <a16:creationId xmlns:a16="http://schemas.microsoft.com/office/drawing/2014/main" id="{AD752458-1CA9-45CF-B69A-E9260FE44AF1}"/>
                  </a:ext>
                </a:extLst>
              </p:cNvPr>
              <p:cNvSpPr>
                <a:spLocks noChangeArrowheads="1"/>
              </p:cNvSpPr>
              <p:nvPr/>
            </p:nvSpPr>
            <p:spPr bwMode="auto">
              <a:xfrm>
                <a:off x="2352" y="1536"/>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52" name="Line 28">
                <a:extLst>
                  <a:ext uri="{FF2B5EF4-FFF2-40B4-BE49-F238E27FC236}">
                    <a16:creationId xmlns:a16="http://schemas.microsoft.com/office/drawing/2014/main" id="{850BDDFE-5B46-43FC-89C3-49A4C01DA831}"/>
                  </a:ext>
                </a:extLst>
              </p:cNvPr>
              <p:cNvSpPr>
                <a:spLocks noChangeShapeType="1"/>
              </p:cNvSpPr>
              <p:nvPr/>
            </p:nvSpPr>
            <p:spPr bwMode="auto">
              <a:xfrm>
                <a:off x="2448" y="1776"/>
                <a:ext cx="0" cy="288"/>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2653" name="Text Box 29">
                <a:extLst>
                  <a:ext uri="{FF2B5EF4-FFF2-40B4-BE49-F238E27FC236}">
                    <a16:creationId xmlns:a16="http://schemas.microsoft.com/office/drawing/2014/main" id="{06092FC4-1E76-49BA-9732-C4FEC71729FD}"/>
                  </a:ext>
                </a:extLst>
              </p:cNvPr>
              <p:cNvSpPr txBox="1">
                <a:spLocks noChangeArrowheads="1"/>
              </p:cNvSpPr>
              <p:nvPr/>
            </p:nvSpPr>
            <p:spPr bwMode="auto">
              <a:xfrm>
                <a:off x="1968" y="144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0033CC"/>
                    </a:solidFill>
                  </a:rPr>
                  <a:t>20V</a:t>
                </a:r>
              </a:p>
            </p:txBody>
          </p:sp>
          <p:sp>
            <p:nvSpPr>
              <p:cNvPr id="282654" name="Rectangle 30">
                <a:extLst>
                  <a:ext uri="{FF2B5EF4-FFF2-40B4-BE49-F238E27FC236}">
                    <a16:creationId xmlns:a16="http://schemas.microsoft.com/office/drawing/2014/main" id="{01C2037F-43B4-4A4D-ADFB-4EA4A9AACCBD}"/>
                  </a:ext>
                </a:extLst>
              </p:cNvPr>
              <p:cNvSpPr>
                <a:spLocks noChangeArrowheads="1"/>
              </p:cNvSpPr>
              <p:nvPr/>
            </p:nvSpPr>
            <p:spPr bwMode="auto">
              <a:xfrm>
                <a:off x="3120" y="1259"/>
                <a:ext cx="7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0033CC"/>
                    </a:solidFill>
                  </a:rPr>
                  <a:t>I</a:t>
                </a:r>
                <a:r>
                  <a:rPr lang="en-US" altLang="zh-CN" sz="2000" baseline="-25000">
                    <a:solidFill>
                      <a:srgbClr val="0033CC"/>
                    </a:solidFill>
                  </a:rPr>
                  <a:t>L</a:t>
                </a:r>
                <a:r>
                  <a:rPr lang="en-US" altLang="zh-CN" sz="2000">
                    <a:solidFill>
                      <a:srgbClr val="0033CC"/>
                    </a:solidFill>
                  </a:rPr>
                  <a:t>=10mA</a:t>
                </a:r>
              </a:p>
            </p:txBody>
          </p:sp>
          <p:sp>
            <p:nvSpPr>
              <p:cNvPr id="282655" name="Rectangle 31">
                <a:extLst>
                  <a:ext uri="{FF2B5EF4-FFF2-40B4-BE49-F238E27FC236}">
                    <a16:creationId xmlns:a16="http://schemas.microsoft.com/office/drawing/2014/main" id="{7CC5D5E7-DACC-4D6F-9921-88EE8B122FFA}"/>
                  </a:ext>
                </a:extLst>
              </p:cNvPr>
              <p:cNvSpPr>
                <a:spLocks noChangeArrowheads="1"/>
              </p:cNvSpPr>
              <p:nvPr/>
            </p:nvSpPr>
            <p:spPr bwMode="auto">
              <a:xfrm>
                <a:off x="3840" y="1741"/>
                <a:ext cx="7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a:solidFill>
                      <a:srgbClr val="0033CC"/>
                    </a:solidFill>
                  </a:rPr>
                  <a:t>U</a:t>
                </a:r>
                <a:r>
                  <a:rPr lang="en-US" altLang="zh-CN" baseline="-25000">
                    <a:solidFill>
                      <a:srgbClr val="0033CC"/>
                    </a:solidFill>
                  </a:rPr>
                  <a:t>0</a:t>
                </a:r>
                <a:r>
                  <a:rPr lang="en-US" altLang="zh-CN">
                    <a:solidFill>
                      <a:srgbClr val="0033CC"/>
                    </a:solidFill>
                  </a:rPr>
                  <a:t>=10V</a:t>
                </a:r>
                <a:endParaRPr lang="en-US" altLang="zh-CN">
                  <a:solidFill>
                    <a:srgbClr val="000000"/>
                  </a:solidFill>
                </a:endParaRPr>
              </a:p>
            </p:txBody>
          </p:sp>
          <p:sp>
            <p:nvSpPr>
              <p:cNvPr id="282656" name="Rectangle 32">
                <a:extLst>
                  <a:ext uri="{FF2B5EF4-FFF2-40B4-BE49-F238E27FC236}">
                    <a16:creationId xmlns:a16="http://schemas.microsoft.com/office/drawing/2014/main" id="{69CE453F-FECB-4D68-9410-3972F5278844}"/>
                  </a:ext>
                </a:extLst>
              </p:cNvPr>
              <p:cNvSpPr>
                <a:spLocks noChangeArrowheads="1"/>
              </p:cNvSpPr>
              <p:nvPr/>
            </p:nvSpPr>
            <p:spPr bwMode="auto">
              <a:xfrm>
                <a:off x="3264" y="1739"/>
                <a:ext cx="3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altLang="zh-CN" sz="2000">
                    <a:solidFill>
                      <a:srgbClr val="0033CC"/>
                    </a:solidFill>
                  </a:rPr>
                  <a:t>U</a:t>
                </a:r>
                <a:r>
                  <a:rPr lang="en-US" altLang="zh-CN" sz="2000" baseline="-25000">
                    <a:solidFill>
                      <a:srgbClr val="0033CC"/>
                    </a:solidFill>
                  </a:rPr>
                  <a:t>Z</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2628"/>
                                        </p:tgtEl>
                                        <p:attrNameLst>
                                          <p:attrName>style.visibility</p:attrName>
                                        </p:attrNameLst>
                                      </p:cBhvr>
                                      <p:to>
                                        <p:strVal val="visible"/>
                                      </p:to>
                                    </p:set>
                                    <p:animEffect transition="in" filter="wipe(left)">
                                      <p:cBhvr>
                                        <p:cTn id="7" dur="500"/>
                                        <p:tgtEl>
                                          <p:spTgt spid="2826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82662"/>
                                        </p:tgtEl>
                                        <p:attrNameLst>
                                          <p:attrName>style.visibility</p:attrName>
                                        </p:attrNameLst>
                                      </p:cBhvr>
                                      <p:to>
                                        <p:strVal val="visible"/>
                                      </p:to>
                                    </p:set>
                                    <p:animEffect transition="in" filter="wipe(left)">
                                      <p:cBhvr>
                                        <p:cTn id="12" dur="500"/>
                                        <p:tgtEl>
                                          <p:spTgt spid="2826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2626"/>
                                        </p:tgtEl>
                                        <p:attrNameLst>
                                          <p:attrName>style.visibility</p:attrName>
                                        </p:attrNameLst>
                                      </p:cBhvr>
                                      <p:to>
                                        <p:strVal val="visible"/>
                                      </p:to>
                                    </p:set>
                                    <p:animEffect transition="in" filter="wipe(left)">
                                      <p:cBhvr>
                                        <p:cTn id="17" dur="500"/>
                                        <p:tgtEl>
                                          <p:spTgt spid="2826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2630"/>
                                        </p:tgtEl>
                                        <p:attrNameLst>
                                          <p:attrName>style.visibility</p:attrName>
                                        </p:attrNameLst>
                                      </p:cBhvr>
                                      <p:to>
                                        <p:strVal val="visible"/>
                                      </p:to>
                                    </p:set>
                                    <p:animEffect transition="in" filter="wipe(left)">
                                      <p:cBhvr>
                                        <p:cTn id="22" dur="500"/>
                                        <p:tgtEl>
                                          <p:spTgt spid="2826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2631"/>
                                        </p:tgtEl>
                                        <p:attrNameLst>
                                          <p:attrName>style.visibility</p:attrName>
                                        </p:attrNameLst>
                                      </p:cBhvr>
                                      <p:to>
                                        <p:strVal val="visible"/>
                                      </p:to>
                                    </p:set>
                                    <p:animEffect transition="in" filter="wipe(left)">
                                      <p:cBhvr>
                                        <p:cTn id="27" dur="500"/>
                                        <p:tgtEl>
                                          <p:spTgt spid="282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6" grpId="0" autoUpdateAnimBg="0"/>
      <p:bldP spid="282628" grpId="0" autoUpdateAnimBg="0"/>
      <p:bldP spid="282630" grpId="0" autoUpdateAnimBg="0"/>
      <p:bldP spid="282631"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灯片编号占位符 5">
            <a:extLst>
              <a:ext uri="{FF2B5EF4-FFF2-40B4-BE49-F238E27FC236}">
                <a16:creationId xmlns:a16="http://schemas.microsoft.com/office/drawing/2014/main" id="{93CB5B6F-15D9-46D9-BB24-6A1919355213}"/>
              </a:ext>
            </a:extLst>
          </p:cNvPr>
          <p:cNvSpPr>
            <a:spLocks noGrp="1"/>
          </p:cNvSpPr>
          <p:nvPr>
            <p:ph type="sldNum" sz="quarter" idx="12"/>
          </p:nvPr>
        </p:nvSpPr>
        <p:spPr/>
        <p:txBody>
          <a:bodyPr/>
          <a:lstStyle/>
          <a:p>
            <a:fld id="{3DDF57A3-2582-4B83-92EF-8FCD2C6E846A}" type="slidenum">
              <a:rPr lang="en-US" altLang="zh-CN"/>
              <a:pPr/>
              <a:t>39</a:t>
            </a:fld>
            <a:endParaRPr lang="en-US" altLang="zh-CN"/>
          </a:p>
        </p:txBody>
      </p:sp>
      <p:sp>
        <p:nvSpPr>
          <p:cNvPr id="1253378" name="Rectangle 2">
            <a:extLst>
              <a:ext uri="{FF2B5EF4-FFF2-40B4-BE49-F238E27FC236}">
                <a16:creationId xmlns:a16="http://schemas.microsoft.com/office/drawing/2014/main" id="{96B6218F-1DCF-4A47-A51C-8E7CE4906B23}"/>
              </a:ext>
            </a:extLst>
          </p:cNvPr>
          <p:cNvSpPr>
            <a:spLocks noGrp="1" noChangeArrowheads="1"/>
          </p:cNvSpPr>
          <p:nvPr>
            <p:ph type="ctrTitle" idx="4294967295"/>
          </p:nvPr>
        </p:nvSpPr>
        <p:spPr>
          <a:xfrm>
            <a:off x="251520" y="365125"/>
            <a:ext cx="3048000" cy="533400"/>
          </a:xfrm>
        </p:spPr>
        <p:txBody>
          <a:bodyPr anchor="ctr"/>
          <a:lstStyle/>
          <a:p>
            <a:pPr algn="l"/>
            <a:r>
              <a:rPr lang="zh-CN" altLang="en-US" sz="2400" b="1" dirty="0">
                <a:solidFill>
                  <a:schemeClr val="tx1"/>
                </a:solidFill>
              </a:rPr>
              <a:t>变容二极管</a:t>
            </a:r>
          </a:p>
        </p:txBody>
      </p:sp>
      <p:grpSp>
        <p:nvGrpSpPr>
          <p:cNvPr id="1253383" name="Group 7">
            <a:extLst>
              <a:ext uri="{FF2B5EF4-FFF2-40B4-BE49-F238E27FC236}">
                <a16:creationId xmlns:a16="http://schemas.microsoft.com/office/drawing/2014/main" id="{E2056DC3-0992-47C4-BFE6-81DEE79C3ED7}"/>
              </a:ext>
            </a:extLst>
          </p:cNvPr>
          <p:cNvGrpSpPr>
            <a:grpSpLocks/>
          </p:cNvGrpSpPr>
          <p:nvPr/>
        </p:nvGrpSpPr>
        <p:grpSpPr bwMode="auto">
          <a:xfrm>
            <a:off x="3075039" y="2488831"/>
            <a:ext cx="1676400" cy="634731"/>
            <a:chOff x="2736" y="1104"/>
            <a:chExt cx="674" cy="218"/>
          </a:xfrm>
        </p:grpSpPr>
        <p:sp>
          <p:nvSpPr>
            <p:cNvPr id="1253384" name="Freeform 8">
              <a:extLst>
                <a:ext uri="{FF2B5EF4-FFF2-40B4-BE49-F238E27FC236}">
                  <a16:creationId xmlns:a16="http://schemas.microsoft.com/office/drawing/2014/main" id="{232EC7F5-8378-49AA-9577-446A9E983989}"/>
                </a:ext>
              </a:extLst>
            </p:cNvPr>
            <p:cNvSpPr>
              <a:spLocks/>
            </p:cNvSpPr>
            <p:nvPr/>
          </p:nvSpPr>
          <p:spPr bwMode="auto">
            <a:xfrm>
              <a:off x="3005" y="1164"/>
              <a:ext cx="137" cy="137"/>
            </a:xfrm>
            <a:custGeom>
              <a:avLst/>
              <a:gdLst>
                <a:gd name="T0" fmla="*/ 0 w 137"/>
                <a:gd name="T1" fmla="*/ 0 h 137"/>
                <a:gd name="T2" fmla="*/ 137 w 137"/>
                <a:gd name="T3" fmla="*/ 68 h 137"/>
                <a:gd name="T4" fmla="*/ 0 w 137"/>
                <a:gd name="T5" fmla="*/ 137 h 137"/>
                <a:gd name="T6" fmla="*/ 0 w 137"/>
                <a:gd name="T7" fmla="*/ 0 h 137"/>
              </a:gdLst>
              <a:ahLst/>
              <a:cxnLst>
                <a:cxn ang="0">
                  <a:pos x="T0" y="T1"/>
                </a:cxn>
                <a:cxn ang="0">
                  <a:pos x="T2" y="T3"/>
                </a:cxn>
                <a:cxn ang="0">
                  <a:pos x="T4" y="T5"/>
                </a:cxn>
                <a:cxn ang="0">
                  <a:pos x="T6" y="T7"/>
                </a:cxn>
              </a:cxnLst>
              <a:rect l="0" t="0" r="r" b="b"/>
              <a:pathLst>
                <a:path w="137" h="137">
                  <a:moveTo>
                    <a:pt x="0" y="0"/>
                  </a:moveTo>
                  <a:lnTo>
                    <a:pt x="137" y="68"/>
                  </a:lnTo>
                  <a:lnTo>
                    <a:pt x="0" y="137"/>
                  </a:lnTo>
                  <a:lnTo>
                    <a:pt x="0" y="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1253385" name="Line 9">
              <a:extLst>
                <a:ext uri="{FF2B5EF4-FFF2-40B4-BE49-F238E27FC236}">
                  <a16:creationId xmlns:a16="http://schemas.microsoft.com/office/drawing/2014/main" id="{36BE47C7-9FC6-48D1-A63D-9ED1A0DE0F10}"/>
                </a:ext>
              </a:extLst>
            </p:cNvPr>
            <p:cNvSpPr>
              <a:spLocks noChangeShapeType="1"/>
            </p:cNvSpPr>
            <p:nvPr/>
          </p:nvSpPr>
          <p:spPr bwMode="auto">
            <a:xfrm>
              <a:off x="3142" y="1232"/>
              <a:ext cx="2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386" name="Line 10">
              <a:extLst>
                <a:ext uri="{FF2B5EF4-FFF2-40B4-BE49-F238E27FC236}">
                  <a16:creationId xmlns:a16="http://schemas.microsoft.com/office/drawing/2014/main" id="{DDCC010A-3509-4873-95E5-7E7163A6C738}"/>
                </a:ext>
              </a:extLst>
            </p:cNvPr>
            <p:cNvSpPr>
              <a:spLocks noChangeShapeType="1"/>
            </p:cNvSpPr>
            <p:nvPr/>
          </p:nvSpPr>
          <p:spPr bwMode="auto">
            <a:xfrm>
              <a:off x="3005" y="1232"/>
              <a:ext cx="13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387" name="Line 11">
              <a:extLst>
                <a:ext uri="{FF2B5EF4-FFF2-40B4-BE49-F238E27FC236}">
                  <a16:creationId xmlns:a16="http://schemas.microsoft.com/office/drawing/2014/main" id="{6E5E1148-D39E-4ED4-9DD9-D8E8EFD34142}"/>
                </a:ext>
              </a:extLst>
            </p:cNvPr>
            <p:cNvSpPr>
              <a:spLocks noChangeShapeType="1"/>
            </p:cNvSpPr>
            <p:nvPr/>
          </p:nvSpPr>
          <p:spPr bwMode="auto">
            <a:xfrm>
              <a:off x="2736" y="1232"/>
              <a:ext cx="26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3388" name="Line 12">
              <a:extLst>
                <a:ext uri="{FF2B5EF4-FFF2-40B4-BE49-F238E27FC236}">
                  <a16:creationId xmlns:a16="http://schemas.microsoft.com/office/drawing/2014/main" id="{C1302EA6-7BC6-449B-AB69-99F6F20E8A14}"/>
                </a:ext>
              </a:extLst>
            </p:cNvPr>
            <p:cNvSpPr>
              <a:spLocks noChangeShapeType="1"/>
            </p:cNvSpPr>
            <p:nvPr/>
          </p:nvSpPr>
          <p:spPr bwMode="auto">
            <a:xfrm>
              <a:off x="3135" y="1130"/>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53389" name="Group 13">
              <a:extLst>
                <a:ext uri="{FF2B5EF4-FFF2-40B4-BE49-F238E27FC236}">
                  <a16:creationId xmlns:a16="http://schemas.microsoft.com/office/drawing/2014/main" id="{6EE02326-B16F-41F7-A65A-9DAD5A090AE3}"/>
                </a:ext>
              </a:extLst>
            </p:cNvPr>
            <p:cNvGrpSpPr>
              <a:grpSpLocks/>
            </p:cNvGrpSpPr>
            <p:nvPr/>
          </p:nvGrpSpPr>
          <p:grpSpPr bwMode="auto">
            <a:xfrm>
              <a:off x="3168" y="1104"/>
              <a:ext cx="144" cy="96"/>
              <a:chOff x="3216" y="1104"/>
              <a:chExt cx="144" cy="96"/>
            </a:xfrm>
          </p:grpSpPr>
          <p:sp>
            <p:nvSpPr>
              <p:cNvPr id="1253390" name="Line 14">
                <a:extLst>
                  <a:ext uri="{FF2B5EF4-FFF2-40B4-BE49-F238E27FC236}">
                    <a16:creationId xmlns:a16="http://schemas.microsoft.com/office/drawing/2014/main" id="{55C4FA74-09CC-4D3C-B0CE-18181B73026E}"/>
                  </a:ext>
                </a:extLst>
              </p:cNvPr>
              <p:cNvSpPr>
                <a:spLocks noChangeShapeType="1"/>
              </p:cNvSpPr>
              <p:nvPr/>
            </p:nvSpPr>
            <p:spPr bwMode="auto">
              <a:xfrm>
                <a:off x="3264" y="1104"/>
                <a:ext cx="0"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391" name="Line 15">
                <a:extLst>
                  <a:ext uri="{FF2B5EF4-FFF2-40B4-BE49-F238E27FC236}">
                    <a16:creationId xmlns:a16="http://schemas.microsoft.com/office/drawing/2014/main" id="{AC77D1F9-D4E0-4543-99C3-292ECD1C55AA}"/>
                  </a:ext>
                </a:extLst>
              </p:cNvPr>
              <p:cNvSpPr>
                <a:spLocks noChangeShapeType="1"/>
              </p:cNvSpPr>
              <p:nvPr/>
            </p:nvSpPr>
            <p:spPr bwMode="auto">
              <a:xfrm>
                <a:off x="3312" y="1104"/>
                <a:ext cx="0"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392" name="Line 16">
                <a:extLst>
                  <a:ext uri="{FF2B5EF4-FFF2-40B4-BE49-F238E27FC236}">
                    <a16:creationId xmlns:a16="http://schemas.microsoft.com/office/drawing/2014/main" id="{7CC6596C-1B67-4057-B306-E7AFF930CBC8}"/>
                  </a:ext>
                </a:extLst>
              </p:cNvPr>
              <p:cNvSpPr>
                <a:spLocks noChangeShapeType="1"/>
              </p:cNvSpPr>
              <p:nvPr/>
            </p:nvSpPr>
            <p:spPr bwMode="auto">
              <a:xfrm flipH="1">
                <a:off x="3216" y="1152"/>
                <a:ext cx="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393" name="Line 17">
                <a:extLst>
                  <a:ext uri="{FF2B5EF4-FFF2-40B4-BE49-F238E27FC236}">
                    <a16:creationId xmlns:a16="http://schemas.microsoft.com/office/drawing/2014/main" id="{4496D05F-396A-4EE6-9BF1-F64CB89EDEC4}"/>
                  </a:ext>
                </a:extLst>
              </p:cNvPr>
              <p:cNvSpPr>
                <a:spLocks noChangeShapeType="1"/>
              </p:cNvSpPr>
              <p:nvPr/>
            </p:nvSpPr>
            <p:spPr bwMode="auto">
              <a:xfrm>
                <a:off x="3312" y="1152"/>
                <a:ext cx="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253394" name="Text Box 18">
            <a:extLst>
              <a:ext uri="{FF2B5EF4-FFF2-40B4-BE49-F238E27FC236}">
                <a16:creationId xmlns:a16="http://schemas.microsoft.com/office/drawing/2014/main" id="{157CF26A-BA26-4FFF-BF28-91D3B1E9ACAC}"/>
              </a:ext>
            </a:extLst>
          </p:cNvPr>
          <p:cNvSpPr txBox="1">
            <a:spLocks noChangeArrowheads="1"/>
          </p:cNvSpPr>
          <p:nvPr/>
        </p:nvSpPr>
        <p:spPr bwMode="auto">
          <a:xfrm>
            <a:off x="990600" y="26670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solidFill>
                  <a:srgbClr val="FF0000"/>
                </a:solidFill>
              </a:rPr>
              <a:t>（一）</a:t>
            </a:r>
            <a:r>
              <a:rPr lang="zh-CN" altLang="en-US">
                <a:solidFill>
                  <a:schemeClr val="tx1"/>
                </a:solidFill>
              </a:rPr>
              <a:t>符号</a:t>
            </a:r>
          </a:p>
        </p:txBody>
      </p:sp>
      <p:sp>
        <p:nvSpPr>
          <p:cNvPr id="1253395" name="Text Box 19">
            <a:extLst>
              <a:ext uri="{FF2B5EF4-FFF2-40B4-BE49-F238E27FC236}">
                <a16:creationId xmlns:a16="http://schemas.microsoft.com/office/drawing/2014/main" id="{55A0EB38-6A66-49CE-8DB6-E736C7BE3B99}"/>
              </a:ext>
            </a:extLst>
          </p:cNvPr>
          <p:cNvSpPr txBox="1">
            <a:spLocks noChangeArrowheads="1"/>
          </p:cNvSpPr>
          <p:nvPr/>
        </p:nvSpPr>
        <p:spPr bwMode="auto">
          <a:xfrm>
            <a:off x="990600" y="3505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solidFill>
                  <a:srgbClr val="FF0000"/>
                </a:solidFill>
              </a:rPr>
              <a:t>（二）</a:t>
            </a:r>
            <a:r>
              <a:rPr lang="en-US" altLang="zh-CN">
                <a:solidFill>
                  <a:schemeClr val="accent2"/>
                </a:solidFill>
              </a:rPr>
              <a:t>VA</a:t>
            </a:r>
            <a:r>
              <a:rPr lang="zh-CN" altLang="en-US">
                <a:solidFill>
                  <a:schemeClr val="tx1"/>
                </a:solidFill>
              </a:rPr>
              <a:t>特性</a:t>
            </a:r>
          </a:p>
        </p:txBody>
      </p:sp>
      <p:sp>
        <p:nvSpPr>
          <p:cNvPr id="1253396" name="Text Box 20">
            <a:extLst>
              <a:ext uri="{FF2B5EF4-FFF2-40B4-BE49-F238E27FC236}">
                <a16:creationId xmlns:a16="http://schemas.microsoft.com/office/drawing/2014/main" id="{7D9BA2AC-3952-434D-A65D-0C5526D79262}"/>
              </a:ext>
            </a:extLst>
          </p:cNvPr>
          <p:cNvSpPr txBox="1">
            <a:spLocks noChangeArrowheads="1"/>
          </p:cNvSpPr>
          <p:nvPr/>
        </p:nvSpPr>
        <p:spPr bwMode="auto">
          <a:xfrm>
            <a:off x="1143000" y="1219200"/>
            <a:ext cx="7010400" cy="828304"/>
          </a:xfrm>
          <a:prstGeom prst="rect">
            <a:avLst/>
          </a:prstGeom>
          <a:gradFill rotWithShape="0">
            <a:gsLst>
              <a:gs pos="0">
                <a:srgbClr val="FFFFFF"/>
              </a:gs>
              <a:gs pos="50000">
                <a:srgbClr val="99FF99"/>
              </a:gs>
              <a:gs pos="100000">
                <a:srgbClr val="FFFFFF"/>
              </a:gs>
            </a:gsLst>
            <a:lin ang="2700000" scaled="1"/>
          </a:gradFill>
          <a:ln w="57150">
            <a:solidFill>
              <a:srgbClr val="CC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lang="zh-CN" altLang="en-US" sz="2000">
                <a:solidFill>
                  <a:srgbClr val="FF0000"/>
                </a:solidFill>
              </a:rPr>
              <a:t>特性：</a:t>
            </a:r>
            <a:r>
              <a:rPr lang="zh-CN" altLang="en-US" sz="2000">
                <a:solidFill>
                  <a:schemeClr val="tx1"/>
                </a:solidFill>
              </a:rPr>
              <a:t>在反向电压作用下，二极管的结电容的电容量与电压值成反比。</a:t>
            </a:r>
          </a:p>
        </p:txBody>
      </p:sp>
      <p:sp>
        <p:nvSpPr>
          <p:cNvPr id="1253397" name="Freeform 21">
            <a:extLst>
              <a:ext uri="{FF2B5EF4-FFF2-40B4-BE49-F238E27FC236}">
                <a16:creationId xmlns:a16="http://schemas.microsoft.com/office/drawing/2014/main" id="{62606912-2883-4F6A-B498-7ABA9342E3AE}"/>
              </a:ext>
            </a:extLst>
          </p:cNvPr>
          <p:cNvSpPr>
            <a:spLocks/>
          </p:cNvSpPr>
          <p:nvPr/>
        </p:nvSpPr>
        <p:spPr bwMode="auto">
          <a:xfrm rot="-271743">
            <a:off x="3733800" y="4114800"/>
            <a:ext cx="2286000" cy="685800"/>
          </a:xfrm>
          <a:custGeom>
            <a:avLst/>
            <a:gdLst>
              <a:gd name="T0" fmla="*/ 1392 w 1392"/>
              <a:gd name="T1" fmla="*/ 0 h 432"/>
              <a:gd name="T2" fmla="*/ 1104 w 1392"/>
              <a:gd name="T3" fmla="*/ 192 h 432"/>
              <a:gd name="T4" fmla="*/ 528 w 1392"/>
              <a:gd name="T5" fmla="*/ 336 h 432"/>
              <a:gd name="T6" fmla="*/ 0 w 1392"/>
              <a:gd name="T7" fmla="*/ 432 h 432"/>
            </a:gdLst>
            <a:ahLst/>
            <a:cxnLst>
              <a:cxn ang="0">
                <a:pos x="T0" y="T1"/>
              </a:cxn>
              <a:cxn ang="0">
                <a:pos x="T2" y="T3"/>
              </a:cxn>
              <a:cxn ang="0">
                <a:pos x="T4" y="T5"/>
              </a:cxn>
              <a:cxn ang="0">
                <a:pos x="T6" y="T7"/>
              </a:cxn>
            </a:cxnLst>
            <a:rect l="0" t="0" r="r" b="b"/>
            <a:pathLst>
              <a:path w="1392" h="432">
                <a:moveTo>
                  <a:pt x="1392" y="0"/>
                </a:moveTo>
                <a:cubicBezTo>
                  <a:pt x="1320" y="68"/>
                  <a:pt x="1248" y="136"/>
                  <a:pt x="1104" y="192"/>
                </a:cubicBezTo>
                <a:cubicBezTo>
                  <a:pt x="960" y="248"/>
                  <a:pt x="712" y="296"/>
                  <a:pt x="528" y="336"/>
                </a:cubicBezTo>
                <a:cubicBezTo>
                  <a:pt x="344" y="376"/>
                  <a:pt x="88" y="416"/>
                  <a:pt x="0" y="432"/>
                </a:cubicBezTo>
              </a:path>
            </a:pathLst>
          </a:custGeom>
          <a:noFill/>
          <a:ln w="2857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53398" name="Group 22">
            <a:extLst>
              <a:ext uri="{FF2B5EF4-FFF2-40B4-BE49-F238E27FC236}">
                <a16:creationId xmlns:a16="http://schemas.microsoft.com/office/drawing/2014/main" id="{4828E7B6-8718-43DE-A1C2-ECFA7D5D9663}"/>
              </a:ext>
            </a:extLst>
          </p:cNvPr>
          <p:cNvGrpSpPr>
            <a:grpSpLocks/>
          </p:cNvGrpSpPr>
          <p:nvPr/>
        </p:nvGrpSpPr>
        <p:grpSpPr bwMode="auto">
          <a:xfrm>
            <a:off x="3733800" y="3429000"/>
            <a:ext cx="3505200" cy="2530475"/>
            <a:chOff x="2352" y="1968"/>
            <a:chExt cx="2208" cy="1594"/>
          </a:xfrm>
        </p:grpSpPr>
        <p:grpSp>
          <p:nvGrpSpPr>
            <p:cNvPr id="1253399" name="Group 23">
              <a:extLst>
                <a:ext uri="{FF2B5EF4-FFF2-40B4-BE49-F238E27FC236}">
                  <a16:creationId xmlns:a16="http://schemas.microsoft.com/office/drawing/2014/main" id="{1788F7C5-5664-4C10-9651-62E932FEE22B}"/>
                </a:ext>
              </a:extLst>
            </p:cNvPr>
            <p:cNvGrpSpPr>
              <a:grpSpLocks/>
            </p:cNvGrpSpPr>
            <p:nvPr/>
          </p:nvGrpSpPr>
          <p:grpSpPr bwMode="auto">
            <a:xfrm>
              <a:off x="2352" y="2160"/>
              <a:ext cx="1728" cy="1152"/>
              <a:chOff x="2352" y="2160"/>
              <a:chExt cx="1728" cy="1152"/>
            </a:xfrm>
          </p:grpSpPr>
          <p:sp>
            <p:nvSpPr>
              <p:cNvPr id="1253400" name="Line 24">
                <a:extLst>
                  <a:ext uri="{FF2B5EF4-FFF2-40B4-BE49-F238E27FC236}">
                    <a16:creationId xmlns:a16="http://schemas.microsoft.com/office/drawing/2014/main" id="{D49F4E1A-C9EC-45F0-9076-AB53A0CFFE04}"/>
                  </a:ext>
                </a:extLst>
              </p:cNvPr>
              <p:cNvSpPr>
                <a:spLocks noChangeShapeType="1"/>
              </p:cNvSpPr>
              <p:nvPr/>
            </p:nvSpPr>
            <p:spPr bwMode="auto">
              <a:xfrm>
                <a:off x="2352" y="3312"/>
                <a:ext cx="17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401" name="Line 25">
                <a:extLst>
                  <a:ext uri="{FF2B5EF4-FFF2-40B4-BE49-F238E27FC236}">
                    <a16:creationId xmlns:a16="http://schemas.microsoft.com/office/drawing/2014/main" id="{2037B400-2258-4563-A1BD-C3F143332682}"/>
                  </a:ext>
                </a:extLst>
              </p:cNvPr>
              <p:cNvSpPr>
                <a:spLocks noChangeShapeType="1"/>
              </p:cNvSpPr>
              <p:nvPr/>
            </p:nvSpPr>
            <p:spPr bwMode="auto">
              <a:xfrm flipV="1">
                <a:off x="3792" y="2160"/>
                <a:ext cx="0" cy="11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402" name="Line 26">
                <a:extLst>
                  <a:ext uri="{FF2B5EF4-FFF2-40B4-BE49-F238E27FC236}">
                    <a16:creationId xmlns:a16="http://schemas.microsoft.com/office/drawing/2014/main" id="{9F7074D0-B48E-4319-A04E-B3B5789AFFC7}"/>
                  </a:ext>
                </a:extLst>
              </p:cNvPr>
              <p:cNvSpPr>
                <a:spLocks noChangeShapeType="1"/>
              </p:cNvSpPr>
              <p:nvPr/>
            </p:nvSpPr>
            <p:spPr bwMode="auto">
              <a:xfrm>
                <a:off x="3792" y="2352"/>
                <a:ext cx="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403" name="Line 27">
                <a:extLst>
                  <a:ext uri="{FF2B5EF4-FFF2-40B4-BE49-F238E27FC236}">
                    <a16:creationId xmlns:a16="http://schemas.microsoft.com/office/drawing/2014/main" id="{7332023A-CD56-41F1-B6F7-E33E085C5F1F}"/>
                  </a:ext>
                </a:extLst>
              </p:cNvPr>
              <p:cNvSpPr>
                <a:spLocks noChangeShapeType="1"/>
              </p:cNvSpPr>
              <p:nvPr/>
            </p:nvSpPr>
            <p:spPr bwMode="auto">
              <a:xfrm>
                <a:off x="3792" y="2544"/>
                <a:ext cx="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404" name="Line 28">
                <a:extLst>
                  <a:ext uri="{FF2B5EF4-FFF2-40B4-BE49-F238E27FC236}">
                    <a16:creationId xmlns:a16="http://schemas.microsoft.com/office/drawing/2014/main" id="{B57635A9-04EB-4E41-B981-2B212764D32B}"/>
                  </a:ext>
                </a:extLst>
              </p:cNvPr>
              <p:cNvSpPr>
                <a:spLocks noChangeShapeType="1"/>
              </p:cNvSpPr>
              <p:nvPr/>
            </p:nvSpPr>
            <p:spPr bwMode="auto">
              <a:xfrm>
                <a:off x="3792" y="2736"/>
                <a:ext cx="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405" name="Line 29">
                <a:extLst>
                  <a:ext uri="{FF2B5EF4-FFF2-40B4-BE49-F238E27FC236}">
                    <a16:creationId xmlns:a16="http://schemas.microsoft.com/office/drawing/2014/main" id="{823BFBEF-56B7-40CB-80CD-3C4CDCC3ED2E}"/>
                  </a:ext>
                </a:extLst>
              </p:cNvPr>
              <p:cNvSpPr>
                <a:spLocks noChangeShapeType="1"/>
              </p:cNvSpPr>
              <p:nvPr/>
            </p:nvSpPr>
            <p:spPr bwMode="auto">
              <a:xfrm>
                <a:off x="3792" y="2928"/>
                <a:ext cx="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406" name="Line 30">
                <a:extLst>
                  <a:ext uri="{FF2B5EF4-FFF2-40B4-BE49-F238E27FC236}">
                    <a16:creationId xmlns:a16="http://schemas.microsoft.com/office/drawing/2014/main" id="{89850ECC-0168-45FC-A444-687ECFB64935}"/>
                  </a:ext>
                </a:extLst>
              </p:cNvPr>
              <p:cNvSpPr>
                <a:spLocks noChangeShapeType="1"/>
              </p:cNvSpPr>
              <p:nvPr/>
            </p:nvSpPr>
            <p:spPr bwMode="auto">
              <a:xfrm>
                <a:off x="3792" y="3120"/>
                <a:ext cx="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407" name="Line 31">
                <a:extLst>
                  <a:ext uri="{FF2B5EF4-FFF2-40B4-BE49-F238E27FC236}">
                    <a16:creationId xmlns:a16="http://schemas.microsoft.com/office/drawing/2014/main" id="{BA205C19-8CF6-4F93-8F02-F1FDA3E5B83A}"/>
                  </a:ext>
                </a:extLst>
              </p:cNvPr>
              <p:cNvSpPr>
                <a:spLocks noChangeShapeType="1"/>
              </p:cNvSpPr>
              <p:nvPr/>
            </p:nvSpPr>
            <p:spPr bwMode="auto">
              <a:xfrm flipV="1">
                <a:off x="3552" y="3264"/>
                <a:ext cx="0"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408" name="Line 32">
                <a:extLst>
                  <a:ext uri="{FF2B5EF4-FFF2-40B4-BE49-F238E27FC236}">
                    <a16:creationId xmlns:a16="http://schemas.microsoft.com/office/drawing/2014/main" id="{D6B7B3DC-AF2B-4A4E-AEBF-A8D94AA0401B}"/>
                  </a:ext>
                </a:extLst>
              </p:cNvPr>
              <p:cNvSpPr>
                <a:spLocks noChangeShapeType="1"/>
              </p:cNvSpPr>
              <p:nvPr/>
            </p:nvSpPr>
            <p:spPr bwMode="auto">
              <a:xfrm flipV="1">
                <a:off x="3312" y="3264"/>
                <a:ext cx="0"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409" name="Line 33">
                <a:extLst>
                  <a:ext uri="{FF2B5EF4-FFF2-40B4-BE49-F238E27FC236}">
                    <a16:creationId xmlns:a16="http://schemas.microsoft.com/office/drawing/2014/main" id="{C4E3A706-E641-46FF-8AA5-92E4139B4352}"/>
                  </a:ext>
                </a:extLst>
              </p:cNvPr>
              <p:cNvSpPr>
                <a:spLocks noChangeShapeType="1"/>
              </p:cNvSpPr>
              <p:nvPr/>
            </p:nvSpPr>
            <p:spPr bwMode="auto">
              <a:xfrm flipV="1">
                <a:off x="3072" y="3264"/>
                <a:ext cx="0"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410" name="Line 34">
                <a:extLst>
                  <a:ext uri="{FF2B5EF4-FFF2-40B4-BE49-F238E27FC236}">
                    <a16:creationId xmlns:a16="http://schemas.microsoft.com/office/drawing/2014/main" id="{87F6E29A-E592-45EF-A718-7B051D329DB6}"/>
                  </a:ext>
                </a:extLst>
              </p:cNvPr>
              <p:cNvSpPr>
                <a:spLocks noChangeShapeType="1"/>
              </p:cNvSpPr>
              <p:nvPr/>
            </p:nvSpPr>
            <p:spPr bwMode="auto">
              <a:xfrm flipV="1">
                <a:off x="2832" y="3264"/>
                <a:ext cx="0"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411" name="Line 35">
                <a:extLst>
                  <a:ext uri="{FF2B5EF4-FFF2-40B4-BE49-F238E27FC236}">
                    <a16:creationId xmlns:a16="http://schemas.microsoft.com/office/drawing/2014/main" id="{47E4E18A-B2F8-493F-BACA-A0393F59868F}"/>
                  </a:ext>
                </a:extLst>
              </p:cNvPr>
              <p:cNvSpPr>
                <a:spLocks noChangeShapeType="1"/>
              </p:cNvSpPr>
              <p:nvPr/>
            </p:nvSpPr>
            <p:spPr bwMode="auto">
              <a:xfrm flipV="1">
                <a:off x="2592" y="3264"/>
                <a:ext cx="0"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53412" name="Text Box 36">
              <a:extLst>
                <a:ext uri="{FF2B5EF4-FFF2-40B4-BE49-F238E27FC236}">
                  <a16:creationId xmlns:a16="http://schemas.microsoft.com/office/drawing/2014/main" id="{B7EFCCE5-24F7-4515-A228-09F47A2BD702}"/>
                </a:ext>
              </a:extLst>
            </p:cNvPr>
            <p:cNvSpPr txBox="1">
              <a:spLocks noChangeArrowheads="1"/>
            </p:cNvSpPr>
            <p:nvPr/>
          </p:nvSpPr>
          <p:spPr bwMode="auto">
            <a:xfrm>
              <a:off x="3696" y="1968"/>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rgbClr val="FF0000"/>
                  </a:solidFill>
                </a:rPr>
                <a:t>C(pf)</a:t>
              </a:r>
            </a:p>
          </p:txBody>
        </p:sp>
        <p:sp>
          <p:nvSpPr>
            <p:cNvPr id="1253413" name="Text Box 37">
              <a:extLst>
                <a:ext uri="{FF2B5EF4-FFF2-40B4-BE49-F238E27FC236}">
                  <a16:creationId xmlns:a16="http://schemas.microsoft.com/office/drawing/2014/main" id="{74ADED5B-5BCD-4207-956A-7D86B310FCDF}"/>
                </a:ext>
              </a:extLst>
            </p:cNvPr>
            <p:cNvSpPr txBox="1">
              <a:spLocks noChangeArrowheads="1"/>
            </p:cNvSpPr>
            <p:nvPr/>
          </p:nvSpPr>
          <p:spPr bwMode="auto">
            <a:xfrm>
              <a:off x="3984" y="3168"/>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rgbClr val="FF0000"/>
                  </a:solidFill>
                </a:rPr>
                <a:t>U(v)</a:t>
              </a:r>
            </a:p>
          </p:txBody>
        </p:sp>
        <p:sp>
          <p:nvSpPr>
            <p:cNvPr id="1253414" name="Text Box 38">
              <a:extLst>
                <a:ext uri="{FF2B5EF4-FFF2-40B4-BE49-F238E27FC236}">
                  <a16:creationId xmlns:a16="http://schemas.microsoft.com/office/drawing/2014/main" id="{A421C1B8-6502-4A36-84B9-360B442E4722}"/>
                </a:ext>
              </a:extLst>
            </p:cNvPr>
            <p:cNvSpPr txBox="1">
              <a:spLocks noChangeArrowheads="1"/>
            </p:cNvSpPr>
            <p:nvPr/>
          </p:nvSpPr>
          <p:spPr bwMode="auto">
            <a:xfrm>
              <a:off x="3792" y="2208"/>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50</a:t>
              </a:r>
            </a:p>
          </p:txBody>
        </p:sp>
        <p:sp>
          <p:nvSpPr>
            <p:cNvPr id="1253415" name="Text Box 39">
              <a:extLst>
                <a:ext uri="{FF2B5EF4-FFF2-40B4-BE49-F238E27FC236}">
                  <a16:creationId xmlns:a16="http://schemas.microsoft.com/office/drawing/2014/main" id="{FDDAFB48-C767-4817-95EA-464C9D6CBC85}"/>
                </a:ext>
              </a:extLst>
            </p:cNvPr>
            <p:cNvSpPr txBox="1">
              <a:spLocks noChangeArrowheads="1"/>
            </p:cNvSpPr>
            <p:nvPr/>
          </p:nvSpPr>
          <p:spPr bwMode="auto">
            <a:xfrm>
              <a:off x="3792" y="2400"/>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20</a:t>
              </a:r>
            </a:p>
          </p:txBody>
        </p:sp>
        <p:sp>
          <p:nvSpPr>
            <p:cNvPr id="1253416" name="Text Box 40">
              <a:extLst>
                <a:ext uri="{FF2B5EF4-FFF2-40B4-BE49-F238E27FC236}">
                  <a16:creationId xmlns:a16="http://schemas.microsoft.com/office/drawing/2014/main" id="{CAA553E5-E231-4AE8-9064-986EB0D9A9A2}"/>
                </a:ext>
              </a:extLst>
            </p:cNvPr>
            <p:cNvSpPr txBox="1">
              <a:spLocks noChangeArrowheads="1"/>
            </p:cNvSpPr>
            <p:nvPr/>
          </p:nvSpPr>
          <p:spPr bwMode="auto">
            <a:xfrm>
              <a:off x="3792" y="259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10</a:t>
              </a:r>
            </a:p>
          </p:txBody>
        </p:sp>
        <p:sp>
          <p:nvSpPr>
            <p:cNvPr id="1253417" name="Text Box 41">
              <a:extLst>
                <a:ext uri="{FF2B5EF4-FFF2-40B4-BE49-F238E27FC236}">
                  <a16:creationId xmlns:a16="http://schemas.microsoft.com/office/drawing/2014/main" id="{CC8F5D8B-3601-4953-8267-A90F2D75D057}"/>
                </a:ext>
              </a:extLst>
            </p:cNvPr>
            <p:cNvSpPr txBox="1">
              <a:spLocks noChangeArrowheads="1"/>
            </p:cNvSpPr>
            <p:nvPr/>
          </p:nvSpPr>
          <p:spPr bwMode="auto">
            <a:xfrm>
              <a:off x="3792" y="278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5</a:t>
              </a:r>
            </a:p>
          </p:txBody>
        </p:sp>
        <p:sp>
          <p:nvSpPr>
            <p:cNvPr id="1253418" name="Text Box 42">
              <a:extLst>
                <a:ext uri="{FF2B5EF4-FFF2-40B4-BE49-F238E27FC236}">
                  <a16:creationId xmlns:a16="http://schemas.microsoft.com/office/drawing/2014/main" id="{4D7012AE-78D1-470A-A561-0BCAB0C45199}"/>
                </a:ext>
              </a:extLst>
            </p:cNvPr>
            <p:cNvSpPr txBox="1">
              <a:spLocks noChangeArrowheads="1"/>
            </p:cNvSpPr>
            <p:nvPr/>
          </p:nvSpPr>
          <p:spPr bwMode="auto">
            <a:xfrm>
              <a:off x="3792" y="302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2</a:t>
              </a:r>
            </a:p>
          </p:txBody>
        </p:sp>
        <p:sp>
          <p:nvSpPr>
            <p:cNvPr id="1253419" name="Text Box 43">
              <a:extLst>
                <a:ext uri="{FF2B5EF4-FFF2-40B4-BE49-F238E27FC236}">
                  <a16:creationId xmlns:a16="http://schemas.microsoft.com/office/drawing/2014/main" id="{1F13B27E-0D8D-4C83-A5D6-AB0D57628095}"/>
                </a:ext>
              </a:extLst>
            </p:cNvPr>
            <p:cNvSpPr txBox="1">
              <a:spLocks noChangeArrowheads="1"/>
            </p:cNvSpPr>
            <p:nvPr/>
          </p:nvSpPr>
          <p:spPr bwMode="auto">
            <a:xfrm>
              <a:off x="3408" y="331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-5</a:t>
              </a:r>
            </a:p>
          </p:txBody>
        </p:sp>
        <p:sp>
          <p:nvSpPr>
            <p:cNvPr id="1253420" name="Text Box 44">
              <a:extLst>
                <a:ext uri="{FF2B5EF4-FFF2-40B4-BE49-F238E27FC236}">
                  <a16:creationId xmlns:a16="http://schemas.microsoft.com/office/drawing/2014/main" id="{70D59934-5781-4183-BC1E-13A4BD50ECB8}"/>
                </a:ext>
              </a:extLst>
            </p:cNvPr>
            <p:cNvSpPr txBox="1">
              <a:spLocks noChangeArrowheads="1"/>
            </p:cNvSpPr>
            <p:nvPr/>
          </p:nvSpPr>
          <p:spPr bwMode="auto">
            <a:xfrm>
              <a:off x="3168" y="331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-10</a:t>
              </a:r>
            </a:p>
          </p:txBody>
        </p:sp>
        <p:sp>
          <p:nvSpPr>
            <p:cNvPr id="1253421" name="Text Box 45">
              <a:extLst>
                <a:ext uri="{FF2B5EF4-FFF2-40B4-BE49-F238E27FC236}">
                  <a16:creationId xmlns:a16="http://schemas.microsoft.com/office/drawing/2014/main" id="{E0D6DC5C-9B6E-4A96-B4BB-3E856BA94CFE}"/>
                </a:ext>
              </a:extLst>
            </p:cNvPr>
            <p:cNvSpPr txBox="1">
              <a:spLocks noChangeArrowheads="1"/>
            </p:cNvSpPr>
            <p:nvPr/>
          </p:nvSpPr>
          <p:spPr bwMode="auto">
            <a:xfrm>
              <a:off x="2880" y="331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-15</a:t>
              </a:r>
            </a:p>
          </p:txBody>
        </p:sp>
        <p:sp>
          <p:nvSpPr>
            <p:cNvPr id="1253422" name="Text Box 46">
              <a:extLst>
                <a:ext uri="{FF2B5EF4-FFF2-40B4-BE49-F238E27FC236}">
                  <a16:creationId xmlns:a16="http://schemas.microsoft.com/office/drawing/2014/main" id="{BA2B3262-04BC-4B78-A6A2-50DF6166C672}"/>
                </a:ext>
              </a:extLst>
            </p:cNvPr>
            <p:cNvSpPr txBox="1">
              <a:spLocks noChangeArrowheads="1"/>
            </p:cNvSpPr>
            <p:nvPr/>
          </p:nvSpPr>
          <p:spPr bwMode="auto">
            <a:xfrm>
              <a:off x="2640" y="331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-20</a:t>
              </a:r>
            </a:p>
          </p:txBody>
        </p:sp>
        <p:sp>
          <p:nvSpPr>
            <p:cNvPr id="1253423" name="Text Box 47">
              <a:extLst>
                <a:ext uri="{FF2B5EF4-FFF2-40B4-BE49-F238E27FC236}">
                  <a16:creationId xmlns:a16="http://schemas.microsoft.com/office/drawing/2014/main" id="{634C39BA-A2FB-43DE-AFF6-C6BC80F855DA}"/>
                </a:ext>
              </a:extLst>
            </p:cNvPr>
            <p:cNvSpPr txBox="1">
              <a:spLocks noChangeArrowheads="1"/>
            </p:cNvSpPr>
            <p:nvPr/>
          </p:nvSpPr>
          <p:spPr bwMode="auto">
            <a:xfrm>
              <a:off x="2400" y="331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-25</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3396"/>
                                        </p:tgtEl>
                                        <p:attrNameLst>
                                          <p:attrName>style.visibility</p:attrName>
                                        </p:attrNameLst>
                                      </p:cBhvr>
                                      <p:to>
                                        <p:strVal val="visible"/>
                                      </p:to>
                                    </p:set>
                                    <p:animEffect transition="in" filter="wipe(left)">
                                      <p:cBhvr>
                                        <p:cTn id="7" dur="500"/>
                                        <p:tgtEl>
                                          <p:spTgt spid="12533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53394"/>
                                        </p:tgtEl>
                                        <p:attrNameLst>
                                          <p:attrName>style.visibility</p:attrName>
                                        </p:attrNameLst>
                                      </p:cBhvr>
                                      <p:to>
                                        <p:strVal val="visible"/>
                                      </p:to>
                                    </p:set>
                                    <p:animEffect transition="in" filter="wipe(left)">
                                      <p:cBhvr>
                                        <p:cTn id="12" dur="500"/>
                                        <p:tgtEl>
                                          <p:spTgt spid="12533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53383"/>
                                        </p:tgtEl>
                                        <p:attrNameLst>
                                          <p:attrName>style.visibility</p:attrName>
                                        </p:attrNameLst>
                                      </p:cBhvr>
                                      <p:to>
                                        <p:strVal val="visible"/>
                                      </p:to>
                                    </p:set>
                                    <p:animEffect transition="in" filter="wipe(left)">
                                      <p:cBhvr>
                                        <p:cTn id="17" dur="500"/>
                                        <p:tgtEl>
                                          <p:spTgt spid="12533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53395"/>
                                        </p:tgtEl>
                                        <p:attrNameLst>
                                          <p:attrName>style.visibility</p:attrName>
                                        </p:attrNameLst>
                                      </p:cBhvr>
                                      <p:to>
                                        <p:strVal val="visible"/>
                                      </p:to>
                                    </p:set>
                                    <p:animEffect transition="in" filter="wipe(left)">
                                      <p:cBhvr>
                                        <p:cTn id="22" dur="500"/>
                                        <p:tgtEl>
                                          <p:spTgt spid="12533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53398"/>
                                        </p:tgtEl>
                                        <p:attrNameLst>
                                          <p:attrName>style.visibility</p:attrName>
                                        </p:attrNameLst>
                                      </p:cBhvr>
                                      <p:to>
                                        <p:strVal val="visible"/>
                                      </p:to>
                                    </p:set>
                                    <p:animEffect transition="in" filter="wipe(left)">
                                      <p:cBhvr>
                                        <p:cTn id="27" dur="500"/>
                                        <p:tgtEl>
                                          <p:spTgt spid="12533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1253397"/>
                                        </p:tgtEl>
                                        <p:attrNameLst>
                                          <p:attrName>style.visibility</p:attrName>
                                        </p:attrNameLst>
                                      </p:cBhvr>
                                      <p:to>
                                        <p:strVal val="visible"/>
                                      </p:to>
                                    </p:set>
                                    <p:animEffect transition="in" filter="wipe(right)">
                                      <p:cBhvr>
                                        <p:cTn id="32" dur="500"/>
                                        <p:tgtEl>
                                          <p:spTgt spid="1253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94" grpId="0" autoUpdateAnimBg="0"/>
      <p:bldP spid="1253395" grpId="0" autoUpdateAnimBg="0"/>
      <p:bldP spid="1253396"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43E96-5F85-4A04-A2D8-E1879B858666}"/>
              </a:ext>
            </a:extLst>
          </p:cNvPr>
          <p:cNvSpPr>
            <a:spLocks noGrp="1"/>
          </p:cNvSpPr>
          <p:nvPr>
            <p:ph type="title"/>
          </p:nvPr>
        </p:nvSpPr>
        <p:spPr/>
        <p:txBody>
          <a:bodyPr/>
          <a:lstStyle/>
          <a:p>
            <a:r>
              <a:rPr lang="zh-CN" altLang="en-US" dirty="0"/>
              <a:t>半导体元素周期表</a:t>
            </a:r>
          </a:p>
        </p:txBody>
      </p:sp>
      <p:pic>
        <p:nvPicPr>
          <p:cNvPr id="5" name="图片 4">
            <a:extLst>
              <a:ext uri="{FF2B5EF4-FFF2-40B4-BE49-F238E27FC236}">
                <a16:creationId xmlns:a16="http://schemas.microsoft.com/office/drawing/2014/main" id="{9B91EBDB-9CF0-458F-A1AC-4541C6BBF779}"/>
              </a:ext>
            </a:extLst>
          </p:cNvPr>
          <p:cNvPicPr>
            <a:picLocks noChangeAspect="1"/>
          </p:cNvPicPr>
          <p:nvPr/>
        </p:nvPicPr>
        <p:blipFill>
          <a:blip r:embed="rId2"/>
          <a:stretch>
            <a:fillRect/>
          </a:stretch>
        </p:blipFill>
        <p:spPr>
          <a:xfrm>
            <a:off x="2915816" y="1564506"/>
            <a:ext cx="2160240" cy="4551935"/>
          </a:xfrm>
          <a:prstGeom prst="rect">
            <a:avLst/>
          </a:prstGeom>
        </p:spPr>
      </p:pic>
      <p:sp>
        <p:nvSpPr>
          <p:cNvPr id="6" name="矩形 5">
            <a:extLst>
              <a:ext uri="{FF2B5EF4-FFF2-40B4-BE49-F238E27FC236}">
                <a16:creationId xmlns:a16="http://schemas.microsoft.com/office/drawing/2014/main" id="{67FC8055-2E38-458D-917B-3480DE8CBD14}"/>
              </a:ext>
            </a:extLst>
          </p:cNvPr>
          <p:cNvSpPr/>
          <p:nvPr/>
        </p:nvSpPr>
        <p:spPr>
          <a:xfrm>
            <a:off x="3635896" y="2204864"/>
            <a:ext cx="648072" cy="3911577"/>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76703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5">
            <a:extLst>
              <a:ext uri="{FF2B5EF4-FFF2-40B4-BE49-F238E27FC236}">
                <a16:creationId xmlns:a16="http://schemas.microsoft.com/office/drawing/2014/main" id="{1A8FDF69-957B-4E4E-A0D8-7AC93B5A9996}"/>
              </a:ext>
            </a:extLst>
          </p:cNvPr>
          <p:cNvSpPr>
            <a:spLocks noGrp="1"/>
          </p:cNvSpPr>
          <p:nvPr>
            <p:ph type="sldNum" sz="quarter" idx="12"/>
          </p:nvPr>
        </p:nvSpPr>
        <p:spPr/>
        <p:txBody>
          <a:bodyPr/>
          <a:lstStyle/>
          <a:p>
            <a:fld id="{BC77CB32-7835-4DDE-A8F7-B752E4D74401}" type="slidenum">
              <a:rPr lang="en-US" altLang="zh-CN"/>
              <a:pPr/>
              <a:t>40</a:t>
            </a:fld>
            <a:endParaRPr lang="en-US" altLang="zh-CN"/>
          </a:p>
        </p:txBody>
      </p:sp>
      <p:sp>
        <p:nvSpPr>
          <p:cNvPr id="1254402" name="Rectangle 2">
            <a:extLst>
              <a:ext uri="{FF2B5EF4-FFF2-40B4-BE49-F238E27FC236}">
                <a16:creationId xmlns:a16="http://schemas.microsoft.com/office/drawing/2014/main" id="{C6D4B980-831D-42F0-890D-D0B79356C775}"/>
              </a:ext>
            </a:extLst>
          </p:cNvPr>
          <p:cNvSpPr>
            <a:spLocks noGrp="1" noChangeArrowheads="1"/>
          </p:cNvSpPr>
          <p:nvPr>
            <p:ph type="ctrTitle" idx="4294967295"/>
          </p:nvPr>
        </p:nvSpPr>
        <p:spPr>
          <a:xfrm>
            <a:off x="395536" y="346402"/>
            <a:ext cx="3048000" cy="533400"/>
          </a:xfrm>
        </p:spPr>
        <p:txBody>
          <a:bodyPr anchor="ctr"/>
          <a:lstStyle/>
          <a:p>
            <a:pPr algn="l"/>
            <a:r>
              <a:rPr lang="zh-CN" altLang="en-US" sz="2400" b="1" dirty="0">
                <a:solidFill>
                  <a:schemeClr val="tx1"/>
                </a:solidFill>
              </a:rPr>
              <a:t>光电二极管</a:t>
            </a:r>
          </a:p>
        </p:txBody>
      </p:sp>
      <p:sp>
        <p:nvSpPr>
          <p:cNvPr id="1254407" name="Text Box 7">
            <a:extLst>
              <a:ext uri="{FF2B5EF4-FFF2-40B4-BE49-F238E27FC236}">
                <a16:creationId xmlns:a16="http://schemas.microsoft.com/office/drawing/2014/main" id="{1D3DB412-5CAA-4E58-9787-7A5E08AD999F}"/>
              </a:ext>
            </a:extLst>
          </p:cNvPr>
          <p:cNvSpPr txBox="1">
            <a:spLocks noChangeArrowheads="1"/>
          </p:cNvSpPr>
          <p:nvPr/>
        </p:nvSpPr>
        <p:spPr bwMode="auto">
          <a:xfrm>
            <a:off x="1066800" y="1295400"/>
            <a:ext cx="7391400" cy="443583"/>
          </a:xfrm>
          <a:prstGeom prst="rect">
            <a:avLst/>
          </a:prstGeom>
          <a:gradFill rotWithShape="0">
            <a:gsLst>
              <a:gs pos="0">
                <a:srgbClr val="FFFFFF"/>
              </a:gs>
              <a:gs pos="100000">
                <a:srgbClr val="FF99FF"/>
              </a:gs>
            </a:gsLst>
            <a:lin ang="18900000" scaled="1"/>
          </a:gradFill>
          <a:ln w="5715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lang="zh-CN" altLang="en-US" sz="2000">
                <a:solidFill>
                  <a:srgbClr val="FF0000"/>
                </a:solidFill>
              </a:rPr>
              <a:t>特性：</a:t>
            </a:r>
            <a:r>
              <a:rPr lang="zh-CN" altLang="en-US" sz="2000">
                <a:solidFill>
                  <a:schemeClr val="tx1"/>
                </a:solidFill>
              </a:rPr>
              <a:t>外加反向电压，其反向电流的大小与光照的强度成正比。</a:t>
            </a:r>
          </a:p>
        </p:txBody>
      </p:sp>
      <p:grpSp>
        <p:nvGrpSpPr>
          <p:cNvPr id="1254408" name="Group 8">
            <a:extLst>
              <a:ext uri="{FF2B5EF4-FFF2-40B4-BE49-F238E27FC236}">
                <a16:creationId xmlns:a16="http://schemas.microsoft.com/office/drawing/2014/main" id="{A659CF89-2BE5-458F-87D1-809FD0D5DE80}"/>
              </a:ext>
            </a:extLst>
          </p:cNvPr>
          <p:cNvGrpSpPr>
            <a:grpSpLocks/>
          </p:cNvGrpSpPr>
          <p:nvPr/>
        </p:nvGrpSpPr>
        <p:grpSpPr bwMode="auto">
          <a:xfrm>
            <a:off x="3147909" y="2356386"/>
            <a:ext cx="1600202" cy="698501"/>
            <a:chOff x="2688" y="1584"/>
            <a:chExt cx="674" cy="264"/>
          </a:xfrm>
        </p:grpSpPr>
        <p:grpSp>
          <p:nvGrpSpPr>
            <p:cNvPr id="1254409" name="Group 9">
              <a:extLst>
                <a:ext uri="{FF2B5EF4-FFF2-40B4-BE49-F238E27FC236}">
                  <a16:creationId xmlns:a16="http://schemas.microsoft.com/office/drawing/2014/main" id="{C7144F12-60EC-4D2D-A6FD-BE94141B787E}"/>
                </a:ext>
              </a:extLst>
            </p:cNvPr>
            <p:cNvGrpSpPr>
              <a:grpSpLocks/>
            </p:cNvGrpSpPr>
            <p:nvPr/>
          </p:nvGrpSpPr>
          <p:grpSpPr bwMode="auto">
            <a:xfrm>
              <a:off x="2688" y="1656"/>
              <a:ext cx="674" cy="192"/>
              <a:chOff x="2688" y="1656"/>
              <a:chExt cx="674" cy="192"/>
            </a:xfrm>
          </p:grpSpPr>
          <p:sp>
            <p:nvSpPr>
              <p:cNvPr id="1254410" name="Freeform 10">
                <a:extLst>
                  <a:ext uri="{FF2B5EF4-FFF2-40B4-BE49-F238E27FC236}">
                    <a16:creationId xmlns:a16="http://schemas.microsoft.com/office/drawing/2014/main" id="{D7CC9BB9-C59D-4800-8ACB-2E6B9CA9856E}"/>
                  </a:ext>
                </a:extLst>
              </p:cNvPr>
              <p:cNvSpPr>
                <a:spLocks/>
              </p:cNvSpPr>
              <p:nvPr/>
            </p:nvSpPr>
            <p:spPr bwMode="auto">
              <a:xfrm>
                <a:off x="2957" y="1692"/>
                <a:ext cx="137" cy="137"/>
              </a:xfrm>
              <a:custGeom>
                <a:avLst/>
                <a:gdLst>
                  <a:gd name="T0" fmla="*/ 0 w 137"/>
                  <a:gd name="T1" fmla="*/ 0 h 137"/>
                  <a:gd name="T2" fmla="*/ 137 w 137"/>
                  <a:gd name="T3" fmla="*/ 68 h 137"/>
                  <a:gd name="T4" fmla="*/ 0 w 137"/>
                  <a:gd name="T5" fmla="*/ 137 h 137"/>
                  <a:gd name="T6" fmla="*/ 0 w 137"/>
                  <a:gd name="T7" fmla="*/ 0 h 137"/>
                </a:gdLst>
                <a:ahLst/>
                <a:cxnLst>
                  <a:cxn ang="0">
                    <a:pos x="T0" y="T1"/>
                  </a:cxn>
                  <a:cxn ang="0">
                    <a:pos x="T2" y="T3"/>
                  </a:cxn>
                  <a:cxn ang="0">
                    <a:pos x="T4" y="T5"/>
                  </a:cxn>
                  <a:cxn ang="0">
                    <a:pos x="T6" y="T7"/>
                  </a:cxn>
                </a:cxnLst>
                <a:rect l="0" t="0" r="r" b="b"/>
                <a:pathLst>
                  <a:path w="137" h="137">
                    <a:moveTo>
                      <a:pt x="0" y="0"/>
                    </a:moveTo>
                    <a:lnTo>
                      <a:pt x="137" y="68"/>
                    </a:lnTo>
                    <a:lnTo>
                      <a:pt x="0" y="137"/>
                    </a:lnTo>
                    <a:lnTo>
                      <a:pt x="0" y="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1254411" name="Line 11">
                <a:extLst>
                  <a:ext uri="{FF2B5EF4-FFF2-40B4-BE49-F238E27FC236}">
                    <a16:creationId xmlns:a16="http://schemas.microsoft.com/office/drawing/2014/main" id="{0CD36C35-8689-4852-8FE6-3A53C71B78A4}"/>
                  </a:ext>
                </a:extLst>
              </p:cNvPr>
              <p:cNvSpPr>
                <a:spLocks noChangeShapeType="1"/>
              </p:cNvSpPr>
              <p:nvPr/>
            </p:nvSpPr>
            <p:spPr bwMode="auto">
              <a:xfrm>
                <a:off x="3094" y="1760"/>
                <a:ext cx="2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412" name="Line 12">
                <a:extLst>
                  <a:ext uri="{FF2B5EF4-FFF2-40B4-BE49-F238E27FC236}">
                    <a16:creationId xmlns:a16="http://schemas.microsoft.com/office/drawing/2014/main" id="{E24EEBA0-F8E4-4702-A96A-C67C10AD3CC6}"/>
                  </a:ext>
                </a:extLst>
              </p:cNvPr>
              <p:cNvSpPr>
                <a:spLocks noChangeShapeType="1"/>
              </p:cNvSpPr>
              <p:nvPr/>
            </p:nvSpPr>
            <p:spPr bwMode="auto">
              <a:xfrm>
                <a:off x="2957" y="1760"/>
                <a:ext cx="13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413" name="Line 13">
                <a:extLst>
                  <a:ext uri="{FF2B5EF4-FFF2-40B4-BE49-F238E27FC236}">
                    <a16:creationId xmlns:a16="http://schemas.microsoft.com/office/drawing/2014/main" id="{5E83A7F0-A3A9-451E-9FD3-C86B776EFEAA}"/>
                  </a:ext>
                </a:extLst>
              </p:cNvPr>
              <p:cNvSpPr>
                <a:spLocks noChangeShapeType="1"/>
              </p:cNvSpPr>
              <p:nvPr/>
            </p:nvSpPr>
            <p:spPr bwMode="auto">
              <a:xfrm>
                <a:off x="2688" y="1760"/>
                <a:ext cx="26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4414" name="Line 14">
                <a:extLst>
                  <a:ext uri="{FF2B5EF4-FFF2-40B4-BE49-F238E27FC236}">
                    <a16:creationId xmlns:a16="http://schemas.microsoft.com/office/drawing/2014/main" id="{5111F3F1-8406-49AC-A286-27EA9F747D94}"/>
                  </a:ext>
                </a:extLst>
              </p:cNvPr>
              <p:cNvSpPr>
                <a:spLocks noChangeShapeType="1"/>
              </p:cNvSpPr>
              <p:nvPr/>
            </p:nvSpPr>
            <p:spPr bwMode="auto">
              <a:xfrm>
                <a:off x="3091" y="1656"/>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54415" name="Line 15">
              <a:extLst>
                <a:ext uri="{FF2B5EF4-FFF2-40B4-BE49-F238E27FC236}">
                  <a16:creationId xmlns:a16="http://schemas.microsoft.com/office/drawing/2014/main" id="{8357E33C-3ABC-47E8-85E7-8683EA2F2F77}"/>
                </a:ext>
              </a:extLst>
            </p:cNvPr>
            <p:cNvSpPr>
              <a:spLocks noChangeShapeType="1"/>
            </p:cNvSpPr>
            <p:nvPr/>
          </p:nvSpPr>
          <p:spPr bwMode="auto">
            <a:xfrm>
              <a:off x="2832" y="1584"/>
              <a:ext cx="9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16" name="Line 16">
              <a:extLst>
                <a:ext uri="{FF2B5EF4-FFF2-40B4-BE49-F238E27FC236}">
                  <a16:creationId xmlns:a16="http://schemas.microsoft.com/office/drawing/2014/main" id="{BE57149E-20CD-48CF-837C-F5DBC78B1637}"/>
                </a:ext>
              </a:extLst>
            </p:cNvPr>
            <p:cNvSpPr>
              <a:spLocks noChangeShapeType="1"/>
            </p:cNvSpPr>
            <p:nvPr/>
          </p:nvSpPr>
          <p:spPr bwMode="auto">
            <a:xfrm>
              <a:off x="2784" y="1632"/>
              <a:ext cx="9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54417" name="Text Box 17">
            <a:extLst>
              <a:ext uri="{FF2B5EF4-FFF2-40B4-BE49-F238E27FC236}">
                <a16:creationId xmlns:a16="http://schemas.microsoft.com/office/drawing/2014/main" id="{688AAEFD-92E9-4B70-AEDE-BB81F81B3661}"/>
              </a:ext>
            </a:extLst>
          </p:cNvPr>
          <p:cNvSpPr txBox="1">
            <a:spLocks noChangeArrowheads="1"/>
          </p:cNvSpPr>
          <p:nvPr/>
        </p:nvSpPr>
        <p:spPr bwMode="auto">
          <a:xfrm>
            <a:off x="1219200" y="2590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solidFill>
                  <a:srgbClr val="FF0000"/>
                </a:solidFill>
              </a:rPr>
              <a:t>（一）</a:t>
            </a:r>
            <a:r>
              <a:rPr lang="zh-CN" altLang="en-US">
                <a:solidFill>
                  <a:schemeClr val="tx1"/>
                </a:solidFill>
              </a:rPr>
              <a:t>符号</a:t>
            </a:r>
          </a:p>
        </p:txBody>
      </p:sp>
      <p:sp>
        <p:nvSpPr>
          <p:cNvPr id="1254418" name="Text Box 18">
            <a:extLst>
              <a:ext uri="{FF2B5EF4-FFF2-40B4-BE49-F238E27FC236}">
                <a16:creationId xmlns:a16="http://schemas.microsoft.com/office/drawing/2014/main" id="{2DF2AFBD-5BF4-4292-8C51-E79989B8ABFE}"/>
              </a:ext>
            </a:extLst>
          </p:cNvPr>
          <p:cNvSpPr txBox="1">
            <a:spLocks noChangeArrowheads="1"/>
          </p:cNvSpPr>
          <p:nvPr/>
        </p:nvSpPr>
        <p:spPr bwMode="auto">
          <a:xfrm>
            <a:off x="1219200" y="32004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solidFill>
                  <a:srgbClr val="FF0000"/>
                </a:solidFill>
              </a:rPr>
              <a:t>（二）</a:t>
            </a:r>
            <a:r>
              <a:rPr lang="en-US" altLang="zh-CN">
                <a:solidFill>
                  <a:schemeClr val="accent2"/>
                </a:solidFill>
              </a:rPr>
              <a:t>VA</a:t>
            </a:r>
            <a:r>
              <a:rPr lang="zh-CN" altLang="en-US">
                <a:solidFill>
                  <a:schemeClr val="tx1"/>
                </a:solidFill>
              </a:rPr>
              <a:t>特性</a:t>
            </a:r>
          </a:p>
        </p:txBody>
      </p:sp>
      <p:grpSp>
        <p:nvGrpSpPr>
          <p:cNvPr id="1254436" name="Group 36">
            <a:extLst>
              <a:ext uri="{FF2B5EF4-FFF2-40B4-BE49-F238E27FC236}">
                <a16:creationId xmlns:a16="http://schemas.microsoft.com/office/drawing/2014/main" id="{391653ED-5DEB-47C0-B7BB-B17DC47422EE}"/>
              </a:ext>
            </a:extLst>
          </p:cNvPr>
          <p:cNvGrpSpPr>
            <a:grpSpLocks/>
          </p:cNvGrpSpPr>
          <p:nvPr/>
        </p:nvGrpSpPr>
        <p:grpSpPr bwMode="auto">
          <a:xfrm>
            <a:off x="3962400" y="3886200"/>
            <a:ext cx="2209800" cy="990600"/>
            <a:chOff x="2496" y="2448"/>
            <a:chExt cx="1392" cy="624"/>
          </a:xfrm>
        </p:grpSpPr>
        <p:sp>
          <p:nvSpPr>
            <p:cNvPr id="1254437" name="Freeform 37">
              <a:extLst>
                <a:ext uri="{FF2B5EF4-FFF2-40B4-BE49-F238E27FC236}">
                  <a16:creationId xmlns:a16="http://schemas.microsoft.com/office/drawing/2014/main" id="{4030F2FE-1232-4D21-8500-3F86807879B2}"/>
                </a:ext>
              </a:extLst>
            </p:cNvPr>
            <p:cNvSpPr>
              <a:spLocks/>
            </p:cNvSpPr>
            <p:nvPr/>
          </p:nvSpPr>
          <p:spPr bwMode="auto">
            <a:xfrm>
              <a:off x="2496" y="2448"/>
              <a:ext cx="1392" cy="384"/>
            </a:xfrm>
            <a:custGeom>
              <a:avLst/>
              <a:gdLst>
                <a:gd name="T0" fmla="*/ 1392 w 1392"/>
                <a:gd name="T1" fmla="*/ 0 h 480"/>
                <a:gd name="T2" fmla="*/ 1152 w 1392"/>
                <a:gd name="T3" fmla="*/ 384 h 480"/>
                <a:gd name="T4" fmla="*/ 0 w 1392"/>
                <a:gd name="T5" fmla="*/ 480 h 480"/>
              </a:gdLst>
              <a:ahLst/>
              <a:cxnLst>
                <a:cxn ang="0">
                  <a:pos x="T0" y="T1"/>
                </a:cxn>
                <a:cxn ang="0">
                  <a:pos x="T2" y="T3"/>
                </a:cxn>
                <a:cxn ang="0">
                  <a:pos x="T4" y="T5"/>
                </a:cxn>
              </a:cxnLst>
              <a:rect l="0" t="0" r="r" b="b"/>
              <a:pathLst>
                <a:path w="1392" h="480">
                  <a:moveTo>
                    <a:pt x="1392" y="0"/>
                  </a:moveTo>
                  <a:cubicBezTo>
                    <a:pt x="1388" y="152"/>
                    <a:pt x="1384" y="304"/>
                    <a:pt x="1152" y="384"/>
                  </a:cubicBezTo>
                  <a:cubicBezTo>
                    <a:pt x="920" y="464"/>
                    <a:pt x="460" y="472"/>
                    <a:pt x="0" y="480"/>
                  </a:cubicBezTo>
                </a:path>
              </a:pathLst>
            </a:custGeom>
            <a:noFill/>
            <a:ln w="2857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38" name="Text Box 38">
              <a:extLst>
                <a:ext uri="{FF2B5EF4-FFF2-40B4-BE49-F238E27FC236}">
                  <a16:creationId xmlns:a16="http://schemas.microsoft.com/office/drawing/2014/main" id="{14857849-D2CB-4745-B90B-332313FB3014}"/>
                </a:ext>
              </a:extLst>
            </p:cNvPr>
            <p:cNvSpPr txBox="1">
              <a:spLocks noChangeArrowheads="1"/>
            </p:cNvSpPr>
            <p:nvPr/>
          </p:nvSpPr>
          <p:spPr bwMode="auto">
            <a:xfrm>
              <a:off x="2592" y="2784"/>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accent2"/>
                  </a:solidFill>
                </a:rPr>
                <a:t>E</a:t>
              </a:r>
              <a:r>
                <a:rPr lang="en-US" altLang="zh-CN">
                  <a:solidFill>
                    <a:schemeClr val="tx1"/>
                  </a:solidFill>
                </a:rPr>
                <a:t>=200</a:t>
              </a:r>
              <a:r>
                <a:rPr lang="en-US" altLang="zh-CN">
                  <a:solidFill>
                    <a:srgbClr val="FF0000"/>
                  </a:solidFill>
                </a:rPr>
                <a:t>lx</a:t>
              </a:r>
            </a:p>
          </p:txBody>
        </p:sp>
      </p:grpSp>
      <p:grpSp>
        <p:nvGrpSpPr>
          <p:cNvPr id="1254439" name="Group 39">
            <a:extLst>
              <a:ext uri="{FF2B5EF4-FFF2-40B4-BE49-F238E27FC236}">
                <a16:creationId xmlns:a16="http://schemas.microsoft.com/office/drawing/2014/main" id="{16A02A5B-B04A-418D-86F6-1F797FCA1162}"/>
              </a:ext>
            </a:extLst>
          </p:cNvPr>
          <p:cNvGrpSpPr>
            <a:grpSpLocks/>
          </p:cNvGrpSpPr>
          <p:nvPr/>
        </p:nvGrpSpPr>
        <p:grpSpPr bwMode="auto">
          <a:xfrm>
            <a:off x="3962400" y="4038600"/>
            <a:ext cx="2209800" cy="1295400"/>
            <a:chOff x="2496" y="2544"/>
            <a:chExt cx="1392" cy="816"/>
          </a:xfrm>
        </p:grpSpPr>
        <p:sp>
          <p:nvSpPr>
            <p:cNvPr id="1254440" name="Freeform 40">
              <a:extLst>
                <a:ext uri="{FF2B5EF4-FFF2-40B4-BE49-F238E27FC236}">
                  <a16:creationId xmlns:a16="http://schemas.microsoft.com/office/drawing/2014/main" id="{FD291C6F-413A-4542-96D5-F130C68C629F}"/>
                </a:ext>
              </a:extLst>
            </p:cNvPr>
            <p:cNvSpPr>
              <a:spLocks/>
            </p:cNvSpPr>
            <p:nvPr/>
          </p:nvSpPr>
          <p:spPr bwMode="auto">
            <a:xfrm>
              <a:off x="2496" y="2544"/>
              <a:ext cx="1392" cy="576"/>
            </a:xfrm>
            <a:custGeom>
              <a:avLst/>
              <a:gdLst>
                <a:gd name="T0" fmla="*/ 1392 w 1392"/>
                <a:gd name="T1" fmla="*/ 0 h 480"/>
                <a:gd name="T2" fmla="*/ 1152 w 1392"/>
                <a:gd name="T3" fmla="*/ 384 h 480"/>
                <a:gd name="T4" fmla="*/ 0 w 1392"/>
                <a:gd name="T5" fmla="*/ 480 h 480"/>
              </a:gdLst>
              <a:ahLst/>
              <a:cxnLst>
                <a:cxn ang="0">
                  <a:pos x="T0" y="T1"/>
                </a:cxn>
                <a:cxn ang="0">
                  <a:pos x="T2" y="T3"/>
                </a:cxn>
                <a:cxn ang="0">
                  <a:pos x="T4" y="T5"/>
                </a:cxn>
              </a:cxnLst>
              <a:rect l="0" t="0" r="r" b="b"/>
              <a:pathLst>
                <a:path w="1392" h="480">
                  <a:moveTo>
                    <a:pt x="1392" y="0"/>
                  </a:moveTo>
                  <a:cubicBezTo>
                    <a:pt x="1388" y="152"/>
                    <a:pt x="1384" y="304"/>
                    <a:pt x="1152" y="384"/>
                  </a:cubicBezTo>
                  <a:cubicBezTo>
                    <a:pt x="920" y="464"/>
                    <a:pt x="460" y="472"/>
                    <a:pt x="0" y="480"/>
                  </a:cubicBezTo>
                </a:path>
              </a:pathLst>
            </a:custGeom>
            <a:noFill/>
            <a:ln w="2857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41" name="Rectangle 41">
              <a:extLst>
                <a:ext uri="{FF2B5EF4-FFF2-40B4-BE49-F238E27FC236}">
                  <a16:creationId xmlns:a16="http://schemas.microsoft.com/office/drawing/2014/main" id="{CAD377ED-CC2E-4983-9D2E-307A22DF54A1}"/>
                </a:ext>
              </a:extLst>
            </p:cNvPr>
            <p:cNvSpPr>
              <a:spLocks noChangeArrowheads="1"/>
            </p:cNvSpPr>
            <p:nvPr/>
          </p:nvSpPr>
          <p:spPr bwMode="auto">
            <a:xfrm>
              <a:off x="2832" y="307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rPr>
                <a:t>400</a:t>
              </a:r>
              <a:r>
                <a:rPr lang="en-US" altLang="zh-CN">
                  <a:solidFill>
                    <a:srgbClr val="FF0000"/>
                  </a:solidFill>
                </a:rPr>
                <a:t>lx</a:t>
              </a:r>
            </a:p>
          </p:txBody>
        </p:sp>
      </p:grpSp>
      <p:grpSp>
        <p:nvGrpSpPr>
          <p:cNvPr id="1254442" name="Group 42">
            <a:extLst>
              <a:ext uri="{FF2B5EF4-FFF2-40B4-BE49-F238E27FC236}">
                <a16:creationId xmlns:a16="http://schemas.microsoft.com/office/drawing/2014/main" id="{B9D19FC8-132F-4922-9937-B6BA7AF034F8}"/>
              </a:ext>
            </a:extLst>
          </p:cNvPr>
          <p:cNvGrpSpPr>
            <a:grpSpLocks/>
          </p:cNvGrpSpPr>
          <p:nvPr/>
        </p:nvGrpSpPr>
        <p:grpSpPr bwMode="auto">
          <a:xfrm>
            <a:off x="3733800" y="3124200"/>
            <a:ext cx="3581400" cy="2514600"/>
            <a:chOff x="2352" y="1968"/>
            <a:chExt cx="2256" cy="1584"/>
          </a:xfrm>
        </p:grpSpPr>
        <p:grpSp>
          <p:nvGrpSpPr>
            <p:cNvPr id="1254443" name="Group 43">
              <a:extLst>
                <a:ext uri="{FF2B5EF4-FFF2-40B4-BE49-F238E27FC236}">
                  <a16:creationId xmlns:a16="http://schemas.microsoft.com/office/drawing/2014/main" id="{BAFADA74-FB24-4104-B2BD-A3229152D6D3}"/>
                </a:ext>
              </a:extLst>
            </p:cNvPr>
            <p:cNvGrpSpPr>
              <a:grpSpLocks/>
            </p:cNvGrpSpPr>
            <p:nvPr/>
          </p:nvGrpSpPr>
          <p:grpSpPr bwMode="auto">
            <a:xfrm>
              <a:off x="2352" y="1968"/>
              <a:ext cx="2256" cy="1584"/>
              <a:chOff x="2352" y="1968"/>
              <a:chExt cx="2256" cy="1584"/>
            </a:xfrm>
          </p:grpSpPr>
          <p:sp>
            <p:nvSpPr>
              <p:cNvPr id="1254444" name="Line 44">
                <a:extLst>
                  <a:ext uri="{FF2B5EF4-FFF2-40B4-BE49-F238E27FC236}">
                    <a16:creationId xmlns:a16="http://schemas.microsoft.com/office/drawing/2014/main" id="{3E85CFE6-063E-4CD1-B07F-7E718CE861C5}"/>
                  </a:ext>
                </a:extLst>
              </p:cNvPr>
              <p:cNvSpPr>
                <a:spLocks noChangeShapeType="1"/>
              </p:cNvSpPr>
              <p:nvPr/>
            </p:nvSpPr>
            <p:spPr bwMode="auto">
              <a:xfrm>
                <a:off x="2352" y="2496"/>
                <a:ext cx="17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45" name="Line 45">
                <a:extLst>
                  <a:ext uri="{FF2B5EF4-FFF2-40B4-BE49-F238E27FC236}">
                    <a16:creationId xmlns:a16="http://schemas.microsoft.com/office/drawing/2014/main" id="{891A58CD-136D-436D-8D36-C6EA5B11FC38}"/>
                  </a:ext>
                </a:extLst>
              </p:cNvPr>
              <p:cNvSpPr>
                <a:spLocks noChangeShapeType="1"/>
              </p:cNvSpPr>
              <p:nvPr/>
            </p:nvSpPr>
            <p:spPr bwMode="auto">
              <a:xfrm flipV="1">
                <a:off x="3792" y="2160"/>
                <a:ext cx="0" cy="13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46" name="Line 46">
                <a:extLst>
                  <a:ext uri="{FF2B5EF4-FFF2-40B4-BE49-F238E27FC236}">
                    <a16:creationId xmlns:a16="http://schemas.microsoft.com/office/drawing/2014/main" id="{CEA00D1A-DD75-434C-902A-5B5F94CB067D}"/>
                  </a:ext>
                </a:extLst>
              </p:cNvPr>
              <p:cNvSpPr>
                <a:spLocks noChangeShapeType="1"/>
              </p:cNvSpPr>
              <p:nvPr/>
            </p:nvSpPr>
            <p:spPr bwMode="auto">
              <a:xfrm flipV="1">
                <a:off x="3552" y="2448"/>
                <a:ext cx="0"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47" name="Line 47">
                <a:extLst>
                  <a:ext uri="{FF2B5EF4-FFF2-40B4-BE49-F238E27FC236}">
                    <a16:creationId xmlns:a16="http://schemas.microsoft.com/office/drawing/2014/main" id="{1322100E-B4B3-4C16-87F8-BEA675B849B8}"/>
                  </a:ext>
                </a:extLst>
              </p:cNvPr>
              <p:cNvSpPr>
                <a:spLocks noChangeShapeType="1"/>
              </p:cNvSpPr>
              <p:nvPr/>
            </p:nvSpPr>
            <p:spPr bwMode="auto">
              <a:xfrm flipV="1">
                <a:off x="3312" y="2448"/>
                <a:ext cx="0"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48" name="Line 48">
                <a:extLst>
                  <a:ext uri="{FF2B5EF4-FFF2-40B4-BE49-F238E27FC236}">
                    <a16:creationId xmlns:a16="http://schemas.microsoft.com/office/drawing/2014/main" id="{79005078-14FF-4B2C-8F45-986F1E9AFF31}"/>
                  </a:ext>
                </a:extLst>
              </p:cNvPr>
              <p:cNvSpPr>
                <a:spLocks noChangeShapeType="1"/>
              </p:cNvSpPr>
              <p:nvPr/>
            </p:nvSpPr>
            <p:spPr bwMode="auto">
              <a:xfrm flipV="1">
                <a:off x="3072" y="2448"/>
                <a:ext cx="0"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49" name="Line 49">
                <a:extLst>
                  <a:ext uri="{FF2B5EF4-FFF2-40B4-BE49-F238E27FC236}">
                    <a16:creationId xmlns:a16="http://schemas.microsoft.com/office/drawing/2014/main" id="{1916B28D-B674-45D8-B74C-AC84FED3E38F}"/>
                  </a:ext>
                </a:extLst>
              </p:cNvPr>
              <p:cNvSpPr>
                <a:spLocks noChangeShapeType="1"/>
              </p:cNvSpPr>
              <p:nvPr/>
            </p:nvSpPr>
            <p:spPr bwMode="auto">
              <a:xfrm flipV="1">
                <a:off x="2832" y="2448"/>
                <a:ext cx="0"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50" name="Line 50">
                <a:extLst>
                  <a:ext uri="{FF2B5EF4-FFF2-40B4-BE49-F238E27FC236}">
                    <a16:creationId xmlns:a16="http://schemas.microsoft.com/office/drawing/2014/main" id="{93654C84-5BFB-4399-BD7F-F146D8BE0C1E}"/>
                  </a:ext>
                </a:extLst>
              </p:cNvPr>
              <p:cNvSpPr>
                <a:spLocks noChangeShapeType="1"/>
              </p:cNvSpPr>
              <p:nvPr/>
            </p:nvSpPr>
            <p:spPr bwMode="auto">
              <a:xfrm flipV="1">
                <a:off x="2592" y="2448"/>
                <a:ext cx="0"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51" name="Text Box 51">
                <a:extLst>
                  <a:ext uri="{FF2B5EF4-FFF2-40B4-BE49-F238E27FC236}">
                    <a16:creationId xmlns:a16="http://schemas.microsoft.com/office/drawing/2014/main" id="{93A04C4B-441E-4B0A-A11F-4B025BF47EA0}"/>
                  </a:ext>
                </a:extLst>
              </p:cNvPr>
              <p:cNvSpPr txBox="1">
                <a:spLocks noChangeArrowheads="1"/>
              </p:cNvSpPr>
              <p:nvPr/>
            </p:nvSpPr>
            <p:spPr bwMode="auto">
              <a:xfrm>
                <a:off x="4032" y="235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accent2"/>
                    </a:solidFill>
                  </a:rPr>
                  <a:t>u</a:t>
                </a:r>
                <a:r>
                  <a:rPr lang="en-US" altLang="zh-CN" baseline="-25000">
                    <a:solidFill>
                      <a:schemeClr val="accent2"/>
                    </a:solidFill>
                  </a:rPr>
                  <a:t>p</a:t>
                </a:r>
                <a:r>
                  <a:rPr lang="en-US" altLang="zh-CN">
                    <a:solidFill>
                      <a:schemeClr val="accent2"/>
                    </a:solidFill>
                  </a:rPr>
                  <a:t>(v)</a:t>
                </a:r>
              </a:p>
            </p:txBody>
          </p:sp>
          <p:sp>
            <p:nvSpPr>
              <p:cNvPr id="1254452" name="Text Box 52">
                <a:extLst>
                  <a:ext uri="{FF2B5EF4-FFF2-40B4-BE49-F238E27FC236}">
                    <a16:creationId xmlns:a16="http://schemas.microsoft.com/office/drawing/2014/main" id="{A24A75B6-53AF-4444-B884-87834E8CCD5F}"/>
                  </a:ext>
                </a:extLst>
              </p:cNvPr>
              <p:cNvSpPr txBox="1">
                <a:spLocks noChangeArrowheads="1"/>
              </p:cNvSpPr>
              <p:nvPr/>
            </p:nvSpPr>
            <p:spPr bwMode="auto">
              <a:xfrm>
                <a:off x="3408" y="249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-2</a:t>
                </a:r>
              </a:p>
            </p:txBody>
          </p:sp>
          <p:sp>
            <p:nvSpPr>
              <p:cNvPr id="1254453" name="Text Box 53">
                <a:extLst>
                  <a:ext uri="{FF2B5EF4-FFF2-40B4-BE49-F238E27FC236}">
                    <a16:creationId xmlns:a16="http://schemas.microsoft.com/office/drawing/2014/main" id="{C1F97A5E-7ACE-4A72-BBE3-9026DA5D78FC}"/>
                  </a:ext>
                </a:extLst>
              </p:cNvPr>
              <p:cNvSpPr txBox="1">
                <a:spLocks noChangeArrowheads="1"/>
              </p:cNvSpPr>
              <p:nvPr/>
            </p:nvSpPr>
            <p:spPr bwMode="auto">
              <a:xfrm>
                <a:off x="3168" y="249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-4</a:t>
                </a:r>
              </a:p>
            </p:txBody>
          </p:sp>
          <p:sp>
            <p:nvSpPr>
              <p:cNvPr id="1254454" name="Text Box 54">
                <a:extLst>
                  <a:ext uri="{FF2B5EF4-FFF2-40B4-BE49-F238E27FC236}">
                    <a16:creationId xmlns:a16="http://schemas.microsoft.com/office/drawing/2014/main" id="{DE4B0904-D10E-46A2-B1F6-2B9F0EFE6C38}"/>
                  </a:ext>
                </a:extLst>
              </p:cNvPr>
              <p:cNvSpPr txBox="1">
                <a:spLocks noChangeArrowheads="1"/>
              </p:cNvSpPr>
              <p:nvPr/>
            </p:nvSpPr>
            <p:spPr bwMode="auto">
              <a:xfrm>
                <a:off x="2880" y="249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-6</a:t>
                </a:r>
              </a:p>
            </p:txBody>
          </p:sp>
          <p:sp>
            <p:nvSpPr>
              <p:cNvPr id="1254455" name="Text Box 55">
                <a:extLst>
                  <a:ext uri="{FF2B5EF4-FFF2-40B4-BE49-F238E27FC236}">
                    <a16:creationId xmlns:a16="http://schemas.microsoft.com/office/drawing/2014/main" id="{67E50E25-1030-4F46-8B32-5EC8EC197E29}"/>
                  </a:ext>
                </a:extLst>
              </p:cNvPr>
              <p:cNvSpPr txBox="1">
                <a:spLocks noChangeArrowheads="1"/>
              </p:cNvSpPr>
              <p:nvPr/>
            </p:nvSpPr>
            <p:spPr bwMode="auto">
              <a:xfrm>
                <a:off x="2640" y="249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-8</a:t>
                </a:r>
              </a:p>
            </p:txBody>
          </p:sp>
          <p:sp>
            <p:nvSpPr>
              <p:cNvPr id="1254456" name="Text Box 56">
                <a:extLst>
                  <a:ext uri="{FF2B5EF4-FFF2-40B4-BE49-F238E27FC236}">
                    <a16:creationId xmlns:a16="http://schemas.microsoft.com/office/drawing/2014/main" id="{1E1AF4B8-34AD-44F1-BB19-68739E7C312D}"/>
                  </a:ext>
                </a:extLst>
              </p:cNvPr>
              <p:cNvSpPr txBox="1">
                <a:spLocks noChangeArrowheads="1"/>
              </p:cNvSpPr>
              <p:nvPr/>
            </p:nvSpPr>
            <p:spPr bwMode="auto">
              <a:xfrm>
                <a:off x="2400" y="249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rPr>
                  <a:t>-10</a:t>
                </a:r>
              </a:p>
            </p:txBody>
          </p:sp>
          <p:sp>
            <p:nvSpPr>
              <p:cNvPr id="1254457" name="Text Box 57">
                <a:extLst>
                  <a:ext uri="{FF2B5EF4-FFF2-40B4-BE49-F238E27FC236}">
                    <a16:creationId xmlns:a16="http://schemas.microsoft.com/office/drawing/2014/main" id="{11470143-ACCE-4BFD-B1E1-90BC60F07D7E}"/>
                  </a:ext>
                </a:extLst>
              </p:cNvPr>
              <p:cNvSpPr txBox="1">
                <a:spLocks noChangeArrowheads="1"/>
              </p:cNvSpPr>
              <p:nvPr/>
            </p:nvSpPr>
            <p:spPr bwMode="auto">
              <a:xfrm>
                <a:off x="3792" y="1968"/>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accent2"/>
                    </a:solidFill>
                  </a:rPr>
                  <a:t>i</a:t>
                </a:r>
                <a:r>
                  <a:rPr lang="en-US" altLang="zh-CN" baseline="-25000">
                    <a:solidFill>
                      <a:schemeClr val="accent2"/>
                    </a:solidFill>
                  </a:rPr>
                  <a:t>p</a:t>
                </a:r>
                <a:r>
                  <a:rPr lang="en-US" altLang="zh-CN">
                    <a:solidFill>
                      <a:schemeClr val="accent2"/>
                    </a:solidFill>
                  </a:rPr>
                  <a:t>(</a:t>
                </a:r>
                <a:r>
                  <a:rPr lang="en-US" altLang="zh-CN" sz="2000">
                    <a:solidFill>
                      <a:schemeClr val="accent2"/>
                    </a:solidFill>
                    <a:sym typeface="Symbol" panose="05050102010706020507" pitchFamily="18" charset="2"/>
                  </a:rPr>
                  <a:t>A</a:t>
                </a:r>
                <a:r>
                  <a:rPr lang="en-US" altLang="zh-CN">
                    <a:solidFill>
                      <a:schemeClr val="accent2"/>
                    </a:solidFill>
                  </a:rPr>
                  <a:t>)</a:t>
                </a:r>
              </a:p>
            </p:txBody>
          </p:sp>
        </p:grpSp>
        <p:sp>
          <p:nvSpPr>
            <p:cNvPr id="1254458" name="Line 58">
              <a:extLst>
                <a:ext uri="{FF2B5EF4-FFF2-40B4-BE49-F238E27FC236}">
                  <a16:creationId xmlns:a16="http://schemas.microsoft.com/office/drawing/2014/main" id="{0B99B20D-A0CA-4012-91F7-D41AA16945A4}"/>
                </a:ext>
              </a:extLst>
            </p:cNvPr>
            <p:cNvSpPr>
              <a:spLocks noChangeShapeType="1"/>
            </p:cNvSpPr>
            <p:nvPr/>
          </p:nvSpPr>
          <p:spPr bwMode="auto">
            <a:xfrm flipH="1">
              <a:off x="3744" y="3360"/>
              <a:ext cx="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59" name="Text Box 59">
              <a:extLst>
                <a:ext uri="{FF2B5EF4-FFF2-40B4-BE49-F238E27FC236}">
                  <a16:creationId xmlns:a16="http://schemas.microsoft.com/office/drawing/2014/main" id="{64CF6D89-E414-475E-B989-2F8FA632A319}"/>
                </a:ext>
              </a:extLst>
            </p:cNvPr>
            <p:cNvSpPr txBox="1">
              <a:spLocks noChangeArrowheads="1"/>
            </p:cNvSpPr>
            <p:nvPr/>
          </p:nvSpPr>
          <p:spPr bwMode="auto">
            <a:xfrm>
              <a:off x="3792" y="316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chemeClr val="accent2"/>
                  </a:solidFill>
                </a:rPr>
                <a:t>-50</a:t>
              </a:r>
            </a:p>
          </p:txBody>
        </p:sp>
      </p:grpSp>
      <p:grpSp>
        <p:nvGrpSpPr>
          <p:cNvPr id="1254461" name="Group 61">
            <a:extLst>
              <a:ext uri="{FF2B5EF4-FFF2-40B4-BE49-F238E27FC236}">
                <a16:creationId xmlns:a16="http://schemas.microsoft.com/office/drawing/2014/main" id="{011C9874-4CD2-4E7B-B1A1-54AB80C5E794}"/>
              </a:ext>
            </a:extLst>
          </p:cNvPr>
          <p:cNvGrpSpPr>
            <a:grpSpLocks/>
          </p:cNvGrpSpPr>
          <p:nvPr/>
        </p:nvGrpSpPr>
        <p:grpSpPr bwMode="auto">
          <a:xfrm>
            <a:off x="3962400" y="4419600"/>
            <a:ext cx="2209800" cy="1295400"/>
            <a:chOff x="2496" y="2544"/>
            <a:chExt cx="1392" cy="816"/>
          </a:xfrm>
        </p:grpSpPr>
        <p:sp>
          <p:nvSpPr>
            <p:cNvPr id="1254462" name="Freeform 62">
              <a:extLst>
                <a:ext uri="{FF2B5EF4-FFF2-40B4-BE49-F238E27FC236}">
                  <a16:creationId xmlns:a16="http://schemas.microsoft.com/office/drawing/2014/main" id="{1717D390-41A0-4CCF-968B-8AF5A5B762AE}"/>
                </a:ext>
              </a:extLst>
            </p:cNvPr>
            <p:cNvSpPr>
              <a:spLocks/>
            </p:cNvSpPr>
            <p:nvPr/>
          </p:nvSpPr>
          <p:spPr bwMode="auto">
            <a:xfrm>
              <a:off x="2496" y="2544"/>
              <a:ext cx="1392" cy="576"/>
            </a:xfrm>
            <a:custGeom>
              <a:avLst/>
              <a:gdLst>
                <a:gd name="T0" fmla="*/ 1392 w 1392"/>
                <a:gd name="T1" fmla="*/ 0 h 480"/>
                <a:gd name="T2" fmla="*/ 1152 w 1392"/>
                <a:gd name="T3" fmla="*/ 384 h 480"/>
                <a:gd name="T4" fmla="*/ 0 w 1392"/>
                <a:gd name="T5" fmla="*/ 480 h 480"/>
              </a:gdLst>
              <a:ahLst/>
              <a:cxnLst>
                <a:cxn ang="0">
                  <a:pos x="T0" y="T1"/>
                </a:cxn>
                <a:cxn ang="0">
                  <a:pos x="T2" y="T3"/>
                </a:cxn>
                <a:cxn ang="0">
                  <a:pos x="T4" y="T5"/>
                </a:cxn>
              </a:cxnLst>
              <a:rect l="0" t="0" r="r" b="b"/>
              <a:pathLst>
                <a:path w="1392" h="480">
                  <a:moveTo>
                    <a:pt x="1392" y="0"/>
                  </a:moveTo>
                  <a:cubicBezTo>
                    <a:pt x="1388" y="152"/>
                    <a:pt x="1384" y="304"/>
                    <a:pt x="1152" y="384"/>
                  </a:cubicBezTo>
                  <a:cubicBezTo>
                    <a:pt x="920" y="464"/>
                    <a:pt x="460" y="472"/>
                    <a:pt x="0" y="480"/>
                  </a:cubicBezTo>
                </a:path>
              </a:pathLst>
            </a:custGeom>
            <a:noFill/>
            <a:ln w="2857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63" name="Rectangle 63">
              <a:extLst>
                <a:ext uri="{FF2B5EF4-FFF2-40B4-BE49-F238E27FC236}">
                  <a16:creationId xmlns:a16="http://schemas.microsoft.com/office/drawing/2014/main" id="{B3C70408-2D29-4A4B-8F78-3893D6B5EC57}"/>
                </a:ext>
              </a:extLst>
            </p:cNvPr>
            <p:cNvSpPr>
              <a:spLocks noChangeArrowheads="1"/>
            </p:cNvSpPr>
            <p:nvPr/>
          </p:nvSpPr>
          <p:spPr bwMode="auto">
            <a:xfrm>
              <a:off x="2832" y="307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rPr>
                <a:t>600</a:t>
              </a:r>
              <a:r>
                <a:rPr lang="en-US" altLang="zh-CN">
                  <a:solidFill>
                    <a:srgbClr val="FF0000"/>
                  </a:solidFill>
                </a:rPr>
                <a:t>lx</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4407"/>
                                        </p:tgtEl>
                                        <p:attrNameLst>
                                          <p:attrName>style.visibility</p:attrName>
                                        </p:attrNameLst>
                                      </p:cBhvr>
                                      <p:to>
                                        <p:strVal val="visible"/>
                                      </p:to>
                                    </p:set>
                                    <p:animEffect transition="in" filter="wipe(left)">
                                      <p:cBhvr>
                                        <p:cTn id="7" dur="500"/>
                                        <p:tgtEl>
                                          <p:spTgt spid="12544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54417"/>
                                        </p:tgtEl>
                                        <p:attrNameLst>
                                          <p:attrName>style.visibility</p:attrName>
                                        </p:attrNameLst>
                                      </p:cBhvr>
                                      <p:to>
                                        <p:strVal val="visible"/>
                                      </p:to>
                                    </p:set>
                                    <p:animEffect transition="in" filter="wipe(left)">
                                      <p:cBhvr>
                                        <p:cTn id="12" dur="500"/>
                                        <p:tgtEl>
                                          <p:spTgt spid="12544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54408"/>
                                        </p:tgtEl>
                                        <p:attrNameLst>
                                          <p:attrName>style.visibility</p:attrName>
                                        </p:attrNameLst>
                                      </p:cBhvr>
                                      <p:to>
                                        <p:strVal val="visible"/>
                                      </p:to>
                                    </p:set>
                                    <p:animEffect transition="in" filter="wipe(left)">
                                      <p:cBhvr>
                                        <p:cTn id="17" dur="500"/>
                                        <p:tgtEl>
                                          <p:spTgt spid="12544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54418"/>
                                        </p:tgtEl>
                                        <p:attrNameLst>
                                          <p:attrName>style.visibility</p:attrName>
                                        </p:attrNameLst>
                                      </p:cBhvr>
                                      <p:to>
                                        <p:strVal val="visible"/>
                                      </p:to>
                                    </p:set>
                                    <p:animEffect transition="in" filter="wipe(left)">
                                      <p:cBhvr>
                                        <p:cTn id="22" dur="500"/>
                                        <p:tgtEl>
                                          <p:spTgt spid="12544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p:cTn id="26" dur="1" fill="hold">
                                          <p:stCondLst>
                                            <p:cond delay="0"/>
                                          </p:stCondLst>
                                        </p:cTn>
                                        <p:tgtEl>
                                          <p:spTgt spid="1254442"/>
                                        </p:tgtEl>
                                        <p:attrNameLst>
                                          <p:attrName>style.visibility</p:attrName>
                                        </p:attrNameLst>
                                      </p:cBhvr>
                                      <p:to>
                                        <p:strVal val="visible"/>
                                      </p:to>
                                    </p:set>
                                    <p:anim calcmode="lin" valueType="num">
                                      <p:cBhvr>
                                        <p:cTn id="27" dur="500" fill="hold"/>
                                        <p:tgtEl>
                                          <p:spTgt spid="1254442"/>
                                        </p:tgtEl>
                                        <p:attrNameLst>
                                          <p:attrName>ppt_w</p:attrName>
                                        </p:attrNameLst>
                                      </p:cBhvr>
                                      <p:tavLst>
                                        <p:tav tm="0">
                                          <p:val>
                                            <p:fltVal val="0"/>
                                          </p:val>
                                        </p:tav>
                                        <p:tav tm="100000">
                                          <p:val>
                                            <p:strVal val="#ppt_w"/>
                                          </p:val>
                                        </p:tav>
                                      </p:tavLst>
                                    </p:anim>
                                    <p:anim calcmode="lin" valueType="num">
                                      <p:cBhvr>
                                        <p:cTn id="28" dur="500" fill="hold"/>
                                        <p:tgtEl>
                                          <p:spTgt spid="1254442"/>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fill="hold" nodeType="clickEffect">
                                  <p:stCondLst>
                                    <p:cond delay="0"/>
                                  </p:stCondLst>
                                  <p:childTnLst>
                                    <p:set>
                                      <p:cBhvr>
                                        <p:cTn id="32" dur="1" fill="hold">
                                          <p:stCondLst>
                                            <p:cond delay="0"/>
                                          </p:stCondLst>
                                        </p:cTn>
                                        <p:tgtEl>
                                          <p:spTgt spid="1254436"/>
                                        </p:tgtEl>
                                        <p:attrNameLst>
                                          <p:attrName>style.visibility</p:attrName>
                                        </p:attrNameLst>
                                      </p:cBhvr>
                                      <p:to>
                                        <p:strVal val="visible"/>
                                      </p:to>
                                    </p:set>
                                    <p:animEffect transition="in" filter="wipe(right)">
                                      <p:cBhvr>
                                        <p:cTn id="33" dur="500"/>
                                        <p:tgtEl>
                                          <p:spTgt spid="125443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nodeType="clickEffect">
                                  <p:stCondLst>
                                    <p:cond delay="0"/>
                                  </p:stCondLst>
                                  <p:childTnLst>
                                    <p:set>
                                      <p:cBhvr>
                                        <p:cTn id="37" dur="1" fill="hold">
                                          <p:stCondLst>
                                            <p:cond delay="0"/>
                                          </p:stCondLst>
                                        </p:cTn>
                                        <p:tgtEl>
                                          <p:spTgt spid="1254439"/>
                                        </p:tgtEl>
                                        <p:attrNameLst>
                                          <p:attrName>style.visibility</p:attrName>
                                        </p:attrNameLst>
                                      </p:cBhvr>
                                      <p:to>
                                        <p:strVal val="visible"/>
                                      </p:to>
                                    </p:set>
                                    <p:animEffect transition="in" filter="wipe(right)">
                                      <p:cBhvr>
                                        <p:cTn id="38" dur="500"/>
                                        <p:tgtEl>
                                          <p:spTgt spid="125443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nodeType="clickEffect">
                                  <p:stCondLst>
                                    <p:cond delay="0"/>
                                  </p:stCondLst>
                                  <p:childTnLst>
                                    <p:set>
                                      <p:cBhvr>
                                        <p:cTn id="42" dur="1" fill="hold">
                                          <p:stCondLst>
                                            <p:cond delay="0"/>
                                          </p:stCondLst>
                                        </p:cTn>
                                        <p:tgtEl>
                                          <p:spTgt spid="1254461"/>
                                        </p:tgtEl>
                                        <p:attrNameLst>
                                          <p:attrName>style.visibility</p:attrName>
                                        </p:attrNameLst>
                                      </p:cBhvr>
                                      <p:to>
                                        <p:strVal val="visible"/>
                                      </p:to>
                                    </p:set>
                                    <p:animEffect transition="in" filter="wipe(right)">
                                      <p:cBhvr>
                                        <p:cTn id="43" dur="500"/>
                                        <p:tgtEl>
                                          <p:spTgt spid="1254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07" grpId="0" animBg="1" autoUpdateAnimBg="0"/>
      <p:bldP spid="1254417" grpId="0" autoUpdateAnimBg="0"/>
      <p:bldP spid="1254418"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灯片编号占位符 5">
            <a:extLst>
              <a:ext uri="{FF2B5EF4-FFF2-40B4-BE49-F238E27FC236}">
                <a16:creationId xmlns:a16="http://schemas.microsoft.com/office/drawing/2014/main" id="{7A98A220-15D1-494F-BA7D-77D6F4A352EC}"/>
              </a:ext>
            </a:extLst>
          </p:cNvPr>
          <p:cNvSpPr>
            <a:spLocks noGrp="1"/>
          </p:cNvSpPr>
          <p:nvPr>
            <p:ph type="sldNum" sz="quarter" idx="12"/>
          </p:nvPr>
        </p:nvSpPr>
        <p:spPr/>
        <p:txBody>
          <a:bodyPr/>
          <a:lstStyle/>
          <a:p>
            <a:fld id="{B26B20F2-63FD-45C8-BEE1-700AC148116C}" type="slidenum">
              <a:rPr lang="en-US" altLang="zh-CN"/>
              <a:pPr/>
              <a:t>41</a:t>
            </a:fld>
            <a:endParaRPr lang="en-US" altLang="zh-CN"/>
          </a:p>
        </p:txBody>
      </p:sp>
      <p:sp>
        <p:nvSpPr>
          <p:cNvPr id="1255426" name="Rectangle 2">
            <a:extLst>
              <a:ext uri="{FF2B5EF4-FFF2-40B4-BE49-F238E27FC236}">
                <a16:creationId xmlns:a16="http://schemas.microsoft.com/office/drawing/2014/main" id="{4FA6217C-1A9B-44B5-A1FE-98B1C8A3DFE1}"/>
              </a:ext>
            </a:extLst>
          </p:cNvPr>
          <p:cNvSpPr>
            <a:spLocks noGrp="1" noChangeArrowheads="1"/>
          </p:cNvSpPr>
          <p:nvPr>
            <p:ph type="ctrTitle" idx="4294967295"/>
          </p:nvPr>
        </p:nvSpPr>
        <p:spPr>
          <a:xfrm>
            <a:off x="166789" y="266700"/>
            <a:ext cx="4754563" cy="609600"/>
          </a:xfrm>
        </p:spPr>
        <p:txBody>
          <a:bodyPr anchor="ctr"/>
          <a:lstStyle/>
          <a:p>
            <a:r>
              <a:rPr lang="zh-CN" altLang="en-US" sz="2400" b="1" dirty="0">
                <a:solidFill>
                  <a:schemeClr val="tx1"/>
                </a:solidFill>
              </a:rPr>
              <a:t>发光二极管（</a:t>
            </a:r>
            <a:r>
              <a:rPr lang="en-US" altLang="zh-CN" sz="2400" b="1" dirty="0">
                <a:solidFill>
                  <a:schemeClr val="accent2"/>
                </a:solidFill>
              </a:rPr>
              <a:t>LED</a:t>
            </a:r>
            <a:r>
              <a:rPr lang="zh-CN" altLang="en-US" sz="2400" b="1" dirty="0">
                <a:solidFill>
                  <a:schemeClr val="tx1"/>
                </a:solidFill>
              </a:rPr>
              <a:t>）</a:t>
            </a:r>
          </a:p>
        </p:txBody>
      </p:sp>
      <p:sp>
        <p:nvSpPr>
          <p:cNvPr id="1255431" name="Text Box 7">
            <a:extLst>
              <a:ext uri="{FF2B5EF4-FFF2-40B4-BE49-F238E27FC236}">
                <a16:creationId xmlns:a16="http://schemas.microsoft.com/office/drawing/2014/main" id="{3F8FC1DB-E5C3-414A-836F-7D1FC070BE1D}"/>
              </a:ext>
            </a:extLst>
          </p:cNvPr>
          <p:cNvSpPr txBox="1">
            <a:spLocks noChangeArrowheads="1"/>
          </p:cNvSpPr>
          <p:nvPr/>
        </p:nvSpPr>
        <p:spPr bwMode="auto">
          <a:xfrm>
            <a:off x="1066800" y="1066800"/>
            <a:ext cx="7391400" cy="443583"/>
          </a:xfrm>
          <a:prstGeom prst="rect">
            <a:avLst/>
          </a:prstGeom>
          <a:gradFill rotWithShape="0">
            <a:gsLst>
              <a:gs pos="0">
                <a:srgbClr val="FFFFFF"/>
              </a:gs>
              <a:gs pos="100000">
                <a:srgbClr val="FF99FF"/>
              </a:gs>
            </a:gsLst>
            <a:lin ang="18900000" scaled="1"/>
          </a:gradFill>
          <a:ln w="5715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lang="zh-CN" altLang="en-US" sz="2000">
                <a:solidFill>
                  <a:srgbClr val="FF0000"/>
                </a:solidFill>
              </a:rPr>
              <a:t>特性：</a:t>
            </a:r>
            <a:r>
              <a:rPr lang="zh-CN" altLang="en-US" sz="2000">
                <a:solidFill>
                  <a:schemeClr val="tx1"/>
                </a:solidFill>
              </a:rPr>
              <a:t>外加正向电压，空穴与电子复合时释放能量，从而发光。</a:t>
            </a:r>
          </a:p>
        </p:txBody>
      </p:sp>
      <p:grpSp>
        <p:nvGrpSpPr>
          <p:cNvPr id="1255432" name="Group 8">
            <a:extLst>
              <a:ext uri="{FF2B5EF4-FFF2-40B4-BE49-F238E27FC236}">
                <a16:creationId xmlns:a16="http://schemas.microsoft.com/office/drawing/2014/main" id="{F806D8D7-25BA-4F46-B5D4-4A9371635538}"/>
              </a:ext>
            </a:extLst>
          </p:cNvPr>
          <p:cNvGrpSpPr>
            <a:grpSpLocks/>
          </p:cNvGrpSpPr>
          <p:nvPr/>
        </p:nvGrpSpPr>
        <p:grpSpPr bwMode="auto">
          <a:xfrm>
            <a:off x="2676525" y="2119983"/>
            <a:ext cx="1362075" cy="664369"/>
            <a:chOff x="2640" y="1632"/>
            <a:chExt cx="674" cy="279"/>
          </a:xfrm>
        </p:grpSpPr>
        <p:grpSp>
          <p:nvGrpSpPr>
            <p:cNvPr id="1255433" name="Group 9">
              <a:extLst>
                <a:ext uri="{FF2B5EF4-FFF2-40B4-BE49-F238E27FC236}">
                  <a16:creationId xmlns:a16="http://schemas.microsoft.com/office/drawing/2014/main" id="{401A2881-02DD-4501-B3A7-FB51AE50959A}"/>
                </a:ext>
              </a:extLst>
            </p:cNvPr>
            <p:cNvGrpSpPr>
              <a:grpSpLocks/>
            </p:cNvGrpSpPr>
            <p:nvPr/>
          </p:nvGrpSpPr>
          <p:grpSpPr bwMode="auto">
            <a:xfrm>
              <a:off x="2640" y="1719"/>
              <a:ext cx="674" cy="192"/>
              <a:chOff x="2688" y="1671"/>
              <a:chExt cx="674" cy="192"/>
            </a:xfrm>
          </p:grpSpPr>
          <p:sp>
            <p:nvSpPr>
              <p:cNvPr id="1255434" name="Freeform 10">
                <a:extLst>
                  <a:ext uri="{FF2B5EF4-FFF2-40B4-BE49-F238E27FC236}">
                    <a16:creationId xmlns:a16="http://schemas.microsoft.com/office/drawing/2014/main" id="{FC743C20-F920-4980-870F-5A7F60C9A5E0}"/>
                  </a:ext>
                </a:extLst>
              </p:cNvPr>
              <p:cNvSpPr>
                <a:spLocks/>
              </p:cNvSpPr>
              <p:nvPr/>
            </p:nvSpPr>
            <p:spPr bwMode="auto">
              <a:xfrm>
                <a:off x="2957" y="1692"/>
                <a:ext cx="137" cy="137"/>
              </a:xfrm>
              <a:custGeom>
                <a:avLst/>
                <a:gdLst>
                  <a:gd name="T0" fmla="*/ 0 w 137"/>
                  <a:gd name="T1" fmla="*/ 0 h 137"/>
                  <a:gd name="T2" fmla="*/ 137 w 137"/>
                  <a:gd name="T3" fmla="*/ 68 h 137"/>
                  <a:gd name="T4" fmla="*/ 0 w 137"/>
                  <a:gd name="T5" fmla="*/ 137 h 137"/>
                  <a:gd name="T6" fmla="*/ 0 w 137"/>
                  <a:gd name="T7" fmla="*/ 0 h 137"/>
                </a:gdLst>
                <a:ahLst/>
                <a:cxnLst>
                  <a:cxn ang="0">
                    <a:pos x="T0" y="T1"/>
                  </a:cxn>
                  <a:cxn ang="0">
                    <a:pos x="T2" y="T3"/>
                  </a:cxn>
                  <a:cxn ang="0">
                    <a:pos x="T4" y="T5"/>
                  </a:cxn>
                  <a:cxn ang="0">
                    <a:pos x="T6" y="T7"/>
                  </a:cxn>
                </a:cxnLst>
                <a:rect l="0" t="0" r="r" b="b"/>
                <a:pathLst>
                  <a:path w="137" h="137">
                    <a:moveTo>
                      <a:pt x="0" y="0"/>
                    </a:moveTo>
                    <a:lnTo>
                      <a:pt x="137" y="68"/>
                    </a:lnTo>
                    <a:lnTo>
                      <a:pt x="0" y="137"/>
                    </a:lnTo>
                    <a:lnTo>
                      <a:pt x="0" y="0"/>
                    </a:lnTo>
                    <a:close/>
                  </a:path>
                </a:pathLst>
              </a:custGeom>
              <a:solidFill>
                <a:srgbClr val="FFFFFF"/>
              </a:solidFill>
              <a:ln w="19050" cmpd="sng">
                <a:solidFill>
                  <a:srgbClr val="000000"/>
                </a:solidFill>
                <a:prstDash val="solid"/>
                <a:round/>
                <a:headEnd/>
                <a:tailEnd/>
              </a:ln>
            </p:spPr>
            <p:txBody>
              <a:bodyPr/>
              <a:lstStyle/>
              <a:p>
                <a:endParaRPr lang="zh-CN" altLang="en-US"/>
              </a:p>
            </p:txBody>
          </p:sp>
          <p:sp>
            <p:nvSpPr>
              <p:cNvPr id="1255435" name="Line 11">
                <a:extLst>
                  <a:ext uri="{FF2B5EF4-FFF2-40B4-BE49-F238E27FC236}">
                    <a16:creationId xmlns:a16="http://schemas.microsoft.com/office/drawing/2014/main" id="{4F720CDA-F77A-4322-891A-FB436B0D342E}"/>
                  </a:ext>
                </a:extLst>
              </p:cNvPr>
              <p:cNvSpPr>
                <a:spLocks noChangeShapeType="1"/>
              </p:cNvSpPr>
              <p:nvPr/>
            </p:nvSpPr>
            <p:spPr bwMode="auto">
              <a:xfrm>
                <a:off x="3094" y="1760"/>
                <a:ext cx="2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5436" name="Line 12">
                <a:extLst>
                  <a:ext uri="{FF2B5EF4-FFF2-40B4-BE49-F238E27FC236}">
                    <a16:creationId xmlns:a16="http://schemas.microsoft.com/office/drawing/2014/main" id="{EECA9718-E644-44E1-98A9-B54560E58303}"/>
                  </a:ext>
                </a:extLst>
              </p:cNvPr>
              <p:cNvSpPr>
                <a:spLocks noChangeShapeType="1"/>
              </p:cNvSpPr>
              <p:nvPr/>
            </p:nvSpPr>
            <p:spPr bwMode="auto">
              <a:xfrm>
                <a:off x="2957" y="1760"/>
                <a:ext cx="13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5437" name="Line 13">
                <a:extLst>
                  <a:ext uri="{FF2B5EF4-FFF2-40B4-BE49-F238E27FC236}">
                    <a16:creationId xmlns:a16="http://schemas.microsoft.com/office/drawing/2014/main" id="{92D767EA-0F8C-49F5-AA79-32A22E81A88B}"/>
                  </a:ext>
                </a:extLst>
              </p:cNvPr>
              <p:cNvSpPr>
                <a:spLocks noChangeShapeType="1"/>
              </p:cNvSpPr>
              <p:nvPr/>
            </p:nvSpPr>
            <p:spPr bwMode="auto">
              <a:xfrm>
                <a:off x="2688" y="1760"/>
                <a:ext cx="26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5438" name="Line 14">
                <a:extLst>
                  <a:ext uri="{FF2B5EF4-FFF2-40B4-BE49-F238E27FC236}">
                    <a16:creationId xmlns:a16="http://schemas.microsoft.com/office/drawing/2014/main" id="{76638A95-BFF9-482D-AB9B-11DE7B706279}"/>
                  </a:ext>
                </a:extLst>
              </p:cNvPr>
              <p:cNvSpPr>
                <a:spLocks noChangeShapeType="1"/>
              </p:cNvSpPr>
              <p:nvPr/>
            </p:nvSpPr>
            <p:spPr bwMode="auto">
              <a:xfrm>
                <a:off x="3109" y="1671"/>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55439" name="Line 15">
              <a:extLst>
                <a:ext uri="{FF2B5EF4-FFF2-40B4-BE49-F238E27FC236}">
                  <a16:creationId xmlns:a16="http://schemas.microsoft.com/office/drawing/2014/main" id="{96B2F5C6-1BB3-4494-A734-7A0E7B613EEB}"/>
                </a:ext>
              </a:extLst>
            </p:cNvPr>
            <p:cNvSpPr>
              <a:spLocks noChangeShapeType="1"/>
            </p:cNvSpPr>
            <p:nvPr/>
          </p:nvSpPr>
          <p:spPr bwMode="auto">
            <a:xfrm>
              <a:off x="2784" y="1632"/>
              <a:ext cx="96" cy="96"/>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5440" name="Line 16">
              <a:extLst>
                <a:ext uri="{FF2B5EF4-FFF2-40B4-BE49-F238E27FC236}">
                  <a16:creationId xmlns:a16="http://schemas.microsoft.com/office/drawing/2014/main" id="{FAC8866A-33B9-4F77-85D9-DD7C304FACEE}"/>
                </a:ext>
              </a:extLst>
            </p:cNvPr>
            <p:cNvSpPr>
              <a:spLocks noChangeShapeType="1"/>
            </p:cNvSpPr>
            <p:nvPr/>
          </p:nvSpPr>
          <p:spPr bwMode="auto">
            <a:xfrm>
              <a:off x="2736" y="1680"/>
              <a:ext cx="96" cy="96"/>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55441" name="Text Box 17">
            <a:extLst>
              <a:ext uri="{FF2B5EF4-FFF2-40B4-BE49-F238E27FC236}">
                <a16:creationId xmlns:a16="http://schemas.microsoft.com/office/drawing/2014/main" id="{79406DDB-698B-4902-A67A-DA87698FAF38}"/>
              </a:ext>
            </a:extLst>
          </p:cNvPr>
          <p:cNvSpPr txBox="1">
            <a:spLocks noChangeArrowheads="1"/>
          </p:cNvSpPr>
          <p:nvPr/>
        </p:nvSpPr>
        <p:spPr bwMode="auto">
          <a:xfrm>
            <a:off x="1143000" y="2362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solidFill>
                  <a:srgbClr val="FF0000"/>
                </a:solidFill>
              </a:rPr>
              <a:t>（一）</a:t>
            </a:r>
            <a:r>
              <a:rPr lang="zh-CN" altLang="en-US">
                <a:solidFill>
                  <a:schemeClr val="tx1"/>
                </a:solidFill>
              </a:rPr>
              <a:t>符号</a:t>
            </a:r>
          </a:p>
        </p:txBody>
      </p:sp>
      <p:sp>
        <p:nvSpPr>
          <p:cNvPr id="1255442" name="Text Box 18">
            <a:extLst>
              <a:ext uri="{FF2B5EF4-FFF2-40B4-BE49-F238E27FC236}">
                <a16:creationId xmlns:a16="http://schemas.microsoft.com/office/drawing/2014/main" id="{3FF92345-302A-4713-8041-9DC3C7348A29}"/>
              </a:ext>
            </a:extLst>
          </p:cNvPr>
          <p:cNvSpPr txBox="1">
            <a:spLocks noChangeArrowheads="1"/>
          </p:cNvSpPr>
          <p:nvPr/>
        </p:nvSpPr>
        <p:spPr bwMode="auto">
          <a:xfrm>
            <a:off x="1143000" y="28956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solidFill>
                  <a:srgbClr val="FF0000"/>
                </a:solidFill>
              </a:rPr>
              <a:t>（二）</a:t>
            </a:r>
            <a:r>
              <a:rPr lang="zh-CN" altLang="en-US">
                <a:solidFill>
                  <a:schemeClr val="tx2"/>
                </a:solidFill>
              </a:rPr>
              <a:t>基本特性</a:t>
            </a:r>
          </a:p>
        </p:txBody>
      </p:sp>
      <p:sp>
        <p:nvSpPr>
          <p:cNvPr id="1255443" name="Text Box 19">
            <a:extLst>
              <a:ext uri="{FF2B5EF4-FFF2-40B4-BE49-F238E27FC236}">
                <a16:creationId xmlns:a16="http://schemas.microsoft.com/office/drawing/2014/main" id="{B7286DE8-10A7-4D4F-9DB0-AB9A7E86C2E3}"/>
              </a:ext>
            </a:extLst>
          </p:cNvPr>
          <p:cNvSpPr txBox="1">
            <a:spLocks noChangeArrowheads="1"/>
          </p:cNvSpPr>
          <p:nvPr/>
        </p:nvSpPr>
        <p:spPr bwMode="auto">
          <a:xfrm>
            <a:off x="762000" y="3429000"/>
            <a:ext cx="3810000" cy="1424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pPr>
            <a:r>
              <a:rPr lang="en-US" altLang="zh-CN" sz="2000" dirty="0">
                <a:solidFill>
                  <a:schemeClr val="tx1"/>
                </a:solidFill>
              </a:rPr>
              <a:t>     </a:t>
            </a:r>
            <a:r>
              <a:rPr lang="zh-CN" altLang="en-US" sz="2000" dirty="0">
                <a:solidFill>
                  <a:schemeClr val="tx1"/>
                </a:solidFill>
              </a:rPr>
              <a:t>正向压降</a:t>
            </a:r>
            <a:r>
              <a:rPr lang="en-US" altLang="zh-CN" sz="2000" dirty="0">
                <a:solidFill>
                  <a:schemeClr val="accent2"/>
                </a:solidFill>
              </a:rPr>
              <a:t>1.2~1.5V</a:t>
            </a:r>
            <a:r>
              <a:rPr lang="zh-CN" altLang="en-US" sz="2000" dirty="0">
                <a:solidFill>
                  <a:schemeClr val="tx1"/>
                </a:solidFill>
              </a:rPr>
              <a:t>，红色</a:t>
            </a:r>
            <a:r>
              <a:rPr lang="en-US" altLang="zh-CN" sz="2000" dirty="0">
                <a:solidFill>
                  <a:schemeClr val="tx1"/>
                </a:solidFill>
              </a:rPr>
              <a:t>LED</a:t>
            </a:r>
            <a:r>
              <a:rPr lang="zh-CN" altLang="en-US" sz="2000" dirty="0">
                <a:solidFill>
                  <a:schemeClr val="tx1"/>
                </a:solidFill>
              </a:rPr>
              <a:t>压降较低，绿色和黄色压降较高，蓝色为</a:t>
            </a:r>
            <a:r>
              <a:rPr lang="en-US" altLang="zh-CN" sz="2000" dirty="0">
                <a:solidFill>
                  <a:schemeClr val="accent2"/>
                </a:solidFill>
              </a:rPr>
              <a:t>2.5~3V</a:t>
            </a:r>
            <a:r>
              <a:rPr lang="zh-CN" altLang="en-US" sz="2000" dirty="0">
                <a:solidFill>
                  <a:schemeClr val="tx1"/>
                </a:solidFill>
              </a:rPr>
              <a:t>。</a:t>
            </a:r>
          </a:p>
        </p:txBody>
      </p:sp>
      <p:sp>
        <p:nvSpPr>
          <p:cNvPr id="1255444" name="Text Box 20">
            <a:extLst>
              <a:ext uri="{FF2B5EF4-FFF2-40B4-BE49-F238E27FC236}">
                <a16:creationId xmlns:a16="http://schemas.microsoft.com/office/drawing/2014/main" id="{756B75FC-71DC-439C-A88D-83FD6BFFC9C6}"/>
              </a:ext>
            </a:extLst>
          </p:cNvPr>
          <p:cNvSpPr txBox="1">
            <a:spLocks noChangeArrowheads="1"/>
          </p:cNvSpPr>
          <p:nvPr/>
        </p:nvSpPr>
        <p:spPr bwMode="auto">
          <a:xfrm>
            <a:off x="894917" y="4853621"/>
            <a:ext cx="3352800" cy="1424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pPr>
            <a:r>
              <a:rPr lang="en-US" altLang="zh-CN" sz="2000" dirty="0">
                <a:solidFill>
                  <a:schemeClr val="tx1"/>
                </a:solidFill>
              </a:rPr>
              <a:t>     </a:t>
            </a:r>
            <a:r>
              <a:rPr lang="zh-CN" altLang="en-US" sz="2000" dirty="0">
                <a:solidFill>
                  <a:schemeClr val="tx1"/>
                </a:solidFill>
              </a:rPr>
              <a:t>发光亮度与电流的大小成正比，普通</a:t>
            </a:r>
            <a:r>
              <a:rPr lang="en-US" altLang="zh-CN" sz="2000" dirty="0">
                <a:solidFill>
                  <a:schemeClr val="tx1"/>
                </a:solidFill>
              </a:rPr>
              <a:t>LED</a:t>
            </a:r>
            <a:r>
              <a:rPr lang="zh-CN" altLang="en-US" sz="2000" dirty="0">
                <a:solidFill>
                  <a:schemeClr val="tx1"/>
                </a:solidFill>
              </a:rPr>
              <a:t>工作电流一般在</a:t>
            </a:r>
            <a:r>
              <a:rPr lang="en-US" altLang="zh-CN" sz="2000" dirty="0">
                <a:solidFill>
                  <a:schemeClr val="tx1"/>
                </a:solidFill>
              </a:rPr>
              <a:t>5~20mA.</a:t>
            </a:r>
          </a:p>
        </p:txBody>
      </p:sp>
      <p:sp>
        <p:nvSpPr>
          <p:cNvPr id="1255931" name="Text Box 507">
            <a:extLst>
              <a:ext uri="{FF2B5EF4-FFF2-40B4-BE49-F238E27FC236}">
                <a16:creationId xmlns:a16="http://schemas.microsoft.com/office/drawing/2014/main" id="{3AEE5A9B-FB8F-4BAD-82E7-72CC4A1BA0A2}"/>
              </a:ext>
            </a:extLst>
          </p:cNvPr>
          <p:cNvSpPr txBox="1">
            <a:spLocks noChangeArrowheads="1"/>
          </p:cNvSpPr>
          <p:nvPr/>
        </p:nvSpPr>
        <p:spPr bwMode="auto">
          <a:xfrm>
            <a:off x="4724400" y="22860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solidFill>
                  <a:srgbClr val="FF0000"/>
                </a:solidFill>
              </a:rPr>
              <a:t>（三）</a:t>
            </a:r>
            <a:r>
              <a:rPr lang="zh-CN" altLang="en-US">
                <a:solidFill>
                  <a:schemeClr val="tx1"/>
                </a:solidFill>
              </a:rPr>
              <a:t>应用</a:t>
            </a:r>
          </a:p>
        </p:txBody>
      </p:sp>
      <p:sp>
        <p:nvSpPr>
          <p:cNvPr id="1255934" name="Text Box 510">
            <a:extLst>
              <a:ext uri="{FF2B5EF4-FFF2-40B4-BE49-F238E27FC236}">
                <a16:creationId xmlns:a16="http://schemas.microsoft.com/office/drawing/2014/main" id="{AD562575-E3F7-497B-ABB7-A36DA56BF7F3}"/>
              </a:ext>
            </a:extLst>
          </p:cNvPr>
          <p:cNvSpPr txBox="1">
            <a:spLocks noChangeArrowheads="1"/>
          </p:cNvSpPr>
          <p:nvPr/>
        </p:nvSpPr>
        <p:spPr bwMode="auto">
          <a:xfrm>
            <a:off x="5181600" y="3429000"/>
            <a:ext cx="2514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chemeClr val="accent2"/>
                </a:solidFill>
              </a:rPr>
              <a:t>2</a:t>
            </a:r>
            <a:r>
              <a:rPr lang="zh-CN" altLang="en-US">
                <a:solidFill>
                  <a:schemeClr val="accent2"/>
                </a:solidFill>
              </a:rPr>
              <a:t>、</a:t>
            </a:r>
            <a:r>
              <a:rPr lang="zh-CN" altLang="en-US">
                <a:solidFill>
                  <a:schemeClr val="tx2"/>
                </a:solidFill>
              </a:rPr>
              <a:t>构成</a:t>
            </a:r>
            <a:r>
              <a:rPr lang="en-US" altLang="zh-CN">
                <a:solidFill>
                  <a:schemeClr val="tx2"/>
                </a:solidFill>
              </a:rPr>
              <a:t>LED</a:t>
            </a:r>
            <a:r>
              <a:rPr lang="zh-CN" altLang="en-US">
                <a:solidFill>
                  <a:schemeClr val="tx2"/>
                </a:solidFill>
              </a:rPr>
              <a:t>七段数码显示器：</a:t>
            </a:r>
          </a:p>
        </p:txBody>
      </p:sp>
      <p:grpSp>
        <p:nvGrpSpPr>
          <p:cNvPr id="1256056" name="Group 632">
            <a:extLst>
              <a:ext uri="{FF2B5EF4-FFF2-40B4-BE49-F238E27FC236}">
                <a16:creationId xmlns:a16="http://schemas.microsoft.com/office/drawing/2014/main" id="{91300D65-0209-41FC-9C71-E6102E5D5D93}"/>
              </a:ext>
            </a:extLst>
          </p:cNvPr>
          <p:cNvGrpSpPr>
            <a:grpSpLocks/>
          </p:cNvGrpSpPr>
          <p:nvPr/>
        </p:nvGrpSpPr>
        <p:grpSpPr bwMode="auto">
          <a:xfrm>
            <a:off x="6096000" y="4191000"/>
            <a:ext cx="2508250" cy="2014538"/>
            <a:chOff x="3840" y="2640"/>
            <a:chExt cx="1580" cy="1269"/>
          </a:xfrm>
        </p:grpSpPr>
        <p:sp>
          <p:nvSpPr>
            <p:cNvPr id="1256055" name="Rectangle 631">
              <a:extLst>
                <a:ext uri="{FF2B5EF4-FFF2-40B4-BE49-F238E27FC236}">
                  <a16:creationId xmlns:a16="http://schemas.microsoft.com/office/drawing/2014/main" id="{18680860-34FC-4CFA-983D-DFA6F5BCF546}"/>
                </a:ext>
              </a:extLst>
            </p:cNvPr>
            <p:cNvSpPr>
              <a:spLocks noChangeArrowheads="1"/>
            </p:cNvSpPr>
            <p:nvPr/>
          </p:nvSpPr>
          <p:spPr bwMode="auto">
            <a:xfrm>
              <a:off x="3923" y="2750"/>
              <a:ext cx="1497" cy="862"/>
            </a:xfrm>
            <a:prstGeom prst="rect">
              <a:avLst/>
            </a:prstGeom>
            <a:solidFill>
              <a:srgbClr val="99FF66"/>
            </a:solidFill>
            <a:ln>
              <a:noFill/>
            </a:ln>
            <a:effectLst>
              <a:outerShdw dist="107763" dir="18900000" algn="ctr" rotWithShape="0">
                <a:schemeClr val="bg2">
                  <a:alpha val="50000"/>
                </a:schemeClr>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endParaRPr lang="zh-CN" altLang="en-US"/>
            </a:p>
          </p:txBody>
        </p:sp>
        <p:grpSp>
          <p:nvGrpSpPr>
            <p:cNvPr id="1255935" name="Group 511">
              <a:extLst>
                <a:ext uri="{FF2B5EF4-FFF2-40B4-BE49-F238E27FC236}">
                  <a16:creationId xmlns:a16="http://schemas.microsoft.com/office/drawing/2014/main" id="{3916A726-FF6C-40FE-BCF3-1E97A15E04FB}"/>
                </a:ext>
              </a:extLst>
            </p:cNvPr>
            <p:cNvGrpSpPr>
              <a:grpSpLocks/>
            </p:cNvGrpSpPr>
            <p:nvPr/>
          </p:nvGrpSpPr>
          <p:grpSpPr bwMode="auto">
            <a:xfrm>
              <a:off x="3840" y="2640"/>
              <a:ext cx="1488" cy="1269"/>
              <a:chOff x="3648" y="2256"/>
              <a:chExt cx="1488" cy="1269"/>
            </a:xfrm>
          </p:grpSpPr>
          <p:grpSp>
            <p:nvGrpSpPr>
              <p:cNvPr id="1255936" name="Group 512">
                <a:extLst>
                  <a:ext uri="{FF2B5EF4-FFF2-40B4-BE49-F238E27FC236}">
                    <a16:creationId xmlns:a16="http://schemas.microsoft.com/office/drawing/2014/main" id="{8ABC661E-9F53-41C8-9983-5772C7908C26}"/>
                  </a:ext>
                </a:extLst>
              </p:cNvPr>
              <p:cNvGrpSpPr>
                <a:grpSpLocks/>
              </p:cNvGrpSpPr>
              <p:nvPr/>
            </p:nvGrpSpPr>
            <p:grpSpPr bwMode="auto">
              <a:xfrm>
                <a:off x="3648" y="2256"/>
                <a:ext cx="1488" cy="1269"/>
                <a:chOff x="3648" y="2256"/>
                <a:chExt cx="1488" cy="1269"/>
              </a:xfrm>
            </p:grpSpPr>
            <p:grpSp>
              <p:nvGrpSpPr>
                <p:cNvPr id="1255937" name="Group 513">
                  <a:extLst>
                    <a:ext uri="{FF2B5EF4-FFF2-40B4-BE49-F238E27FC236}">
                      <a16:creationId xmlns:a16="http://schemas.microsoft.com/office/drawing/2014/main" id="{A0F69E96-B97E-45E9-8ADA-62E44097590A}"/>
                    </a:ext>
                  </a:extLst>
                </p:cNvPr>
                <p:cNvGrpSpPr>
                  <a:grpSpLocks/>
                </p:cNvGrpSpPr>
                <p:nvPr/>
              </p:nvGrpSpPr>
              <p:grpSpPr bwMode="auto">
                <a:xfrm>
                  <a:off x="3696" y="2256"/>
                  <a:ext cx="1440" cy="912"/>
                  <a:chOff x="3504" y="2640"/>
                  <a:chExt cx="1440" cy="912"/>
                </a:xfrm>
              </p:grpSpPr>
              <p:grpSp>
                <p:nvGrpSpPr>
                  <p:cNvPr id="1255938" name="Group 514">
                    <a:extLst>
                      <a:ext uri="{FF2B5EF4-FFF2-40B4-BE49-F238E27FC236}">
                        <a16:creationId xmlns:a16="http://schemas.microsoft.com/office/drawing/2014/main" id="{AEDDB4A2-097A-4C03-A857-93452E831956}"/>
                      </a:ext>
                    </a:extLst>
                  </p:cNvPr>
                  <p:cNvGrpSpPr>
                    <a:grpSpLocks/>
                  </p:cNvGrpSpPr>
                  <p:nvPr/>
                </p:nvGrpSpPr>
                <p:grpSpPr bwMode="auto">
                  <a:xfrm>
                    <a:off x="3600" y="2928"/>
                    <a:ext cx="96" cy="384"/>
                    <a:chOff x="3456" y="2832"/>
                    <a:chExt cx="96" cy="384"/>
                  </a:xfrm>
                </p:grpSpPr>
                <p:sp>
                  <p:nvSpPr>
                    <p:cNvPr id="1255939" name="Line 515">
                      <a:extLst>
                        <a:ext uri="{FF2B5EF4-FFF2-40B4-BE49-F238E27FC236}">
                          <a16:creationId xmlns:a16="http://schemas.microsoft.com/office/drawing/2014/main" id="{97471472-639F-4046-8B37-410FA2672F54}"/>
                        </a:ext>
                      </a:extLst>
                    </p:cNvPr>
                    <p:cNvSpPr>
                      <a:spLocks noChangeShapeType="1"/>
                    </p:cNvSpPr>
                    <p:nvPr/>
                  </p:nvSpPr>
                  <p:spPr bwMode="auto">
                    <a:xfrm>
                      <a:off x="3456" y="297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40" name="Line 516">
                      <a:extLst>
                        <a:ext uri="{FF2B5EF4-FFF2-40B4-BE49-F238E27FC236}">
                          <a16:creationId xmlns:a16="http://schemas.microsoft.com/office/drawing/2014/main" id="{7F823DAE-3C4A-4825-81FE-ED1BF465AE3F}"/>
                        </a:ext>
                      </a:extLst>
                    </p:cNvPr>
                    <p:cNvSpPr>
                      <a:spLocks noChangeShapeType="1"/>
                    </p:cNvSpPr>
                    <p:nvPr/>
                  </p:nvSpPr>
                  <p:spPr bwMode="auto">
                    <a:xfrm>
                      <a:off x="3456"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41" name="Line 517">
                      <a:extLst>
                        <a:ext uri="{FF2B5EF4-FFF2-40B4-BE49-F238E27FC236}">
                          <a16:creationId xmlns:a16="http://schemas.microsoft.com/office/drawing/2014/main" id="{E047E580-A3AD-4EC1-A47E-A78BD845F684}"/>
                        </a:ext>
                      </a:extLst>
                    </p:cNvPr>
                    <p:cNvSpPr>
                      <a:spLocks noChangeShapeType="1"/>
                    </p:cNvSpPr>
                    <p:nvPr/>
                  </p:nvSpPr>
                  <p:spPr bwMode="auto">
                    <a:xfrm flipH="1">
                      <a:off x="3504"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42" name="Line 518">
                      <a:extLst>
                        <a:ext uri="{FF2B5EF4-FFF2-40B4-BE49-F238E27FC236}">
                          <a16:creationId xmlns:a16="http://schemas.microsoft.com/office/drawing/2014/main" id="{CFA88C7C-ED9E-4ABE-ADBA-800B2D5EBDC2}"/>
                        </a:ext>
                      </a:extLst>
                    </p:cNvPr>
                    <p:cNvSpPr>
                      <a:spLocks noChangeShapeType="1"/>
                    </p:cNvSpPr>
                    <p:nvPr/>
                  </p:nvSpPr>
                  <p:spPr bwMode="auto">
                    <a:xfrm>
                      <a:off x="3456" y="3072"/>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43" name="Line 519">
                      <a:extLst>
                        <a:ext uri="{FF2B5EF4-FFF2-40B4-BE49-F238E27FC236}">
                          <a16:creationId xmlns:a16="http://schemas.microsoft.com/office/drawing/2014/main" id="{9BA1FE47-1E0F-45A3-9D49-6114AB6E6365}"/>
                        </a:ext>
                      </a:extLst>
                    </p:cNvPr>
                    <p:cNvSpPr>
                      <a:spLocks noChangeShapeType="1"/>
                    </p:cNvSpPr>
                    <p:nvPr/>
                  </p:nvSpPr>
                  <p:spPr bwMode="auto">
                    <a:xfrm>
                      <a:off x="3504" y="2832"/>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255944" name="Group 520">
                    <a:extLst>
                      <a:ext uri="{FF2B5EF4-FFF2-40B4-BE49-F238E27FC236}">
                        <a16:creationId xmlns:a16="http://schemas.microsoft.com/office/drawing/2014/main" id="{1D5216EB-6309-4E67-A430-82F24CB18200}"/>
                      </a:ext>
                    </a:extLst>
                  </p:cNvPr>
                  <p:cNvGrpSpPr>
                    <a:grpSpLocks/>
                  </p:cNvGrpSpPr>
                  <p:nvPr/>
                </p:nvGrpSpPr>
                <p:grpSpPr bwMode="auto">
                  <a:xfrm>
                    <a:off x="3792" y="2928"/>
                    <a:ext cx="96" cy="384"/>
                    <a:chOff x="3456" y="2832"/>
                    <a:chExt cx="96" cy="384"/>
                  </a:xfrm>
                </p:grpSpPr>
                <p:sp>
                  <p:nvSpPr>
                    <p:cNvPr id="1255945" name="Line 521">
                      <a:extLst>
                        <a:ext uri="{FF2B5EF4-FFF2-40B4-BE49-F238E27FC236}">
                          <a16:creationId xmlns:a16="http://schemas.microsoft.com/office/drawing/2014/main" id="{8ACACB4B-4B36-42E2-AABB-0A6FF9A0EF51}"/>
                        </a:ext>
                      </a:extLst>
                    </p:cNvPr>
                    <p:cNvSpPr>
                      <a:spLocks noChangeShapeType="1"/>
                    </p:cNvSpPr>
                    <p:nvPr/>
                  </p:nvSpPr>
                  <p:spPr bwMode="auto">
                    <a:xfrm>
                      <a:off x="3456" y="297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46" name="Line 522">
                      <a:extLst>
                        <a:ext uri="{FF2B5EF4-FFF2-40B4-BE49-F238E27FC236}">
                          <a16:creationId xmlns:a16="http://schemas.microsoft.com/office/drawing/2014/main" id="{DE4E3B78-67E4-45C9-9410-89F018BA7C2B}"/>
                        </a:ext>
                      </a:extLst>
                    </p:cNvPr>
                    <p:cNvSpPr>
                      <a:spLocks noChangeShapeType="1"/>
                    </p:cNvSpPr>
                    <p:nvPr/>
                  </p:nvSpPr>
                  <p:spPr bwMode="auto">
                    <a:xfrm>
                      <a:off x="3456"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47" name="Line 523">
                      <a:extLst>
                        <a:ext uri="{FF2B5EF4-FFF2-40B4-BE49-F238E27FC236}">
                          <a16:creationId xmlns:a16="http://schemas.microsoft.com/office/drawing/2014/main" id="{65F4945F-3B67-4844-BBAE-F58733FD6F25}"/>
                        </a:ext>
                      </a:extLst>
                    </p:cNvPr>
                    <p:cNvSpPr>
                      <a:spLocks noChangeShapeType="1"/>
                    </p:cNvSpPr>
                    <p:nvPr/>
                  </p:nvSpPr>
                  <p:spPr bwMode="auto">
                    <a:xfrm flipH="1">
                      <a:off x="3504"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48" name="Line 524">
                      <a:extLst>
                        <a:ext uri="{FF2B5EF4-FFF2-40B4-BE49-F238E27FC236}">
                          <a16:creationId xmlns:a16="http://schemas.microsoft.com/office/drawing/2014/main" id="{BB41B795-014B-41DF-A270-EC6322C91563}"/>
                        </a:ext>
                      </a:extLst>
                    </p:cNvPr>
                    <p:cNvSpPr>
                      <a:spLocks noChangeShapeType="1"/>
                    </p:cNvSpPr>
                    <p:nvPr/>
                  </p:nvSpPr>
                  <p:spPr bwMode="auto">
                    <a:xfrm>
                      <a:off x="3456" y="3072"/>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49" name="Line 525">
                      <a:extLst>
                        <a:ext uri="{FF2B5EF4-FFF2-40B4-BE49-F238E27FC236}">
                          <a16:creationId xmlns:a16="http://schemas.microsoft.com/office/drawing/2014/main" id="{A73D2669-A0E1-4944-B024-12632FC4A705}"/>
                        </a:ext>
                      </a:extLst>
                    </p:cNvPr>
                    <p:cNvSpPr>
                      <a:spLocks noChangeShapeType="1"/>
                    </p:cNvSpPr>
                    <p:nvPr/>
                  </p:nvSpPr>
                  <p:spPr bwMode="auto">
                    <a:xfrm>
                      <a:off x="3504" y="2832"/>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255950" name="Group 526">
                    <a:extLst>
                      <a:ext uri="{FF2B5EF4-FFF2-40B4-BE49-F238E27FC236}">
                        <a16:creationId xmlns:a16="http://schemas.microsoft.com/office/drawing/2014/main" id="{E1268D2F-3E06-43C8-B86A-7C492393D71F}"/>
                      </a:ext>
                    </a:extLst>
                  </p:cNvPr>
                  <p:cNvGrpSpPr>
                    <a:grpSpLocks/>
                  </p:cNvGrpSpPr>
                  <p:nvPr/>
                </p:nvGrpSpPr>
                <p:grpSpPr bwMode="auto">
                  <a:xfrm>
                    <a:off x="4752" y="2928"/>
                    <a:ext cx="96" cy="384"/>
                    <a:chOff x="3456" y="2832"/>
                    <a:chExt cx="96" cy="384"/>
                  </a:xfrm>
                </p:grpSpPr>
                <p:sp>
                  <p:nvSpPr>
                    <p:cNvPr id="1255951" name="Line 527">
                      <a:extLst>
                        <a:ext uri="{FF2B5EF4-FFF2-40B4-BE49-F238E27FC236}">
                          <a16:creationId xmlns:a16="http://schemas.microsoft.com/office/drawing/2014/main" id="{C4CB2B47-1E96-4903-AA51-D128AAD97658}"/>
                        </a:ext>
                      </a:extLst>
                    </p:cNvPr>
                    <p:cNvSpPr>
                      <a:spLocks noChangeShapeType="1"/>
                    </p:cNvSpPr>
                    <p:nvPr/>
                  </p:nvSpPr>
                  <p:spPr bwMode="auto">
                    <a:xfrm>
                      <a:off x="3456" y="297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52" name="Line 528">
                      <a:extLst>
                        <a:ext uri="{FF2B5EF4-FFF2-40B4-BE49-F238E27FC236}">
                          <a16:creationId xmlns:a16="http://schemas.microsoft.com/office/drawing/2014/main" id="{F61FAA9D-AC60-43E3-B26B-FA3E42BB611C}"/>
                        </a:ext>
                      </a:extLst>
                    </p:cNvPr>
                    <p:cNvSpPr>
                      <a:spLocks noChangeShapeType="1"/>
                    </p:cNvSpPr>
                    <p:nvPr/>
                  </p:nvSpPr>
                  <p:spPr bwMode="auto">
                    <a:xfrm>
                      <a:off x="3456"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53" name="Line 529">
                      <a:extLst>
                        <a:ext uri="{FF2B5EF4-FFF2-40B4-BE49-F238E27FC236}">
                          <a16:creationId xmlns:a16="http://schemas.microsoft.com/office/drawing/2014/main" id="{8F385935-5356-4E15-8741-0BD7FCA0D0D5}"/>
                        </a:ext>
                      </a:extLst>
                    </p:cNvPr>
                    <p:cNvSpPr>
                      <a:spLocks noChangeShapeType="1"/>
                    </p:cNvSpPr>
                    <p:nvPr/>
                  </p:nvSpPr>
                  <p:spPr bwMode="auto">
                    <a:xfrm flipH="1">
                      <a:off x="3504"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54" name="Line 530">
                      <a:extLst>
                        <a:ext uri="{FF2B5EF4-FFF2-40B4-BE49-F238E27FC236}">
                          <a16:creationId xmlns:a16="http://schemas.microsoft.com/office/drawing/2014/main" id="{95E9CC43-2E8B-424F-83C3-2AA84BB95B0F}"/>
                        </a:ext>
                      </a:extLst>
                    </p:cNvPr>
                    <p:cNvSpPr>
                      <a:spLocks noChangeShapeType="1"/>
                    </p:cNvSpPr>
                    <p:nvPr/>
                  </p:nvSpPr>
                  <p:spPr bwMode="auto">
                    <a:xfrm>
                      <a:off x="3456" y="3072"/>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55" name="Line 531">
                      <a:extLst>
                        <a:ext uri="{FF2B5EF4-FFF2-40B4-BE49-F238E27FC236}">
                          <a16:creationId xmlns:a16="http://schemas.microsoft.com/office/drawing/2014/main" id="{EDAA5C2C-2122-4005-B3E8-BF67A30C5AB9}"/>
                        </a:ext>
                      </a:extLst>
                    </p:cNvPr>
                    <p:cNvSpPr>
                      <a:spLocks noChangeShapeType="1"/>
                    </p:cNvSpPr>
                    <p:nvPr/>
                  </p:nvSpPr>
                  <p:spPr bwMode="auto">
                    <a:xfrm>
                      <a:off x="3504" y="2832"/>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255956" name="Group 532">
                    <a:extLst>
                      <a:ext uri="{FF2B5EF4-FFF2-40B4-BE49-F238E27FC236}">
                        <a16:creationId xmlns:a16="http://schemas.microsoft.com/office/drawing/2014/main" id="{5E1FE3B5-F8A5-4B1A-B49B-B4E2D8B5A544}"/>
                      </a:ext>
                    </a:extLst>
                  </p:cNvPr>
                  <p:cNvGrpSpPr>
                    <a:grpSpLocks/>
                  </p:cNvGrpSpPr>
                  <p:nvPr/>
                </p:nvGrpSpPr>
                <p:grpSpPr bwMode="auto">
                  <a:xfrm>
                    <a:off x="3984" y="2928"/>
                    <a:ext cx="96" cy="384"/>
                    <a:chOff x="3456" y="2832"/>
                    <a:chExt cx="96" cy="384"/>
                  </a:xfrm>
                </p:grpSpPr>
                <p:sp>
                  <p:nvSpPr>
                    <p:cNvPr id="1255957" name="Line 533">
                      <a:extLst>
                        <a:ext uri="{FF2B5EF4-FFF2-40B4-BE49-F238E27FC236}">
                          <a16:creationId xmlns:a16="http://schemas.microsoft.com/office/drawing/2014/main" id="{716D83E6-732E-47DC-9729-19666DBA6EE0}"/>
                        </a:ext>
                      </a:extLst>
                    </p:cNvPr>
                    <p:cNvSpPr>
                      <a:spLocks noChangeShapeType="1"/>
                    </p:cNvSpPr>
                    <p:nvPr/>
                  </p:nvSpPr>
                  <p:spPr bwMode="auto">
                    <a:xfrm>
                      <a:off x="3456" y="297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58" name="Line 534">
                      <a:extLst>
                        <a:ext uri="{FF2B5EF4-FFF2-40B4-BE49-F238E27FC236}">
                          <a16:creationId xmlns:a16="http://schemas.microsoft.com/office/drawing/2014/main" id="{91153994-AC15-4ACF-8FCA-842772523B98}"/>
                        </a:ext>
                      </a:extLst>
                    </p:cNvPr>
                    <p:cNvSpPr>
                      <a:spLocks noChangeShapeType="1"/>
                    </p:cNvSpPr>
                    <p:nvPr/>
                  </p:nvSpPr>
                  <p:spPr bwMode="auto">
                    <a:xfrm>
                      <a:off x="3456"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59" name="Line 535">
                      <a:extLst>
                        <a:ext uri="{FF2B5EF4-FFF2-40B4-BE49-F238E27FC236}">
                          <a16:creationId xmlns:a16="http://schemas.microsoft.com/office/drawing/2014/main" id="{BE1DDF8D-E12E-43EF-AD67-D1EB16322EE6}"/>
                        </a:ext>
                      </a:extLst>
                    </p:cNvPr>
                    <p:cNvSpPr>
                      <a:spLocks noChangeShapeType="1"/>
                    </p:cNvSpPr>
                    <p:nvPr/>
                  </p:nvSpPr>
                  <p:spPr bwMode="auto">
                    <a:xfrm flipH="1">
                      <a:off x="3504"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60" name="Line 536">
                      <a:extLst>
                        <a:ext uri="{FF2B5EF4-FFF2-40B4-BE49-F238E27FC236}">
                          <a16:creationId xmlns:a16="http://schemas.microsoft.com/office/drawing/2014/main" id="{215EEF4B-F255-4118-A326-C4404363F723}"/>
                        </a:ext>
                      </a:extLst>
                    </p:cNvPr>
                    <p:cNvSpPr>
                      <a:spLocks noChangeShapeType="1"/>
                    </p:cNvSpPr>
                    <p:nvPr/>
                  </p:nvSpPr>
                  <p:spPr bwMode="auto">
                    <a:xfrm>
                      <a:off x="3456" y="3072"/>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61" name="Line 537">
                      <a:extLst>
                        <a:ext uri="{FF2B5EF4-FFF2-40B4-BE49-F238E27FC236}">
                          <a16:creationId xmlns:a16="http://schemas.microsoft.com/office/drawing/2014/main" id="{EDF2F1E6-A976-4581-8D9E-B3772481E3F2}"/>
                        </a:ext>
                      </a:extLst>
                    </p:cNvPr>
                    <p:cNvSpPr>
                      <a:spLocks noChangeShapeType="1"/>
                    </p:cNvSpPr>
                    <p:nvPr/>
                  </p:nvSpPr>
                  <p:spPr bwMode="auto">
                    <a:xfrm>
                      <a:off x="3504" y="2832"/>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255962" name="Group 538">
                    <a:extLst>
                      <a:ext uri="{FF2B5EF4-FFF2-40B4-BE49-F238E27FC236}">
                        <a16:creationId xmlns:a16="http://schemas.microsoft.com/office/drawing/2014/main" id="{E6CD9596-AB69-4260-BF7D-EAB186D7E42B}"/>
                      </a:ext>
                    </a:extLst>
                  </p:cNvPr>
                  <p:cNvGrpSpPr>
                    <a:grpSpLocks/>
                  </p:cNvGrpSpPr>
                  <p:nvPr/>
                </p:nvGrpSpPr>
                <p:grpSpPr bwMode="auto">
                  <a:xfrm>
                    <a:off x="4560" y="2928"/>
                    <a:ext cx="96" cy="384"/>
                    <a:chOff x="3456" y="2832"/>
                    <a:chExt cx="96" cy="384"/>
                  </a:xfrm>
                </p:grpSpPr>
                <p:sp>
                  <p:nvSpPr>
                    <p:cNvPr id="1255963" name="Line 539">
                      <a:extLst>
                        <a:ext uri="{FF2B5EF4-FFF2-40B4-BE49-F238E27FC236}">
                          <a16:creationId xmlns:a16="http://schemas.microsoft.com/office/drawing/2014/main" id="{C1ABAF6D-620F-4087-9158-77CF89D3DB65}"/>
                        </a:ext>
                      </a:extLst>
                    </p:cNvPr>
                    <p:cNvSpPr>
                      <a:spLocks noChangeShapeType="1"/>
                    </p:cNvSpPr>
                    <p:nvPr/>
                  </p:nvSpPr>
                  <p:spPr bwMode="auto">
                    <a:xfrm>
                      <a:off x="3456" y="297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64" name="Line 540">
                      <a:extLst>
                        <a:ext uri="{FF2B5EF4-FFF2-40B4-BE49-F238E27FC236}">
                          <a16:creationId xmlns:a16="http://schemas.microsoft.com/office/drawing/2014/main" id="{E798D4BC-3B3F-4460-BCE9-050A7EE35938}"/>
                        </a:ext>
                      </a:extLst>
                    </p:cNvPr>
                    <p:cNvSpPr>
                      <a:spLocks noChangeShapeType="1"/>
                    </p:cNvSpPr>
                    <p:nvPr/>
                  </p:nvSpPr>
                  <p:spPr bwMode="auto">
                    <a:xfrm>
                      <a:off x="3456"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65" name="Line 541">
                      <a:extLst>
                        <a:ext uri="{FF2B5EF4-FFF2-40B4-BE49-F238E27FC236}">
                          <a16:creationId xmlns:a16="http://schemas.microsoft.com/office/drawing/2014/main" id="{6A700836-4A4E-4BE8-A93F-B86A44E7975F}"/>
                        </a:ext>
                      </a:extLst>
                    </p:cNvPr>
                    <p:cNvSpPr>
                      <a:spLocks noChangeShapeType="1"/>
                    </p:cNvSpPr>
                    <p:nvPr/>
                  </p:nvSpPr>
                  <p:spPr bwMode="auto">
                    <a:xfrm flipH="1">
                      <a:off x="3504"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66" name="Line 542">
                      <a:extLst>
                        <a:ext uri="{FF2B5EF4-FFF2-40B4-BE49-F238E27FC236}">
                          <a16:creationId xmlns:a16="http://schemas.microsoft.com/office/drawing/2014/main" id="{763C0CFA-36E7-4560-8D50-4152C2B93663}"/>
                        </a:ext>
                      </a:extLst>
                    </p:cNvPr>
                    <p:cNvSpPr>
                      <a:spLocks noChangeShapeType="1"/>
                    </p:cNvSpPr>
                    <p:nvPr/>
                  </p:nvSpPr>
                  <p:spPr bwMode="auto">
                    <a:xfrm>
                      <a:off x="3456" y="3072"/>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67" name="Line 543">
                      <a:extLst>
                        <a:ext uri="{FF2B5EF4-FFF2-40B4-BE49-F238E27FC236}">
                          <a16:creationId xmlns:a16="http://schemas.microsoft.com/office/drawing/2014/main" id="{AF6842F6-C0CF-48E9-8D80-D76AF37DA824}"/>
                        </a:ext>
                      </a:extLst>
                    </p:cNvPr>
                    <p:cNvSpPr>
                      <a:spLocks noChangeShapeType="1"/>
                    </p:cNvSpPr>
                    <p:nvPr/>
                  </p:nvSpPr>
                  <p:spPr bwMode="auto">
                    <a:xfrm>
                      <a:off x="3504" y="2832"/>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255968" name="Group 544">
                    <a:extLst>
                      <a:ext uri="{FF2B5EF4-FFF2-40B4-BE49-F238E27FC236}">
                        <a16:creationId xmlns:a16="http://schemas.microsoft.com/office/drawing/2014/main" id="{F36C2B4A-F5CA-4BF1-A995-FFEA93BCA104}"/>
                      </a:ext>
                    </a:extLst>
                  </p:cNvPr>
                  <p:cNvGrpSpPr>
                    <a:grpSpLocks/>
                  </p:cNvGrpSpPr>
                  <p:nvPr/>
                </p:nvGrpSpPr>
                <p:grpSpPr bwMode="auto">
                  <a:xfrm>
                    <a:off x="4176" y="2928"/>
                    <a:ext cx="96" cy="384"/>
                    <a:chOff x="3456" y="2832"/>
                    <a:chExt cx="96" cy="384"/>
                  </a:xfrm>
                </p:grpSpPr>
                <p:sp>
                  <p:nvSpPr>
                    <p:cNvPr id="1255969" name="Line 545">
                      <a:extLst>
                        <a:ext uri="{FF2B5EF4-FFF2-40B4-BE49-F238E27FC236}">
                          <a16:creationId xmlns:a16="http://schemas.microsoft.com/office/drawing/2014/main" id="{86425383-302F-4C9D-A7A4-5F42D1AF02D1}"/>
                        </a:ext>
                      </a:extLst>
                    </p:cNvPr>
                    <p:cNvSpPr>
                      <a:spLocks noChangeShapeType="1"/>
                    </p:cNvSpPr>
                    <p:nvPr/>
                  </p:nvSpPr>
                  <p:spPr bwMode="auto">
                    <a:xfrm>
                      <a:off x="3456" y="297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70" name="Line 546">
                      <a:extLst>
                        <a:ext uri="{FF2B5EF4-FFF2-40B4-BE49-F238E27FC236}">
                          <a16:creationId xmlns:a16="http://schemas.microsoft.com/office/drawing/2014/main" id="{7C5C4D05-3B8F-4BE3-A625-F66BE97B4ED2}"/>
                        </a:ext>
                      </a:extLst>
                    </p:cNvPr>
                    <p:cNvSpPr>
                      <a:spLocks noChangeShapeType="1"/>
                    </p:cNvSpPr>
                    <p:nvPr/>
                  </p:nvSpPr>
                  <p:spPr bwMode="auto">
                    <a:xfrm>
                      <a:off x="3456"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71" name="Line 547">
                      <a:extLst>
                        <a:ext uri="{FF2B5EF4-FFF2-40B4-BE49-F238E27FC236}">
                          <a16:creationId xmlns:a16="http://schemas.microsoft.com/office/drawing/2014/main" id="{DA630982-475A-4D34-BCFA-F2FF07CF7588}"/>
                        </a:ext>
                      </a:extLst>
                    </p:cNvPr>
                    <p:cNvSpPr>
                      <a:spLocks noChangeShapeType="1"/>
                    </p:cNvSpPr>
                    <p:nvPr/>
                  </p:nvSpPr>
                  <p:spPr bwMode="auto">
                    <a:xfrm flipH="1">
                      <a:off x="3504"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72" name="Line 548">
                      <a:extLst>
                        <a:ext uri="{FF2B5EF4-FFF2-40B4-BE49-F238E27FC236}">
                          <a16:creationId xmlns:a16="http://schemas.microsoft.com/office/drawing/2014/main" id="{B7D887FA-5B7F-40E4-B9B5-80398E8F5F0D}"/>
                        </a:ext>
                      </a:extLst>
                    </p:cNvPr>
                    <p:cNvSpPr>
                      <a:spLocks noChangeShapeType="1"/>
                    </p:cNvSpPr>
                    <p:nvPr/>
                  </p:nvSpPr>
                  <p:spPr bwMode="auto">
                    <a:xfrm>
                      <a:off x="3456" y="3072"/>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73" name="Line 549">
                      <a:extLst>
                        <a:ext uri="{FF2B5EF4-FFF2-40B4-BE49-F238E27FC236}">
                          <a16:creationId xmlns:a16="http://schemas.microsoft.com/office/drawing/2014/main" id="{DBDCA5E6-E4C1-4AB1-81E9-BFFA12681490}"/>
                        </a:ext>
                      </a:extLst>
                    </p:cNvPr>
                    <p:cNvSpPr>
                      <a:spLocks noChangeShapeType="1"/>
                    </p:cNvSpPr>
                    <p:nvPr/>
                  </p:nvSpPr>
                  <p:spPr bwMode="auto">
                    <a:xfrm>
                      <a:off x="3504" y="2832"/>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1255974" name="Group 550">
                    <a:extLst>
                      <a:ext uri="{FF2B5EF4-FFF2-40B4-BE49-F238E27FC236}">
                        <a16:creationId xmlns:a16="http://schemas.microsoft.com/office/drawing/2014/main" id="{052BDFF2-00AE-4F2D-926F-164E705EFC4E}"/>
                      </a:ext>
                    </a:extLst>
                  </p:cNvPr>
                  <p:cNvGrpSpPr>
                    <a:grpSpLocks/>
                  </p:cNvGrpSpPr>
                  <p:nvPr/>
                </p:nvGrpSpPr>
                <p:grpSpPr bwMode="auto">
                  <a:xfrm>
                    <a:off x="4368" y="2928"/>
                    <a:ext cx="96" cy="384"/>
                    <a:chOff x="3456" y="2832"/>
                    <a:chExt cx="96" cy="384"/>
                  </a:xfrm>
                </p:grpSpPr>
                <p:sp>
                  <p:nvSpPr>
                    <p:cNvPr id="1255975" name="Line 551">
                      <a:extLst>
                        <a:ext uri="{FF2B5EF4-FFF2-40B4-BE49-F238E27FC236}">
                          <a16:creationId xmlns:a16="http://schemas.microsoft.com/office/drawing/2014/main" id="{C622BCAC-5717-4908-8124-0E3578ED0115}"/>
                        </a:ext>
                      </a:extLst>
                    </p:cNvPr>
                    <p:cNvSpPr>
                      <a:spLocks noChangeShapeType="1"/>
                    </p:cNvSpPr>
                    <p:nvPr/>
                  </p:nvSpPr>
                  <p:spPr bwMode="auto">
                    <a:xfrm>
                      <a:off x="3456" y="297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76" name="Line 552">
                      <a:extLst>
                        <a:ext uri="{FF2B5EF4-FFF2-40B4-BE49-F238E27FC236}">
                          <a16:creationId xmlns:a16="http://schemas.microsoft.com/office/drawing/2014/main" id="{AE9CEDEB-74A1-4ADF-AB9D-343606B52162}"/>
                        </a:ext>
                      </a:extLst>
                    </p:cNvPr>
                    <p:cNvSpPr>
                      <a:spLocks noChangeShapeType="1"/>
                    </p:cNvSpPr>
                    <p:nvPr/>
                  </p:nvSpPr>
                  <p:spPr bwMode="auto">
                    <a:xfrm>
                      <a:off x="3456"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77" name="Line 553">
                      <a:extLst>
                        <a:ext uri="{FF2B5EF4-FFF2-40B4-BE49-F238E27FC236}">
                          <a16:creationId xmlns:a16="http://schemas.microsoft.com/office/drawing/2014/main" id="{082CB7A8-911E-4F74-8516-8E6FAD7E7C8C}"/>
                        </a:ext>
                      </a:extLst>
                    </p:cNvPr>
                    <p:cNvSpPr>
                      <a:spLocks noChangeShapeType="1"/>
                    </p:cNvSpPr>
                    <p:nvPr/>
                  </p:nvSpPr>
                  <p:spPr bwMode="auto">
                    <a:xfrm flipH="1">
                      <a:off x="3504" y="2976"/>
                      <a:ext cx="48"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78" name="Line 554">
                      <a:extLst>
                        <a:ext uri="{FF2B5EF4-FFF2-40B4-BE49-F238E27FC236}">
                          <a16:creationId xmlns:a16="http://schemas.microsoft.com/office/drawing/2014/main" id="{6D896583-E4FF-4218-941A-F6EB361B4A15}"/>
                        </a:ext>
                      </a:extLst>
                    </p:cNvPr>
                    <p:cNvSpPr>
                      <a:spLocks noChangeShapeType="1"/>
                    </p:cNvSpPr>
                    <p:nvPr/>
                  </p:nvSpPr>
                  <p:spPr bwMode="auto">
                    <a:xfrm>
                      <a:off x="3456" y="3072"/>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79" name="Line 555">
                      <a:extLst>
                        <a:ext uri="{FF2B5EF4-FFF2-40B4-BE49-F238E27FC236}">
                          <a16:creationId xmlns:a16="http://schemas.microsoft.com/office/drawing/2014/main" id="{386DBED3-4A83-4DFA-A165-7BF5748AB9C6}"/>
                        </a:ext>
                      </a:extLst>
                    </p:cNvPr>
                    <p:cNvSpPr>
                      <a:spLocks noChangeShapeType="1"/>
                    </p:cNvSpPr>
                    <p:nvPr/>
                  </p:nvSpPr>
                  <p:spPr bwMode="auto">
                    <a:xfrm>
                      <a:off x="3504" y="2832"/>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1255980" name="Line 556">
                    <a:extLst>
                      <a:ext uri="{FF2B5EF4-FFF2-40B4-BE49-F238E27FC236}">
                        <a16:creationId xmlns:a16="http://schemas.microsoft.com/office/drawing/2014/main" id="{01A5C091-FED8-41DC-A37E-B9B9B28BD6FA}"/>
                      </a:ext>
                    </a:extLst>
                  </p:cNvPr>
                  <p:cNvSpPr>
                    <a:spLocks noChangeShapeType="1"/>
                  </p:cNvSpPr>
                  <p:nvPr/>
                </p:nvSpPr>
                <p:spPr bwMode="auto">
                  <a:xfrm>
                    <a:off x="3648" y="3312"/>
                    <a:ext cx="11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81" name="Line 557">
                    <a:extLst>
                      <a:ext uri="{FF2B5EF4-FFF2-40B4-BE49-F238E27FC236}">
                        <a16:creationId xmlns:a16="http://schemas.microsoft.com/office/drawing/2014/main" id="{C0F98B52-C7D5-431F-B156-65B3BC370C8D}"/>
                      </a:ext>
                    </a:extLst>
                  </p:cNvPr>
                  <p:cNvSpPr>
                    <a:spLocks noChangeShapeType="1"/>
                  </p:cNvSpPr>
                  <p:nvPr/>
                </p:nvSpPr>
                <p:spPr bwMode="auto">
                  <a:xfrm>
                    <a:off x="4224" y="3312"/>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82" name="Line 558">
                    <a:extLst>
                      <a:ext uri="{FF2B5EF4-FFF2-40B4-BE49-F238E27FC236}">
                        <a16:creationId xmlns:a16="http://schemas.microsoft.com/office/drawing/2014/main" id="{3DBC7708-6F0F-4CFD-A61B-58F5ECC626E4}"/>
                      </a:ext>
                    </a:extLst>
                  </p:cNvPr>
                  <p:cNvSpPr>
                    <a:spLocks noChangeShapeType="1"/>
                  </p:cNvSpPr>
                  <p:nvPr/>
                </p:nvSpPr>
                <p:spPr bwMode="auto">
                  <a:xfrm>
                    <a:off x="4128" y="3552"/>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5983" name="Text Box 559">
                    <a:extLst>
                      <a:ext uri="{FF2B5EF4-FFF2-40B4-BE49-F238E27FC236}">
                        <a16:creationId xmlns:a16="http://schemas.microsoft.com/office/drawing/2014/main" id="{9BA3D3E9-E346-41FC-A98F-D6844BA9BE37}"/>
                      </a:ext>
                    </a:extLst>
                  </p:cNvPr>
                  <p:cNvSpPr txBox="1">
                    <a:spLocks noChangeArrowheads="1"/>
                  </p:cNvSpPr>
                  <p:nvPr/>
                </p:nvSpPr>
                <p:spPr bwMode="auto">
                  <a:xfrm>
                    <a:off x="3504" y="2640"/>
                    <a:ext cx="144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pPr>
                    <a:r>
                      <a:rPr lang="en-US" altLang="zh-CN">
                        <a:solidFill>
                          <a:schemeClr val="tx2"/>
                        </a:solidFill>
                      </a:rPr>
                      <a:t> </a:t>
                    </a:r>
                    <a:r>
                      <a:rPr lang="en-US" altLang="zh-CN"/>
                      <a:t>a  b  c  d  e  f  g</a:t>
                    </a:r>
                  </a:p>
                </p:txBody>
              </p:sp>
              <p:sp>
                <p:nvSpPr>
                  <p:cNvPr id="1255984" name="Text Box 560">
                    <a:extLst>
                      <a:ext uri="{FF2B5EF4-FFF2-40B4-BE49-F238E27FC236}">
                        <a16:creationId xmlns:a16="http://schemas.microsoft.com/office/drawing/2014/main" id="{999A4E21-01B2-4FD1-886B-5D8D9502219A}"/>
                      </a:ext>
                    </a:extLst>
                  </p:cNvPr>
                  <p:cNvSpPr txBox="1">
                    <a:spLocks noChangeArrowheads="1"/>
                  </p:cNvSpPr>
                  <p:nvPr/>
                </p:nvSpPr>
                <p:spPr bwMode="auto">
                  <a:xfrm>
                    <a:off x="3744" y="3120"/>
                    <a:ext cx="288"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pPr>
                    <a:r>
                      <a:rPr lang="en-US" altLang="zh-CN" b="0">
                        <a:solidFill>
                          <a:schemeClr val="tx2"/>
                        </a:solidFill>
                        <a:cs typeface="Times New Roman" panose="02020603050405020304" pitchFamily="18" charset="0"/>
                      </a:rPr>
                      <a:t>•</a:t>
                    </a:r>
                    <a:endParaRPr lang="en-US" altLang="zh-CN" b="0">
                      <a:solidFill>
                        <a:schemeClr val="tx2"/>
                      </a:solidFill>
                    </a:endParaRPr>
                  </a:p>
                </p:txBody>
              </p:sp>
              <p:sp>
                <p:nvSpPr>
                  <p:cNvPr id="1255985" name="Rectangle 561">
                    <a:extLst>
                      <a:ext uri="{FF2B5EF4-FFF2-40B4-BE49-F238E27FC236}">
                        <a16:creationId xmlns:a16="http://schemas.microsoft.com/office/drawing/2014/main" id="{31D9E5C3-7540-4FA2-9D59-B05E9DDF8FB9}"/>
                      </a:ext>
                    </a:extLst>
                  </p:cNvPr>
                  <p:cNvSpPr>
                    <a:spLocks noChangeArrowheads="1"/>
                  </p:cNvSpPr>
                  <p:nvPr/>
                </p:nvSpPr>
                <p:spPr bwMode="auto">
                  <a:xfrm>
                    <a:off x="3936" y="3120"/>
                    <a:ext cx="183"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30000"/>
                      </a:lnSpc>
                    </a:pPr>
                    <a:r>
                      <a:rPr lang="en-US" altLang="zh-CN" b="0">
                        <a:solidFill>
                          <a:schemeClr val="tx2"/>
                        </a:solidFill>
                        <a:cs typeface="Times New Roman" panose="02020603050405020304" pitchFamily="18" charset="0"/>
                      </a:rPr>
                      <a:t>•</a:t>
                    </a:r>
                  </a:p>
                </p:txBody>
              </p:sp>
              <p:sp>
                <p:nvSpPr>
                  <p:cNvPr id="1255986" name="Rectangle 562">
                    <a:extLst>
                      <a:ext uri="{FF2B5EF4-FFF2-40B4-BE49-F238E27FC236}">
                        <a16:creationId xmlns:a16="http://schemas.microsoft.com/office/drawing/2014/main" id="{6161801C-9AE2-4650-98C1-5C66D830FDD3}"/>
                      </a:ext>
                    </a:extLst>
                  </p:cNvPr>
                  <p:cNvSpPr>
                    <a:spLocks noChangeArrowheads="1"/>
                  </p:cNvSpPr>
                  <p:nvPr/>
                </p:nvSpPr>
                <p:spPr bwMode="auto">
                  <a:xfrm>
                    <a:off x="4128" y="3120"/>
                    <a:ext cx="183"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30000"/>
                      </a:lnSpc>
                    </a:pPr>
                    <a:r>
                      <a:rPr lang="en-US" altLang="zh-CN" b="0">
                        <a:solidFill>
                          <a:schemeClr val="tx2"/>
                        </a:solidFill>
                        <a:cs typeface="Times New Roman" panose="02020603050405020304" pitchFamily="18" charset="0"/>
                      </a:rPr>
                      <a:t>•</a:t>
                    </a:r>
                  </a:p>
                </p:txBody>
              </p:sp>
              <p:sp>
                <p:nvSpPr>
                  <p:cNvPr id="1255987" name="Rectangle 563">
                    <a:extLst>
                      <a:ext uri="{FF2B5EF4-FFF2-40B4-BE49-F238E27FC236}">
                        <a16:creationId xmlns:a16="http://schemas.microsoft.com/office/drawing/2014/main" id="{5E265CD9-1A3F-4F3E-BB28-F8BD385123A2}"/>
                      </a:ext>
                    </a:extLst>
                  </p:cNvPr>
                  <p:cNvSpPr>
                    <a:spLocks noChangeArrowheads="1"/>
                  </p:cNvSpPr>
                  <p:nvPr/>
                </p:nvSpPr>
                <p:spPr bwMode="auto">
                  <a:xfrm>
                    <a:off x="4320" y="3120"/>
                    <a:ext cx="183"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30000"/>
                      </a:lnSpc>
                    </a:pPr>
                    <a:r>
                      <a:rPr lang="en-US" altLang="zh-CN" b="0">
                        <a:solidFill>
                          <a:schemeClr val="tx2"/>
                        </a:solidFill>
                        <a:cs typeface="Times New Roman" panose="02020603050405020304" pitchFamily="18" charset="0"/>
                      </a:rPr>
                      <a:t>•</a:t>
                    </a:r>
                  </a:p>
                </p:txBody>
              </p:sp>
              <p:sp>
                <p:nvSpPr>
                  <p:cNvPr id="1255988" name="Rectangle 564">
                    <a:extLst>
                      <a:ext uri="{FF2B5EF4-FFF2-40B4-BE49-F238E27FC236}">
                        <a16:creationId xmlns:a16="http://schemas.microsoft.com/office/drawing/2014/main" id="{DB51B5F9-AA56-4E1D-972E-C2ECAE8810EB}"/>
                      </a:ext>
                    </a:extLst>
                  </p:cNvPr>
                  <p:cNvSpPr>
                    <a:spLocks noChangeArrowheads="1"/>
                  </p:cNvSpPr>
                  <p:nvPr/>
                </p:nvSpPr>
                <p:spPr bwMode="auto">
                  <a:xfrm>
                    <a:off x="4512" y="3120"/>
                    <a:ext cx="183"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30000"/>
                      </a:lnSpc>
                    </a:pPr>
                    <a:r>
                      <a:rPr lang="en-US" altLang="zh-CN" b="0">
                        <a:solidFill>
                          <a:schemeClr val="tx2"/>
                        </a:solidFill>
                        <a:cs typeface="Times New Roman" panose="02020603050405020304" pitchFamily="18" charset="0"/>
                      </a:rPr>
                      <a:t>•</a:t>
                    </a:r>
                  </a:p>
                </p:txBody>
              </p:sp>
            </p:grpSp>
            <p:sp>
              <p:nvSpPr>
                <p:cNvPr id="1255989" name="Rectangle 565">
                  <a:extLst>
                    <a:ext uri="{FF2B5EF4-FFF2-40B4-BE49-F238E27FC236}">
                      <a16:creationId xmlns:a16="http://schemas.microsoft.com/office/drawing/2014/main" id="{D35BB39C-D411-4B10-8985-D446CA2188F2}"/>
                    </a:ext>
                  </a:extLst>
                </p:cNvPr>
                <p:cNvSpPr>
                  <a:spLocks noChangeArrowheads="1"/>
                </p:cNvSpPr>
                <p:nvPr/>
              </p:nvSpPr>
              <p:spPr bwMode="auto">
                <a:xfrm>
                  <a:off x="3648" y="3168"/>
                  <a:ext cx="1471"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30000"/>
                    </a:lnSpc>
                  </a:pPr>
                  <a:r>
                    <a:rPr lang="en-US" altLang="zh-CN">
                      <a:solidFill>
                        <a:schemeClr val="tx2"/>
                      </a:solidFill>
                    </a:rPr>
                    <a:t>LED</a:t>
                  </a:r>
                  <a:r>
                    <a:rPr lang="zh-CN" altLang="en-US">
                      <a:solidFill>
                        <a:schemeClr val="tx2"/>
                      </a:solidFill>
                    </a:rPr>
                    <a:t>共阴显示器</a:t>
                  </a:r>
                </a:p>
              </p:txBody>
            </p:sp>
          </p:grpSp>
          <p:grpSp>
            <p:nvGrpSpPr>
              <p:cNvPr id="1255990" name="Group 566">
                <a:extLst>
                  <a:ext uri="{FF2B5EF4-FFF2-40B4-BE49-F238E27FC236}">
                    <a16:creationId xmlns:a16="http://schemas.microsoft.com/office/drawing/2014/main" id="{E682D05A-C89E-4DD9-BF03-51C81A2688ED}"/>
                  </a:ext>
                </a:extLst>
              </p:cNvPr>
              <p:cNvGrpSpPr>
                <a:grpSpLocks/>
              </p:cNvGrpSpPr>
              <p:nvPr/>
            </p:nvGrpSpPr>
            <p:grpSpPr bwMode="auto">
              <a:xfrm>
                <a:off x="3888" y="2640"/>
                <a:ext cx="1248" cy="96"/>
                <a:chOff x="3888" y="2640"/>
                <a:chExt cx="1248" cy="96"/>
              </a:xfrm>
            </p:grpSpPr>
            <p:sp>
              <p:nvSpPr>
                <p:cNvPr id="1255991" name="Line 567">
                  <a:extLst>
                    <a:ext uri="{FF2B5EF4-FFF2-40B4-BE49-F238E27FC236}">
                      <a16:creationId xmlns:a16="http://schemas.microsoft.com/office/drawing/2014/main" id="{6F62B62E-AC54-4634-8E2B-FE60A39C054F}"/>
                    </a:ext>
                  </a:extLst>
                </p:cNvPr>
                <p:cNvSpPr>
                  <a:spLocks noChangeShapeType="1"/>
                </p:cNvSpPr>
                <p:nvPr/>
              </p:nvSpPr>
              <p:spPr bwMode="auto">
                <a:xfrm flipV="1">
                  <a:off x="5040" y="2640"/>
                  <a:ext cx="96" cy="96"/>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5992" name="Line 568">
                  <a:extLst>
                    <a:ext uri="{FF2B5EF4-FFF2-40B4-BE49-F238E27FC236}">
                      <a16:creationId xmlns:a16="http://schemas.microsoft.com/office/drawing/2014/main" id="{1947B239-C0E7-4405-8C99-23DA1AA00D4A}"/>
                    </a:ext>
                  </a:extLst>
                </p:cNvPr>
                <p:cNvSpPr>
                  <a:spLocks noChangeShapeType="1"/>
                </p:cNvSpPr>
                <p:nvPr/>
              </p:nvSpPr>
              <p:spPr bwMode="auto">
                <a:xfrm flipV="1">
                  <a:off x="3888" y="2640"/>
                  <a:ext cx="96" cy="96"/>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256001" name="Group 577">
            <a:extLst>
              <a:ext uri="{FF2B5EF4-FFF2-40B4-BE49-F238E27FC236}">
                <a16:creationId xmlns:a16="http://schemas.microsoft.com/office/drawing/2014/main" id="{F427E6F9-088D-4EC6-9507-0E1869F6784F}"/>
              </a:ext>
            </a:extLst>
          </p:cNvPr>
          <p:cNvGrpSpPr>
            <a:grpSpLocks/>
          </p:cNvGrpSpPr>
          <p:nvPr/>
        </p:nvGrpSpPr>
        <p:grpSpPr bwMode="auto">
          <a:xfrm>
            <a:off x="5029200" y="4419600"/>
            <a:ext cx="838200" cy="1143000"/>
            <a:chOff x="3168" y="2784"/>
            <a:chExt cx="576" cy="624"/>
          </a:xfrm>
        </p:grpSpPr>
        <p:sp>
          <p:nvSpPr>
            <p:cNvPr id="1256000" name="Rectangle 576">
              <a:extLst>
                <a:ext uri="{FF2B5EF4-FFF2-40B4-BE49-F238E27FC236}">
                  <a16:creationId xmlns:a16="http://schemas.microsoft.com/office/drawing/2014/main" id="{F9691379-E798-4064-A9EB-6DD1F811CFF1}"/>
                </a:ext>
              </a:extLst>
            </p:cNvPr>
            <p:cNvSpPr>
              <a:spLocks noChangeArrowheads="1"/>
            </p:cNvSpPr>
            <p:nvPr/>
          </p:nvSpPr>
          <p:spPr bwMode="auto">
            <a:xfrm>
              <a:off x="3168" y="2784"/>
              <a:ext cx="576" cy="624"/>
            </a:xfrm>
            <a:prstGeom prst="rect">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5993" name="Line 569">
              <a:extLst>
                <a:ext uri="{FF2B5EF4-FFF2-40B4-BE49-F238E27FC236}">
                  <a16:creationId xmlns:a16="http://schemas.microsoft.com/office/drawing/2014/main" id="{038559E5-A63B-4A9F-A2B1-CD850DB373A2}"/>
                </a:ext>
              </a:extLst>
            </p:cNvPr>
            <p:cNvSpPr>
              <a:spLocks noChangeShapeType="1"/>
            </p:cNvSpPr>
            <p:nvPr/>
          </p:nvSpPr>
          <p:spPr bwMode="auto">
            <a:xfrm>
              <a:off x="3360" y="2880"/>
              <a:ext cx="192" cy="0"/>
            </a:xfrm>
            <a:prstGeom prst="line">
              <a:avLst/>
            </a:prstGeom>
            <a:noFill/>
            <a:ln w="571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5994" name="Line 570">
              <a:extLst>
                <a:ext uri="{FF2B5EF4-FFF2-40B4-BE49-F238E27FC236}">
                  <a16:creationId xmlns:a16="http://schemas.microsoft.com/office/drawing/2014/main" id="{0F25C35E-6206-4434-843E-C957104B5C49}"/>
                </a:ext>
              </a:extLst>
            </p:cNvPr>
            <p:cNvSpPr>
              <a:spLocks noChangeShapeType="1"/>
            </p:cNvSpPr>
            <p:nvPr/>
          </p:nvSpPr>
          <p:spPr bwMode="auto">
            <a:xfrm>
              <a:off x="3312" y="2928"/>
              <a:ext cx="0" cy="144"/>
            </a:xfrm>
            <a:prstGeom prst="line">
              <a:avLst/>
            </a:prstGeom>
            <a:noFill/>
            <a:ln w="571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5995" name="Line 571">
              <a:extLst>
                <a:ext uri="{FF2B5EF4-FFF2-40B4-BE49-F238E27FC236}">
                  <a16:creationId xmlns:a16="http://schemas.microsoft.com/office/drawing/2014/main" id="{D6266EF2-E1A0-4678-A535-7C3C8A178F8B}"/>
                </a:ext>
              </a:extLst>
            </p:cNvPr>
            <p:cNvSpPr>
              <a:spLocks noChangeShapeType="1"/>
            </p:cNvSpPr>
            <p:nvPr/>
          </p:nvSpPr>
          <p:spPr bwMode="auto">
            <a:xfrm>
              <a:off x="3312" y="3168"/>
              <a:ext cx="0" cy="192"/>
            </a:xfrm>
            <a:prstGeom prst="line">
              <a:avLst/>
            </a:prstGeom>
            <a:noFill/>
            <a:ln w="571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5996" name="Line 572">
              <a:extLst>
                <a:ext uri="{FF2B5EF4-FFF2-40B4-BE49-F238E27FC236}">
                  <a16:creationId xmlns:a16="http://schemas.microsoft.com/office/drawing/2014/main" id="{82EA1752-3324-469D-943E-CCC2D5C74EAE}"/>
                </a:ext>
              </a:extLst>
            </p:cNvPr>
            <p:cNvSpPr>
              <a:spLocks noChangeShapeType="1"/>
            </p:cNvSpPr>
            <p:nvPr/>
          </p:nvSpPr>
          <p:spPr bwMode="auto">
            <a:xfrm>
              <a:off x="3600" y="2928"/>
              <a:ext cx="0" cy="144"/>
            </a:xfrm>
            <a:prstGeom prst="line">
              <a:avLst/>
            </a:prstGeom>
            <a:noFill/>
            <a:ln w="571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5997" name="Line 573">
              <a:extLst>
                <a:ext uri="{FF2B5EF4-FFF2-40B4-BE49-F238E27FC236}">
                  <a16:creationId xmlns:a16="http://schemas.microsoft.com/office/drawing/2014/main" id="{BEAE4C62-329A-4440-AFC3-EABECBEB7889}"/>
                </a:ext>
              </a:extLst>
            </p:cNvPr>
            <p:cNvSpPr>
              <a:spLocks noChangeShapeType="1"/>
            </p:cNvSpPr>
            <p:nvPr/>
          </p:nvSpPr>
          <p:spPr bwMode="auto">
            <a:xfrm>
              <a:off x="3600" y="3168"/>
              <a:ext cx="0" cy="192"/>
            </a:xfrm>
            <a:prstGeom prst="line">
              <a:avLst/>
            </a:prstGeom>
            <a:noFill/>
            <a:ln w="571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5998" name="Line 574">
              <a:extLst>
                <a:ext uri="{FF2B5EF4-FFF2-40B4-BE49-F238E27FC236}">
                  <a16:creationId xmlns:a16="http://schemas.microsoft.com/office/drawing/2014/main" id="{7C6A1716-07AF-439B-85D8-5ADDD8246483}"/>
                </a:ext>
              </a:extLst>
            </p:cNvPr>
            <p:cNvSpPr>
              <a:spLocks noChangeShapeType="1"/>
            </p:cNvSpPr>
            <p:nvPr/>
          </p:nvSpPr>
          <p:spPr bwMode="auto">
            <a:xfrm>
              <a:off x="3360" y="3360"/>
              <a:ext cx="192" cy="0"/>
            </a:xfrm>
            <a:prstGeom prst="line">
              <a:avLst/>
            </a:prstGeom>
            <a:noFill/>
            <a:ln w="571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5999" name="Line 575">
              <a:extLst>
                <a:ext uri="{FF2B5EF4-FFF2-40B4-BE49-F238E27FC236}">
                  <a16:creationId xmlns:a16="http://schemas.microsoft.com/office/drawing/2014/main" id="{2F3995B0-B39A-4FDB-9401-E1B6CF185856}"/>
                </a:ext>
              </a:extLst>
            </p:cNvPr>
            <p:cNvSpPr>
              <a:spLocks noChangeShapeType="1"/>
            </p:cNvSpPr>
            <p:nvPr/>
          </p:nvSpPr>
          <p:spPr bwMode="auto">
            <a:xfrm>
              <a:off x="3360" y="3120"/>
              <a:ext cx="192" cy="0"/>
            </a:xfrm>
            <a:prstGeom prst="line">
              <a:avLst/>
            </a:prstGeom>
            <a:noFill/>
            <a:ln w="571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255933" name="Picture 509" descr="SU_012">
            <a:extLst>
              <a:ext uri="{FF2B5EF4-FFF2-40B4-BE49-F238E27FC236}">
                <a16:creationId xmlns:a16="http://schemas.microsoft.com/office/drawing/2014/main" id="{635CA9A0-9790-4A96-8DED-534A2B84034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419600"/>
            <a:ext cx="9906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56003" name="Rectangle 579">
            <a:extLst>
              <a:ext uri="{FF2B5EF4-FFF2-40B4-BE49-F238E27FC236}">
                <a16:creationId xmlns:a16="http://schemas.microsoft.com/office/drawing/2014/main" id="{CAA763B8-EAB5-4DCB-980F-33BEC3F2ECEC}"/>
              </a:ext>
            </a:extLst>
          </p:cNvPr>
          <p:cNvSpPr>
            <a:spLocks noChangeArrowheads="1"/>
          </p:cNvSpPr>
          <p:nvPr/>
        </p:nvSpPr>
        <p:spPr bwMode="auto">
          <a:xfrm>
            <a:off x="5334000" y="4038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a</a:t>
            </a:r>
          </a:p>
        </p:txBody>
      </p:sp>
      <p:sp>
        <p:nvSpPr>
          <p:cNvPr id="1256004" name="Rectangle 580">
            <a:extLst>
              <a:ext uri="{FF2B5EF4-FFF2-40B4-BE49-F238E27FC236}">
                <a16:creationId xmlns:a16="http://schemas.microsoft.com/office/drawing/2014/main" id="{C817F325-99A1-4F6E-8DD6-EE30F27E326E}"/>
              </a:ext>
            </a:extLst>
          </p:cNvPr>
          <p:cNvSpPr>
            <a:spLocks noChangeArrowheads="1"/>
          </p:cNvSpPr>
          <p:nvPr/>
        </p:nvSpPr>
        <p:spPr bwMode="auto">
          <a:xfrm>
            <a:off x="5867400" y="46482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b</a:t>
            </a:r>
          </a:p>
        </p:txBody>
      </p:sp>
      <p:sp>
        <p:nvSpPr>
          <p:cNvPr id="1256005" name="Rectangle 581">
            <a:extLst>
              <a:ext uri="{FF2B5EF4-FFF2-40B4-BE49-F238E27FC236}">
                <a16:creationId xmlns:a16="http://schemas.microsoft.com/office/drawing/2014/main" id="{81558600-3D17-4C2B-8AF3-794FF26D8311}"/>
              </a:ext>
            </a:extLst>
          </p:cNvPr>
          <p:cNvSpPr>
            <a:spLocks noChangeArrowheads="1"/>
          </p:cNvSpPr>
          <p:nvPr/>
        </p:nvSpPr>
        <p:spPr bwMode="auto">
          <a:xfrm>
            <a:off x="5867400" y="5105400"/>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c</a:t>
            </a:r>
          </a:p>
        </p:txBody>
      </p:sp>
      <p:sp>
        <p:nvSpPr>
          <p:cNvPr id="1256006" name="Rectangle 582">
            <a:extLst>
              <a:ext uri="{FF2B5EF4-FFF2-40B4-BE49-F238E27FC236}">
                <a16:creationId xmlns:a16="http://schemas.microsoft.com/office/drawing/2014/main" id="{F0CB9D91-E29B-4B16-8227-BB3E6FA2F614}"/>
              </a:ext>
            </a:extLst>
          </p:cNvPr>
          <p:cNvSpPr>
            <a:spLocks noChangeArrowheads="1"/>
          </p:cNvSpPr>
          <p:nvPr/>
        </p:nvSpPr>
        <p:spPr bwMode="auto">
          <a:xfrm>
            <a:off x="5257800" y="54864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d</a:t>
            </a:r>
          </a:p>
        </p:txBody>
      </p:sp>
      <p:sp>
        <p:nvSpPr>
          <p:cNvPr id="1256007" name="Rectangle 583">
            <a:extLst>
              <a:ext uri="{FF2B5EF4-FFF2-40B4-BE49-F238E27FC236}">
                <a16:creationId xmlns:a16="http://schemas.microsoft.com/office/drawing/2014/main" id="{9AE2589D-A5DF-4A8D-A06C-6835CFD27800}"/>
              </a:ext>
            </a:extLst>
          </p:cNvPr>
          <p:cNvSpPr>
            <a:spLocks noChangeArrowheads="1"/>
          </p:cNvSpPr>
          <p:nvPr/>
        </p:nvSpPr>
        <p:spPr bwMode="auto">
          <a:xfrm>
            <a:off x="4724400" y="5029200"/>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e</a:t>
            </a:r>
          </a:p>
        </p:txBody>
      </p:sp>
      <p:sp>
        <p:nvSpPr>
          <p:cNvPr id="1256008" name="Rectangle 584">
            <a:extLst>
              <a:ext uri="{FF2B5EF4-FFF2-40B4-BE49-F238E27FC236}">
                <a16:creationId xmlns:a16="http://schemas.microsoft.com/office/drawing/2014/main" id="{553B05FA-9E4D-4A2A-8EC1-53FD22297DF1}"/>
              </a:ext>
            </a:extLst>
          </p:cNvPr>
          <p:cNvSpPr>
            <a:spLocks noChangeArrowheads="1"/>
          </p:cNvSpPr>
          <p:nvPr/>
        </p:nvSpPr>
        <p:spPr bwMode="auto">
          <a:xfrm>
            <a:off x="4724400" y="46482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f</a:t>
            </a:r>
          </a:p>
        </p:txBody>
      </p:sp>
      <p:sp>
        <p:nvSpPr>
          <p:cNvPr id="1256009" name="Text Box 585">
            <a:extLst>
              <a:ext uri="{FF2B5EF4-FFF2-40B4-BE49-F238E27FC236}">
                <a16:creationId xmlns:a16="http://schemas.microsoft.com/office/drawing/2014/main" id="{8AFF51C4-2A56-4444-A009-15CCA1FFA13B}"/>
              </a:ext>
            </a:extLst>
          </p:cNvPr>
          <p:cNvSpPr txBox="1">
            <a:spLocks noChangeArrowheads="1"/>
          </p:cNvSpPr>
          <p:nvPr/>
        </p:nvSpPr>
        <p:spPr bwMode="auto">
          <a:xfrm>
            <a:off x="5257800" y="4572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rgbClr val="FFFF00"/>
                </a:solidFill>
              </a:rPr>
              <a:t>g</a:t>
            </a:r>
          </a:p>
        </p:txBody>
      </p:sp>
      <p:grpSp>
        <p:nvGrpSpPr>
          <p:cNvPr id="1256049" name="Group 625">
            <a:extLst>
              <a:ext uri="{FF2B5EF4-FFF2-40B4-BE49-F238E27FC236}">
                <a16:creationId xmlns:a16="http://schemas.microsoft.com/office/drawing/2014/main" id="{5D000C37-A4E8-474B-90AA-B9F706944902}"/>
              </a:ext>
            </a:extLst>
          </p:cNvPr>
          <p:cNvGrpSpPr>
            <a:grpSpLocks/>
          </p:cNvGrpSpPr>
          <p:nvPr/>
        </p:nvGrpSpPr>
        <p:grpSpPr bwMode="auto">
          <a:xfrm>
            <a:off x="6934200" y="2539082"/>
            <a:ext cx="1524000" cy="737517"/>
            <a:chOff x="4176" y="1536"/>
            <a:chExt cx="1008" cy="480"/>
          </a:xfrm>
        </p:grpSpPr>
        <p:sp>
          <p:nvSpPr>
            <p:cNvPr id="1256010" name="Line 586">
              <a:extLst>
                <a:ext uri="{FF2B5EF4-FFF2-40B4-BE49-F238E27FC236}">
                  <a16:creationId xmlns:a16="http://schemas.microsoft.com/office/drawing/2014/main" id="{A5DE9E67-EFAB-4EB7-B4A2-AE7789521530}"/>
                </a:ext>
              </a:extLst>
            </p:cNvPr>
            <p:cNvSpPr>
              <a:spLocks noChangeShapeType="1"/>
            </p:cNvSpPr>
            <p:nvPr/>
          </p:nvSpPr>
          <p:spPr bwMode="auto">
            <a:xfrm>
              <a:off x="4320" y="1584"/>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56037" name="Group 613">
              <a:extLst>
                <a:ext uri="{FF2B5EF4-FFF2-40B4-BE49-F238E27FC236}">
                  <a16:creationId xmlns:a16="http://schemas.microsoft.com/office/drawing/2014/main" id="{E335186B-8013-411D-8B06-C4BE3374207E}"/>
                </a:ext>
              </a:extLst>
            </p:cNvPr>
            <p:cNvGrpSpPr>
              <a:grpSpLocks/>
            </p:cNvGrpSpPr>
            <p:nvPr/>
          </p:nvGrpSpPr>
          <p:grpSpPr bwMode="auto">
            <a:xfrm>
              <a:off x="4752" y="1632"/>
              <a:ext cx="432" cy="288"/>
              <a:chOff x="288" y="2400"/>
              <a:chExt cx="432" cy="288"/>
            </a:xfrm>
          </p:grpSpPr>
          <p:sp>
            <p:nvSpPr>
              <p:cNvPr id="1256038" name="Text Box 614">
                <a:extLst>
                  <a:ext uri="{FF2B5EF4-FFF2-40B4-BE49-F238E27FC236}">
                    <a16:creationId xmlns:a16="http://schemas.microsoft.com/office/drawing/2014/main" id="{25679244-44BA-4C34-BB7D-6034AB56A48A}"/>
                  </a:ext>
                </a:extLst>
              </p:cNvPr>
              <p:cNvSpPr txBox="1">
                <a:spLocks noChangeArrowheads="1"/>
              </p:cNvSpPr>
              <p:nvPr/>
            </p:nvSpPr>
            <p:spPr bwMode="auto">
              <a:xfrm>
                <a:off x="288" y="240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4763">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lang="en-US" altLang="zh-CN">
                    <a:solidFill>
                      <a:schemeClr val="tx1"/>
                    </a:solidFill>
                    <a:latin typeface="宋体" panose="02010600030101010101" pitchFamily="2" charset="-122"/>
                  </a:rPr>
                  <a:t>▽</a:t>
                </a:r>
              </a:p>
            </p:txBody>
          </p:sp>
          <p:sp>
            <p:nvSpPr>
              <p:cNvPr id="1256039" name="Line 615">
                <a:extLst>
                  <a:ext uri="{FF2B5EF4-FFF2-40B4-BE49-F238E27FC236}">
                    <a16:creationId xmlns:a16="http://schemas.microsoft.com/office/drawing/2014/main" id="{C56EFB44-962F-47DD-9EB7-926BB8FEDBA8}"/>
                  </a:ext>
                </a:extLst>
              </p:cNvPr>
              <p:cNvSpPr>
                <a:spLocks noChangeShapeType="1"/>
              </p:cNvSpPr>
              <p:nvPr/>
            </p:nvSpPr>
            <p:spPr bwMode="auto">
              <a:xfrm>
                <a:off x="340" y="2592"/>
                <a:ext cx="178" cy="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56040" name="Line 616">
              <a:extLst>
                <a:ext uri="{FF2B5EF4-FFF2-40B4-BE49-F238E27FC236}">
                  <a16:creationId xmlns:a16="http://schemas.microsoft.com/office/drawing/2014/main" id="{C257834F-C51E-411A-BA3A-905F2A7FED92}"/>
                </a:ext>
              </a:extLst>
            </p:cNvPr>
            <p:cNvSpPr>
              <a:spLocks noChangeShapeType="1"/>
            </p:cNvSpPr>
            <p:nvPr/>
          </p:nvSpPr>
          <p:spPr bwMode="auto">
            <a:xfrm>
              <a:off x="4896" y="1584"/>
              <a:ext cx="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6041" name="Line 617">
              <a:extLst>
                <a:ext uri="{FF2B5EF4-FFF2-40B4-BE49-F238E27FC236}">
                  <a16:creationId xmlns:a16="http://schemas.microsoft.com/office/drawing/2014/main" id="{EBC39FCC-0C49-4BE1-8DBD-935B9262B133}"/>
                </a:ext>
              </a:extLst>
            </p:cNvPr>
            <p:cNvSpPr>
              <a:spLocks noChangeShapeType="1"/>
            </p:cNvSpPr>
            <p:nvPr/>
          </p:nvSpPr>
          <p:spPr bwMode="auto">
            <a:xfrm>
              <a:off x="4800" y="2016"/>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6042" name="Rectangle 618">
              <a:extLst>
                <a:ext uri="{FF2B5EF4-FFF2-40B4-BE49-F238E27FC236}">
                  <a16:creationId xmlns:a16="http://schemas.microsoft.com/office/drawing/2014/main" id="{E228D7CF-B8BF-4E5F-A4C2-915352C5083C}"/>
                </a:ext>
              </a:extLst>
            </p:cNvPr>
            <p:cNvSpPr>
              <a:spLocks noChangeArrowheads="1"/>
            </p:cNvSpPr>
            <p:nvPr/>
          </p:nvSpPr>
          <p:spPr bwMode="auto">
            <a:xfrm>
              <a:off x="4560" y="1536"/>
              <a:ext cx="192" cy="96"/>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6043" name="Line 619">
              <a:extLst>
                <a:ext uri="{FF2B5EF4-FFF2-40B4-BE49-F238E27FC236}">
                  <a16:creationId xmlns:a16="http://schemas.microsoft.com/office/drawing/2014/main" id="{37BDC5B9-1371-4E9F-871A-BCCFCCE7DA75}"/>
                </a:ext>
              </a:extLst>
            </p:cNvPr>
            <p:cNvSpPr>
              <a:spLocks noChangeShapeType="1"/>
            </p:cNvSpPr>
            <p:nvPr/>
          </p:nvSpPr>
          <p:spPr bwMode="auto">
            <a:xfrm flipV="1">
              <a:off x="4992" y="1632"/>
              <a:ext cx="9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6044" name="Line 620">
              <a:extLst>
                <a:ext uri="{FF2B5EF4-FFF2-40B4-BE49-F238E27FC236}">
                  <a16:creationId xmlns:a16="http://schemas.microsoft.com/office/drawing/2014/main" id="{CB58ED73-D96C-4043-AF32-B0419C0F780D}"/>
                </a:ext>
              </a:extLst>
            </p:cNvPr>
            <p:cNvSpPr>
              <a:spLocks noChangeShapeType="1"/>
            </p:cNvSpPr>
            <p:nvPr/>
          </p:nvSpPr>
          <p:spPr bwMode="auto">
            <a:xfrm flipV="1">
              <a:off x="5040" y="1680"/>
              <a:ext cx="9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6045" name="Oval 621">
              <a:extLst>
                <a:ext uri="{FF2B5EF4-FFF2-40B4-BE49-F238E27FC236}">
                  <a16:creationId xmlns:a16="http://schemas.microsoft.com/office/drawing/2014/main" id="{611FB63B-4D3B-4A40-99C4-7277AA231198}"/>
                </a:ext>
              </a:extLst>
            </p:cNvPr>
            <p:cNvSpPr>
              <a:spLocks noChangeArrowheads="1"/>
            </p:cNvSpPr>
            <p:nvPr/>
          </p:nvSpPr>
          <p:spPr bwMode="auto">
            <a:xfrm>
              <a:off x="4320" y="1536"/>
              <a:ext cx="48" cy="48"/>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6046" name="Line 622">
              <a:extLst>
                <a:ext uri="{FF2B5EF4-FFF2-40B4-BE49-F238E27FC236}">
                  <a16:creationId xmlns:a16="http://schemas.microsoft.com/office/drawing/2014/main" id="{AB4B6A5C-1712-4EF1-B084-34C81402B044}"/>
                </a:ext>
              </a:extLst>
            </p:cNvPr>
            <p:cNvSpPr>
              <a:spLocks noChangeShapeType="1"/>
            </p:cNvSpPr>
            <p:nvPr/>
          </p:nvSpPr>
          <p:spPr bwMode="auto">
            <a:xfrm>
              <a:off x="4416" y="1680"/>
              <a:ext cx="0" cy="2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6047" name="Text Box 623">
              <a:extLst>
                <a:ext uri="{FF2B5EF4-FFF2-40B4-BE49-F238E27FC236}">
                  <a16:creationId xmlns:a16="http://schemas.microsoft.com/office/drawing/2014/main" id="{C24419E1-D298-4923-AB11-049BF9B5EEA7}"/>
                </a:ext>
              </a:extLst>
            </p:cNvPr>
            <p:cNvSpPr txBox="1">
              <a:spLocks noChangeArrowheads="1"/>
            </p:cNvSpPr>
            <p:nvPr/>
          </p:nvSpPr>
          <p:spPr bwMode="auto">
            <a:xfrm>
              <a:off x="4176" y="16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tx1"/>
                  </a:solidFill>
                </a:rPr>
                <a:t>U</a:t>
              </a:r>
            </a:p>
          </p:txBody>
        </p:sp>
        <p:sp>
          <p:nvSpPr>
            <p:cNvPr id="1256048" name="Text Box 624">
              <a:extLst>
                <a:ext uri="{FF2B5EF4-FFF2-40B4-BE49-F238E27FC236}">
                  <a16:creationId xmlns:a16="http://schemas.microsoft.com/office/drawing/2014/main" id="{AECA12FF-2B53-4B59-A7E1-F1010723EFAA}"/>
                </a:ext>
              </a:extLst>
            </p:cNvPr>
            <p:cNvSpPr txBox="1">
              <a:spLocks noChangeArrowheads="1"/>
            </p:cNvSpPr>
            <p:nvPr/>
          </p:nvSpPr>
          <p:spPr bwMode="auto">
            <a:xfrm>
              <a:off x="4512" y="158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tx1"/>
                  </a:solidFill>
                </a:rPr>
                <a:t>R</a:t>
              </a:r>
            </a:p>
          </p:txBody>
        </p:sp>
      </p:grpSp>
      <p:sp>
        <p:nvSpPr>
          <p:cNvPr id="1256050" name="Text Box 626">
            <a:extLst>
              <a:ext uri="{FF2B5EF4-FFF2-40B4-BE49-F238E27FC236}">
                <a16:creationId xmlns:a16="http://schemas.microsoft.com/office/drawing/2014/main" id="{782683A0-4E9D-47B5-B93B-2854ED16325C}"/>
              </a:ext>
            </a:extLst>
          </p:cNvPr>
          <p:cNvSpPr txBox="1">
            <a:spLocks noChangeArrowheads="1"/>
          </p:cNvSpPr>
          <p:nvPr/>
        </p:nvSpPr>
        <p:spPr bwMode="auto">
          <a:xfrm>
            <a:off x="5105400" y="27432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chemeClr val="accent2"/>
                </a:solidFill>
              </a:rPr>
              <a:t>1</a:t>
            </a:r>
            <a:r>
              <a:rPr lang="zh-CN" altLang="en-US">
                <a:solidFill>
                  <a:schemeClr val="tx1"/>
                </a:solidFill>
              </a:rPr>
              <a:t>、指示灯</a:t>
            </a:r>
          </a:p>
        </p:txBody>
      </p:sp>
      <p:grpSp>
        <p:nvGrpSpPr>
          <p:cNvPr id="1256054" name="Group 630">
            <a:extLst>
              <a:ext uri="{FF2B5EF4-FFF2-40B4-BE49-F238E27FC236}">
                <a16:creationId xmlns:a16="http://schemas.microsoft.com/office/drawing/2014/main" id="{94760991-7FE3-4242-903C-C6BDDB0A0EE6}"/>
              </a:ext>
            </a:extLst>
          </p:cNvPr>
          <p:cNvGrpSpPr>
            <a:grpSpLocks/>
          </p:cNvGrpSpPr>
          <p:nvPr/>
        </p:nvGrpSpPr>
        <p:grpSpPr bwMode="auto">
          <a:xfrm>
            <a:off x="7896225" y="2667000"/>
            <a:ext cx="485775" cy="307975"/>
            <a:chOff x="4974" y="1680"/>
            <a:chExt cx="306" cy="194"/>
          </a:xfrm>
        </p:grpSpPr>
        <p:sp>
          <p:nvSpPr>
            <p:cNvPr id="1256051" name="Freeform 627">
              <a:extLst>
                <a:ext uri="{FF2B5EF4-FFF2-40B4-BE49-F238E27FC236}">
                  <a16:creationId xmlns:a16="http://schemas.microsoft.com/office/drawing/2014/main" id="{2F987334-4D42-418D-B2BB-961EF1FADBD0}"/>
                </a:ext>
              </a:extLst>
            </p:cNvPr>
            <p:cNvSpPr>
              <a:spLocks/>
            </p:cNvSpPr>
            <p:nvPr/>
          </p:nvSpPr>
          <p:spPr bwMode="auto">
            <a:xfrm>
              <a:off x="4974" y="1758"/>
              <a:ext cx="204" cy="116"/>
            </a:xfrm>
            <a:custGeom>
              <a:avLst/>
              <a:gdLst>
                <a:gd name="T0" fmla="*/ 0 w 204"/>
                <a:gd name="T1" fmla="*/ 16 h 116"/>
                <a:gd name="T2" fmla="*/ 100 w 204"/>
                <a:gd name="T3" fmla="*/ 71 h 116"/>
                <a:gd name="T4" fmla="*/ 55 w 204"/>
                <a:gd name="T5" fmla="*/ 89 h 116"/>
                <a:gd name="T6" fmla="*/ 45 w 204"/>
                <a:gd name="T7" fmla="*/ 61 h 116"/>
                <a:gd name="T8" fmla="*/ 18 w 204"/>
                <a:gd name="T9" fmla="*/ 43 h 116"/>
                <a:gd name="T10" fmla="*/ 0 w 204"/>
                <a:gd name="T11" fmla="*/ 16 h 116"/>
              </a:gdLst>
              <a:ahLst/>
              <a:cxnLst>
                <a:cxn ang="0">
                  <a:pos x="T0" y="T1"/>
                </a:cxn>
                <a:cxn ang="0">
                  <a:pos x="T2" y="T3"/>
                </a:cxn>
                <a:cxn ang="0">
                  <a:pos x="T4" y="T5"/>
                </a:cxn>
                <a:cxn ang="0">
                  <a:pos x="T6" y="T7"/>
                </a:cxn>
                <a:cxn ang="0">
                  <a:pos x="T8" y="T9"/>
                </a:cxn>
                <a:cxn ang="0">
                  <a:pos x="T10" y="T11"/>
                </a:cxn>
              </a:cxnLst>
              <a:rect l="0" t="0" r="r" b="b"/>
              <a:pathLst>
                <a:path w="204" h="116">
                  <a:moveTo>
                    <a:pt x="0" y="16"/>
                  </a:moveTo>
                  <a:cubicBezTo>
                    <a:pt x="84" y="22"/>
                    <a:pt x="204" y="0"/>
                    <a:pt x="100" y="71"/>
                  </a:cubicBezTo>
                  <a:cubicBezTo>
                    <a:pt x="88" y="89"/>
                    <a:pt x="82" y="116"/>
                    <a:pt x="55" y="89"/>
                  </a:cubicBezTo>
                  <a:cubicBezTo>
                    <a:pt x="48" y="82"/>
                    <a:pt x="51" y="69"/>
                    <a:pt x="45" y="61"/>
                  </a:cubicBezTo>
                  <a:cubicBezTo>
                    <a:pt x="38" y="53"/>
                    <a:pt x="26" y="51"/>
                    <a:pt x="18" y="43"/>
                  </a:cubicBezTo>
                  <a:cubicBezTo>
                    <a:pt x="10" y="35"/>
                    <a:pt x="6" y="25"/>
                    <a:pt x="0" y="16"/>
                  </a:cubicBezTo>
                  <a:close/>
                </a:path>
              </a:pathLst>
            </a:custGeom>
            <a:solidFill>
              <a:srgbClr val="FF3300"/>
            </a:solidFill>
            <a:ln w="19050" cap="flat" cmpd="sng">
              <a:solidFill>
                <a:srgbClr val="FF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6052" name="Line 628">
              <a:extLst>
                <a:ext uri="{FF2B5EF4-FFF2-40B4-BE49-F238E27FC236}">
                  <a16:creationId xmlns:a16="http://schemas.microsoft.com/office/drawing/2014/main" id="{9F36C365-C114-4E3B-B538-2999B126023F}"/>
                </a:ext>
              </a:extLst>
            </p:cNvPr>
            <p:cNvSpPr>
              <a:spLocks noChangeShapeType="1"/>
            </p:cNvSpPr>
            <p:nvPr/>
          </p:nvSpPr>
          <p:spPr bwMode="auto">
            <a:xfrm flipV="1">
              <a:off x="5136" y="1680"/>
              <a:ext cx="96" cy="96"/>
            </a:xfrm>
            <a:prstGeom prst="line">
              <a:avLst/>
            </a:prstGeom>
            <a:noFill/>
            <a:ln w="127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6053" name="Line 629">
              <a:extLst>
                <a:ext uri="{FF2B5EF4-FFF2-40B4-BE49-F238E27FC236}">
                  <a16:creationId xmlns:a16="http://schemas.microsoft.com/office/drawing/2014/main" id="{F9958965-83DE-4BA2-BB42-92CF7E7EAAE5}"/>
                </a:ext>
              </a:extLst>
            </p:cNvPr>
            <p:cNvSpPr>
              <a:spLocks noChangeShapeType="1"/>
            </p:cNvSpPr>
            <p:nvPr/>
          </p:nvSpPr>
          <p:spPr bwMode="auto">
            <a:xfrm flipV="1">
              <a:off x="5184" y="1728"/>
              <a:ext cx="96" cy="96"/>
            </a:xfrm>
            <a:prstGeom prst="line">
              <a:avLst/>
            </a:prstGeom>
            <a:noFill/>
            <a:ln w="127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5431"/>
                                        </p:tgtEl>
                                        <p:attrNameLst>
                                          <p:attrName>style.visibility</p:attrName>
                                        </p:attrNameLst>
                                      </p:cBhvr>
                                      <p:to>
                                        <p:strVal val="visible"/>
                                      </p:to>
                                    </p:set>
                                    <p:animEffect transition="in" filter="wipe(left)">
                                      <p:cBhvr>
                                        <p:cTn id="7" dur="500"/>
                                        <p:tgtEl>
                                          <p:spTgt spid="12554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55441"/>
                                        </p:tgtEl>
                                        <p:attrNameLst>
                                          <p:attrName>style.visibility</p:attrName>
                                        </p:attrNameLst>
                                      </p:cBhvr>
                                      <p:to>
                                        <p:strVal val="visible"/>
                                      </p:to>
                                    </p:set>
                                    <p:animEffect transition="in" filter="wipe(left)">
                                      <p:cBhvr>
                                        <p:cTn id="12" dur="500"/>
                                        <p:tgtEl>
                                          <p:spTgt spid="12554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55432"/>
                                        </p:tgtEl>
                                        <p:attrNameLst>
                                          <p:attrName>style.visibility</p:attrName>
                                        </p:attrNameLst>
                                      </p:cBhvr>
                                      <p:to>
                                        <p:strVal val="visible"/>
                                      </p:to>
                                    </p:set>
                                    <p:animEffect transition="in" filter="wipe(left)">
                                      <p:cBhvr>
                                        <p:cTn id="17" dur="500"/>
                                        <p:tgtEl>
                                          <p:spTgt spid="12554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55442"/>
                                        </p:tgtEl>
                                        <p:attrNameLst>
                                          <p:attrName>style.visibility</p:attrName>
                                        </p:attrNameLst>
                                      </p:cBhvr>
                                      <p:to>
                                        <p:strVal val="visible"/>
                                      </p:to>
                                    </p:set>
                                    <p:animEffect transition="in" filter="wipe(left)">
                                      <p:cBhvr>
                                        <p:cTn id="22" dur="500"/>
                                        <p:tgtEl>
                                          <p:spTgt spid="12554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55443"/>
                                        </p:tgtEl>
                                        <p:attrNameLst>
                                          <p:attrName>style.visibility</p:attrName>
                                        </p:attrNameLst>
                                      </p:cBhvr>
                                      <p:to>
                                        <p:strVal val="visible"/>
                                      </p:to>
                                    </p:set>
                                    <p:animEffect transition="in" filter="wipe(left)">
                                      <p:cBhvr>
                                        <p:cTn id="27" dur="500"/>
                                        <p:tgtEl>
                                          <p:spTgt spid="12554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55444"/>
                                        </p:tgtEl>
                                        <p:attrNameLst>
                                          <p:attrName>style.visibility</p:attrName>
                                        </p:attrNameLst>
                                      </p:cBhvr>
                                      <p:to>
                                        <p:strVal val="visible"/>
                                      </p:to>
                                    </p:set>
                                    <p:animEffect transition="in" filter="wipe(left)">
                                      <p:cBhvr>
                                        <p:cTn id="32" dur="500"/>
                                        <p:tgtEl>
                                          <p:spTgt spid="12554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55931"/>
                                        </p:tgtEl>
                                        <p:attrNameLst>
                                          <p:attrName>style.visibility</p:attrName>
                                        </p:attrNameLst>
                                      </p:cBhvr>
                                      <p:to>
                                        <p:strVal val="visible"/>
                                      </p:to>
                                    </p:set>
                                    <p:animEffect transition="in" filter="wipe(left)">
                                      <p:cBhvr>
                                        <p:cTn id="37" dur="500"/>
                                        <p:tgtEl>
                                          <p:spTgt spid="12559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56050"/>
                                        </p:tgtEl>
                                        <p:attrNameLst>
                                          <p:attrName>style.visibility</p:attrName>
                                        </p:attrNameLst>
                                      </p:cBhvr>
                                      <p:to>
                                        <p:strVal val="visible"/>
                                      </p:to>
                                    </p:set>
                                    <p:animEffect transition="in" filter="wipe(left)">
                                      <p:cBhvr>
                                        <p:cTn id="42" dur="500"/>
                                        <p:tgtEl>
                                          <p:spTgt spid="125605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256049"/>
                                        </p:tgtEl>
                                        <p:attrNameLst>
                                          <p:attrName>style.visibility</p:attrName>
                                        </p:attrNameLst>
                                      </p:cBhvr>
                                      <p:to>
                                        <p:strVal val="visible"/>
                                      </p:to>
                                    </p:set>
                                    <p:animEffect transition="in" filter="wipe(left)">
                                      <p:cBhvr>
                                        <p:cTn id="47" dur="500"/>
                                        <p:tgtEl>
                                          <p:spTgt spid="125604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1256054"/>
                                        </p:tgtEl>
                                        <p:attrNameLst>
                                          <p:attrName>style.visibility</p:attrName>
                                        </p:attrNameLst>
                                      </p:cBhvr>
                                      <p:to>
                                        <p:strVal val="visible"/>
                                      </p:to>
                                    </p:set>
                                    <p:animEffect transition="in" filter="wipe(down)">
                                      <p:cBhvr>
                                        <p:cTn id="52" dur="500"/>
                                        <p:tgtEl>
                                          <p:spTgt spid="125605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55934"/>
                                        </p:tgtEl>
                                        <p:attrNameLst>
                                          <p:attrName>style.visibility</p:attrName>
                                        </p:attrNameLst>
                                      </p:cBhvr>
                                      <p:to>
                                        <p:strVal val="visible"/>
                                      </p:to>
                                    </p:set>
                                    <p:animEffect transition="in" filter="wipe(left)">
                                      <p:cBhvr>
                                        <p:cTn id="57" dur="500"/>
                                        <p:tgtEl>
                                          <p:spTgt spid="12559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4" fill="hold" nodeType="clickEffect">
                                  <p:stCondLst>
                                    <p:cond delay="0"/>
                                  </p:stCondLst>
                                  <p:childTnLst>
                                    <p:set>
                                      <p:cBhvr>
                                        <p:cTn id="61" dur="1" fill="hold">
                                          <p:stCondLst>
                                            <p:cond delay="0"/>
                                          </p:stCondLst>
                                        </p:cTn>
                                        <p:tgtEl>
                                          <p:spTgt spid="1256001"/>
                                        </p:tgtEl>
                                        <p:attrNameLst>
                                          <p:attrName>style.visibility</p:attrName>
                                        </p:attrNameLst>
                                      </p:cBhvr>
                                      <p:to>
                                        <p:strVal val="visible"/>
                                      </p:to>
                                    </p:set>
                                    <p:animEffect transition="in" filter="slide(fromBottom)">
                                      <p:cBhvr>
                                        <p:cTn id="62" dur="500"/>
                                        <p:tgtEl>
                                          <p:spTgt spid="125600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256003"/>
                                        </p:tgtEl>
                                        <p:attrNameLst>
                                          <p:attrName>style.visibility</p:attrName>
                                        </p:attrNameLst>
                                      </p:cBhvr>
                                      <p:to>
                                        <p:strVal val="visible"/>
                                      </p:to>
                                    </p:set>
                                  </p:childTnLst>
                                </p:cTn>
                              </p:par>
                            </p:childTnLst>
                          </p:cTn>
                        </p:par>
                        <p:par>
                          <p:cTn id="67" fill="hold" nodeType="afterGroup">
                            <p:stCondLst>
                              <p:cond delay="500"/>
                            </p:stCondLst>
                            <p:childTnLst>
                              <p:par>
                                <p:cTn id="68" presetID="1" presetClass="entr" presetSubtype="0" fill="hold" grpId="0" nodeType="afterEffect">
                                  <p:stCondLst>
                                    <p:cond delay="0"/>
                                  </p:stCondLst>
                                  <p:childTnLst>
                                    <p:set>
                                      <p:cBhvr>
                                        <p:cTn id="69" dur="1" fill="hold">
                                          <p:stCondLst>
                                            <p:cond delay="499"/>
                                          </p:stCondLst>
                                        </p:cTn>
                                        <p:tgtEl>
                                          <p:spTgt spid="1256004"/>
                                        </p:tgtEl>
                                        <p:attrNameLst>
                                          <p:attrName>style.visibility</p:attrName>
                                        </p:attrNameLst>
                                      </p:cBhvr>
                                      <p:to>
                                        <p:strVal val="visible"/>
                                      </p:to>
                                    </p:set>
                                  </p:childTnLst>
                                </p:cTn>
                              </p:par>
                            </p:childTnLst>
                          </p:cTn>
                        </p:par>
                        <p:par>
                          <p:cTn id="70" fill="hold" nodeType="afterGroup">
                            <p:stCondLst>
                              <p:cond delay="1000"/>
                            </p:stCondLst>
                            <p:childTnLst>
                              <p:par>
                                <p:cTn id="71" presetID="1" presetClass="entr" presetSubtype="0" fill="hold" grpId="0" nodeType="afterEffect">
                                  <p:stCondLst>
                                    <p:cond delay="0"/>
                                  </p:stCondLst>
                                  <p:childTnLst>
                                    <p:set>
                                      <p:cBhvr>
                                        <p:cTn id="72" dur="1" fill="hold">
                                          <p:stCondLst>
                                            <p:cond delay="499"/>
                                          </p:stCondLst>
                                        </p:cTn>
                                        <p:tgtEl>
                                          <p:spTgt spid="1256005"/>
                                        </p:tgtEl>
                                        <p:attrNameLst>
                                          <p:attrName>style.visibility</p:attrName>
                                        </p:attrNameLst>
                                      </p:cBhvr>
                                      <p:to>
                                        <p:strVal val="visible"/>
                                      </p:to>
                                    </p:set>
                                  </p:childTnLst>
                                </p:cTn>
                              </p:par>
                            </p:childTnLst>
                          </p:cTn>
                        </p:par>
                        <p:par>
                          <p:cTn id="73" fill="hold" nodeType="afterGroup">
                            <p:stCondLst>
                              <p:cond delay="1500"/>
                            </p:stCondLst>
                            <p:childTnLst>
                              <p:par>
                                <p:cTn id="74" presetID="1" presetClass="entr" presetSubtype="0" fill="hold" grpId="0" nodeType="afterEffect">
                                  <p:stCondLst>
                                    <p:cond delay="0"/>
                                  </p:stCondLst>
                                  <p:childTnLst>
                                    <p:set>
                                      <p:cBhvr>
                                        <p:cTn id="75" dur="1" fill="hold">
                                          <p:stCondLst>
                                            <p:cond delay="499"/>
                                          </p:stCondLst>
                                        </p:cTn>
                                        <p:tgtEl>
                                          <p:spTgt spid="1256006"/>
                                        </p:tgtEl>
                                        <p:attrNameLst>
                                          <p:attrName>style.visibility</p:attrName>
                                        </p:attrNameLst>
                                      </p:cBhvr>
                                      <p:to>
                                        <p:strVal val="visible"/>
                                      </p:to>
                                    </p:set>
                                  </p:childTnLst>
                                </p:cTn>
                              </p:par>
                            </p:childTnLst>
                          </p:cTn>
                        </p:par>
                        <p:par>
                          <p:cTn id="76" fill="hold" nodeType="afterGroup">
                            <p:stCondLst>
                              <p:cond delay="2000"/>
                            </p:stCondLst>
                            <p:childTnLst>
                              <p:par>
                                <p:cTn id="77" presetID="1" presetClass="entr" presetSubtype="0" fill="hold" grpId="0" nodeType="afterEffect">
                                  <p:stCondLst>
                                    <p:cond delay="0"/>
                                  </p:stCondLst>
                                  <p:childTnLst>
                                    <p:set>
                                      <p:cBhvr>
                                        <p:cTn id="78" dur="1" fill="hold">
                                          <p:stCondLst>
                                            <p:cond delay="499"/>
                                          </p:stCondLst>
                                        </p:cTn>
                                        <p:tgtEl>
                                          <p:spTgt spid="1256007"/>
                                        </p:tgtEl>
                                        <p:attrNameLst>
                                          <p:attrName>style.visibility</p:attrName>
                                        </p:attrNameLst>
                                      </p:cBhvr>
                                      <p:to>
                                        <p:strVal val="visible"/>
                                      </p:to>
                                    </p:set>
                                  </p:childTnLst>
                                </p:cTn>
                              </p:par>
                            </p:childTnLst>
                          </p:cTn>
                        </p:par>
                        <p:par>
                          <p:cTn id="79" fill="hold" nodeType="afterGroup">
                            <p:stCondLst>
                              <p:cond delay="2500"/>
                            </p:stCondLst>
                            <p:childTnLst>
                              <p:par>
                                <p:cTn id="80" presetID="1" presetClass="entr" presetSubtype="0" fill="hold" grpId="0" nodeType="afterEffect">
                                  <p:stCondLst>
                                    <p:cond delay="0"/>
                                  </p:stCondLst>
                                  <p:childTnLst>
                                    <p:set>
                                      <p:cBhvr>
                                        <p:cTn id="81" dur="1" fill="hold">
                                          <p:stCondLst>
                                            <p:cond delay="499"/>
                                          </p:stCondLst>
                                        </p:cTn>
                                        <p:tgtEl>
                                          <p:spTgt spid="1256008"/>
                                        </p:tgtEl>
                                        <p:attrNameLst>
                                          <p:attrName>style.visibility</p:attrName>
                                        </p:attrNameLst>
                                      </p:cBhvr>
                                      <p:to>
                                        <p:strVal val="visible"/>
                                      </p:to>
                                    </p:set>
                                  </p:childTnLst>
                                </p:cTn>
                              </p:par>
                            </p:childTnLst>
                          </p:cTn>
                        </p:par>
                        <p:par>
                          <p:cTn id="82" fill="hold" nodeType="afterGroup">
                            <p:stCondLst>
                              <p:cond delay="3000"/>
                            </p:stCondLst>
                            <p:childTnLst>
                              <p:par>
                                <p:cTn id="83" presetID="1" presetClass="entr" presetSubtype="0" fill="hold" grpId="0" nodeType="afterEffect">
                                  <p:stCondLst>
                                    <p:cond delay="0"/>
                                  </p:stCondLst>
                                  <p:childTnLst>
                                    <p:set>
                                      <p:cBhvr>
                                        <p:cTn id="84" dur="1" fill="hold">
                                          <p:stCondLst>
                                            <p:cond delay="499"/>
                                          </p:stCondLst>
                                        </p:cTn>
                                        <p:tgtEl>
                                          <p:spTgt spid="1256009"/>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3" presetClass="entr" presetSubtype="16" fill="hold" nodeType="clickEffect">
                                  <p:stCondLst>
                                    <p:cond delay="0"/>
                                  </p:stCondLst>
                                  <p:childTnLst>
                                    <p:set>
                                      <p:cBhvr>
                                        <p:cTn id="88" dur="1" fill="hold">
                                          <p:stCondLst>
                                            <p:cond delay="0"/>
                                          </p:stCondLst>
                                        </p:cTn>
                                        <p:tgtEl>
                                          <p:spTgt spid="1256056"/>
                                        </p:tgtEl>
                                        <p:attrNameLst>
                                          <p:attrName>style.visibility</p:attrName>
                                        </p:attrNameLst>
                                      </p:cBhvr>
                                      <p:to>
                                        <p:strVal val="visible"/>
                                      </p:to>
                                    </p:set>
                                    <p:anim calcmode="lin" valueType="num">
                                      <p:cBhvr>
                                        <p:cTn id="89" dur="500" fill="hold"/>
                                        <p:tgtEl>
                                          <p:spTgt spid="1256056"/>
                                        </p:tgtEl>
                                        <p:attrNameLst>
                                          <p:attrName>ppt_w</p:attrName>
                                        </p:attrNameLst>
                                      </p:cBhvr>
                                      <p:tavLst>
                                        <p:tav tm="0">
                                          <p:val>
                                            <p:fltVal val="0"/>
                                          </p:val>
                                        </p:tav>
                                        <p:tav tm="100000">
                                          <p:val>
                                            <p:strVal val="#ppt_w"/>
                                          </p:val>
                                        </p:tav>
                                      </p:tavLst>
                                    </p:anim>
                                    <p:anim calcmode="lin" valueType="num">
                                      <p:cBhvr>
                                        <p:cTn id="90" dur="500" fill="hold"/>
                                        <p:tgtEl>
                                          <p:spTgt spid="1256056"/>
                                        </p:tgtEl>
                                        <p:attrNameLst>
                                          <p:attrName>ppt_h</p:attrName>
                                        </p:attrNameLst>
                                      </p:cBhvr>
                                      <p:tavLst>
                                        <p:tav tm="0">
                                          <p:val>
                                            <p:fltVal val="0"/>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12559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31" grpId="0" animBg="1" autoUpdateAnimBg="0"/>
      <p:bldP spid="1255441" grpId="0" autoUpdateAnimBg="0"/>
      <p:bldP spid="1255442" grpId="0" autoUpdateAnimBg="0"/>
      <p:bldP spid="1255443" grpId="0" autoUpdateAnimBg="0"/>
      <p:bldP spid="1255444" grpId="0" autoUpdateAnimBg="0"/>
      <p:bldP spid="1255931" grpId="0" autoUpdateAnimBg="0"/>
      <p:bldP spid="1255934" grpId="0" autoUpdateAnimBg="0"/>
      <p:bldP spid="1256003" grpId="0" autoUpdateAnimBg="0"/>
      <p:bldP spid="1256004" grpId="0" autoUpdateAnimBg="0"/>
      <p:bldP spid="1256005" grpId="0" autoUpdateAnimBg="0"/>
      <p:bldP spid="1256006" grpId="0" autoUpdateAnimBg="0"/>
      <p:bldP spid="1256007" grpId="0" autoUpdateAnimBg="0"/>
      <p:bldP spid="1256008" grpId="0" autoUpdateAnimBg="0"/>
      <p:bldP spid="1256009" grpId="0" autoUpdateAnimBg="0"/>
      <p:bldP spid="125605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A2E2A6B-7DE8-4ABE-9F44-DB6E49761827}"/>
              </a:ext>
            </a:extLst>
          </p:cNvPr>
          <p:cNvSpPr>
            <a:spLocks noGrp="1" noChangeArrowheads="1"/>
          </p:cNvSpPr>
          <p:nvPr>
            <p:ph type="title"/>
          </p:nvPr>
        </p:nvSpPr>
        <p:spPr/>
        <p:txBody>
          <a:bodyPr/>
          <a:lstStyle/>
          <a:p>
            <a:r>
              <a:rPr lang="en-US" altLang="zh-CN"/>
              <a:t>2.3  </a:t>
            </a:r>
            <a:r>
              <a:rPr lang="zh-CN" altLang="en-US"/>
              <a:t>晶体三极管</a:t>
            </a:r>
            <a:endParaRPr lang="zh-CN" altLang="en-US" dirty="0"/>
          </a:p>
        </p:txBody>
      </p:sp>
      <p:sp>
        <p:nvSpPr>
          <p:cNvPr id="33795" name="Rectangle 5">
            <a:extLst>
              <a:ext uri="{FF2B5EF4-FFF2-40B4-BE49-F238E27FC236}">
                <a16:creationId xmlns:a16="http://schemas.microsoft.com/office/drawing/2014/main" id="{144725CB-E868-4D73-8FCD-08B9E9940287}"/>
              </a:ext>
            </a:extLst>
          </p:cNvPr>
          <p:cNvSpPr>
            <a:spLocks noChangeArrowheads="1"/>
          </p:cNvSpPr>
          <p:nvPr/>
        </p:nvSpPr>
        <p:spPr bwMode="auto">
          <a:xfrm>
            <a:off x="255588" y="130175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pPr>
            <a:r>
              <a:rPr lang="en-US" altLang="zh-CN" sz="2800">
                <a:solidFill>
                  <a:srgbClr val="002060"/>
                </a:solidFill>
                <a:latin typeface="黑体" panose="02010609060101010101" pitchFamily="49" charset="-122"/>
                <a:ea typeface="黑体" panose="02010609060101010101" pitchFamily="49" charset="-122"/>
              </a:rPr>
              <a:t>2.3.1</a:t>
            </a:r>
            <a:r>
              <a:rPr lang="zh-CN" altLang="en-US" sz="2800">
                <a:solidFill>
                  <a:srgbClr val="002060"/>
                </a:solidFill>
                <a:latin typeface="黑体" panose="02010609060101010101" pitchFamily="49" charset="-122"/>
                <a:ea typeface="黑体" panose="02010609060101010101" pitchFamily="49" charset="-122"/>
              </a:rPr>
              <a:t>晶体三极管的结构、符号、类型</a:t>
            </a:r>
          </a:p>
        </p:txBody>
      </p:sp>
      <p:grpSp>
        <p:nvGrpSpPr>
          <p:cNvPr id="2" name="组合 1">
            <a:extLst>
              <a:ext uri="{FF2B5EF4-FFF2-40B4-BE49-F238E27FC236}">
                <a16:creationId xmlns:a16="http://schemas.microsoft.com/office/drawing/2014/main" id="{0CF1F6B9-C752-4862-9721-BECF9A9AB4AE}"/>
              </a:ext>
            </a:extLst>
          </p:cNvPr>
          <p:cNvGrpSpPr/>
          <p:nvPr/>
        </p:nvGrpSpPr>
        <p:grpSpPr>
          <a:xfrm>
            <a:off x="255588" y="2708920"/>
            <a:ext cx="8504237" cy="2695575"/>
            <a:chOff x="315913" y="2246313"/>
            <a:chExt cx="8504237" cy="2695575"/>
          </a:xfrm>
        </p:grpSpPr>
        <p:graphicFrame>
          <p:nvGraphicFramePr>
            <p:cNvPr id="33797" name="Object 6">
              <a:extLst>
                <a:ext uri="{FF2B5EF4-FFF2-40B4-BE49-F238E27FC236}">
                  <a16:creationId xmlns:a16="http://schemas.microsoft.com/office/drawing/2014/main" id="{945BA9FD-054C-4E9B-AC37-6A2E250CA73A}"/>
                </a:ext>
              </a:extLst>
            </p:cNvPr>
            <p:cNvGraphicFramePr>
              <a:graphicFrameLocks noChangeAspect="1"/>
            </p:cNvGraphicFramePr>
            <p:nvPr>
              <p:extLst>
                <p:ext uri="{D42A27DB-BD31-4B8C-83A1-F6EECF244321}">
                  <p14:modId xmlns:p14="http://schemas.microsoft.com/office/powerpoint/2010/main" val="2325051797"/>
                </p:ext>
              </p:extLst>
            </p:nvPr>
          </p:nvGraphicFramePr>
          <p:xfrm>
            <a:off x="971550" y="2570163"/>
            <a:ext cx="7345363" cy="1365250"/>
          </p:xfrm>
          <a:graphic>
            <a:graphicData uri="http://schemas.openxmlformats.org/presentationml/2006/ole">
              <mc:AlternateContent xmlns:mc="http://schemas.openxmlformats.org/markup-compatibility/2006">
                <mc:Choice xmlns:v="urn:schemas-microsoft-com:vml" Requires="v">
                  <p:oleObj spid="_x0000_s10298" name="Visio" r:id="rId3" imgW="4540301" imgH="797899" progId="Visio.Drawing.6">
                    <p:embed/>
                  </p:oleObj>
                </mc:Choice>
                <mc:Fallback>
                  <p:oleObj name="Visio" r:id="rId3" imgW="4540301" imgH="797899" progId="Visio.Drawing.6">
                    <p:embed/>
                    <p:pic>
                      <p:nvPicPr>
                        <p:cNvPr id="33797" name="Object 6">
                          <a:extLst>
                            <a:ext uri="{FF2B5EF4-FFF2-40B4-BE49-F238E27FC236}">
                              <a16:creationId xmlns:a16="http://schemas.microsoft.com/office/drawing/2014/main" id="{945BA9FD-054C-4E9B-AC37-6A2E250CA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570163"/>
                          <a:ext cx="7345363"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8" name="Object 7">
              <a:extLst>
                <a:ext uri="{FF2B5EF4-FFF2-40B4-BE49-F238E27FC236}">
                  <a16:creationId xmlns:a16="http://schemas.microsoft.com/office/drawing/2014/main" id="{D2088E90-1942-4CAE-910C-374D849819E4}"/>
                </a:ext>
              </a:extLst>
            </p:cNvPr>
            <p:cNvGraphicFramePr>
              <a:graphicFrameLocks noChangeAspect="1"/>
            </p:cNvGraphicFramePr>
            <p:nvPr>
              <p:extLst>
                <p:ext uri="{D42A27DB-BD31-4B8C-83A1-F6EECF244321}">
                  <p14:modId xmlns:p14="http://schemas.microsoft.com/office/powerpoint/2010/main" val="3709317581"/>
                </p:ext>
              </p:extLst>
            </p:nvPr>
          </p:nvGraphicFramePr>
          <p:xfrm>
            <a:off x="315913" y="2860675"/>
            <a:ext cx="1016000" cy="558800"/>
          </p:xfrm>
          <a:graphic>
            <a:graphicData uri="http://schemas.openxmlformats.org/presentationml/2006/ole">
              <mc:AlternateContent xmlns:mc="http://schemas.openxmlformats.org/markup-compatibility/2006">
                <mc:Choice xmlns:v="urn:schemas-microsoft-com:vml" Requires="v">
                  <p:oleObj spid="_x0000_s10299" name="Visio" r:id="rId5" imgW="784250" imgH="395630" progId="Visio.Drawing.6">
                    <p:embed/>
                  </p:oleObj>
                </mc:Choice>
                <mc:Fallback>
                  <p:oleObj name="Visio" r:id="rId5" imgW="784250" imgH="395630" progId="Visio.Drawing.6">
                    <p:embed/>
                    <p:pic>
                      <p:nvPicPr>
                        <p:cNvPr id="33798" name="Object 7">
                          <a:extLst>
                            <a:ext uri="{FF2B5EF4-FFF2-40B4-BE49-F238E27FC236}">
                              <a16:creationId xmlns:a16="http://schemas.microsoft.com/office/drawing/2014/main" id="{D2088E90-1942-4CAE-910C-374D84981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913" y="2860675"/>
                          <a:ext cx="1016000"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9" name="Object 8">
              <a:extLst>
                <a:ext uri="{FF2B5EF4-FFF2-40B4-BE49-F238E27FC236}">
                  <a16:creationId xmlns:a16="http://schemas.microsoft.com/office/drawing/2014/main" id="{74459AE7-BFF4-4AE9-9555-B52A02E7A0F9}"/>
                </a:ext>
              </a:extLst>
            </p:cNvPr>
            <p:cNvGraphicFramePr>
              <a:graphicFrameLocks noChangeAspect="1"/>
            </p:cNvGraphicFramePr>
            <p:nvPr>
              <p:extLst>
                <p:ext uri="{D42A27DB-BD31-4B8C-83A1-F6EECF244321}">
                  <p14:modId xmlns:p14="http://schemas.microsoft.com/office/powerpoint/2010/main" val="3335113856"/>
                </p:ext>
              </p:extLst>
            </p:nvPr>
          </p:nvGraphicFramePr>
          <p:xfrm>
            <a:off x="4657725" y="2781300"/>
            <a:ext cx="993775" cy="600075"/>
          </p:xfrm>
          <a:graphic>
            <a:graphicData uri="http://schemas.openxmlformats.org/presentationml/2006/ole">
              <mc:AlternateContent xmlns:mc="http://schemas.openxmlformats.org/markup-compatibility/2006">
                <mc:Choice xmlns:v="urn:schemas-microsoft-com:vml" Requires="v">
                  <p:oleObj spid="_x0000_s10300" name="Visio" r:id="rId7" imgW="723290" imgH="396545" progId="Visio.Drawing.6">
                    <p:embed/>
                  </p:oleObj>
                </mc:Choice>
                <mc:Fallback>
                  <p:oleObj name="Visio" r:id="rId7" imgW="723290" imgH="396545" progId="Visio.Drawing.6">
                    <p:embed/>
                    <p:pic>
                      <p:nvPicPr>
                        <p:cNvPr id="33799" name="Object 8">
                          <a:extLst>
                            <a:ext uri="{FF2B5EF4-FFF2-40B4-BE49-F238E27FC236}">
                              <a16:creationId xmlns:a16="http://schemas.microsoft.com/office/drawing/2014/main" id="{74459AE7-BFF4-4AE9-9555-B52A02E7A0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7725" y="2781300"/>
                          <a:ext cx="9937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0" name="Object 9">
              <a:extLst>
                <a:ext uri="{FF2B5EF4-FFF2-40B4-BE49-F238E27FC236}">
                  <a16:creationId xmlns:a16="http://schemas.microsoft.com/office/drawing/2014/main" id="{5AD41D6F-F25A-4E05-917B-7CADC8F05333}"/>
                </a:ext>
              </a:extLst>
            </p:cNvPr>
            <p:cNvGraphicFramePr>
              <a:graphicFrameLocks noChangeAspect="1"/>
            </p:cNvGraphicFramePr>
            <p:nvPr>
              <p:extLst>
                <p:ext uri="{D42A27DB-BD31-4B8C-83A1-F6EECF244321}">
                  <p14:modId xmlns:p14="http://schemas.microsoft.com/office/powerpoint/2010/main" val="3409890082"/>
                </p:ext>
              </p:extLst>
            </p:nvPr>
          </p:nvGraphicFramePr>
          <p:xfrm>
            <a:off x="2411413" y="3862388"/>
            <a:ext cx="412750" cy="1079500"/>
          </p:xfrm>
          <a:graphic>
            <a:graphicData uri="http://schemas.openxmlformats.org/presentationml/2006/ole">
              <mc:AlternateContent xmlns:mc="http://schemas.openxmlformats.org/markup-compatibility/2006">
                <mc:Choice xmlns:v="urn:schemas-microsoft-com:vml" Requires="v">
                  <p:oleObj spid="_x0000_s10301" name="Visio" r:id="rId9" imgW="300838" imgH="789127" progId="Visio.Drawing.6">
                    <p:embed/>
                  </p:oleObj>
                </mc:Choice>
                <mc:Fallback>
                  <p:oleObj name="Visio" r:id="rId9" imgW="300838" imgH="789127" progId="Visio.Drawing.6">
                    <p:embed/>
                    <p:pic>
                      <p:nvPicPr>
                        <p:cNvPr id="33800" name="Object 9">
                          <a:extLst>
                            <a:ext uri="{FF2B5EF4-FFF2-40B4-BE49-F238E27FC236}">
                              <a16:creationId xmlns:a16="http://schemas.microsoft.com/office/drawing/2014/main" id="{5AD41D6F-F25A-4E05-917B-7CADC8F053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1413" y="3862388"/>
                          <a:ext cx="4127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1" name="Object 10">
              <a:extLst>
                <a:ext uri="{FF2B5EF4-FFF2-40B4-BE49-F238E27FC236}">
                  <a16:creationId xmlns:a16="http://schemas.microsoft.com/office/drawing/2014/main" id="{A2C335AE-05A2-45D0-92CF-80684424537F}"/>
                </a:ext>
              </a:extLst>
            </p:cNvPr>
            <p:cNvGraphicFramePr>
              <a:graphicFrameLocks noChangeAspect="1"/>
            </p:cNvGraphicFramePr>
            <p:nvPr>
              <p:extLst>
                <p:ext uri="{D42A27DB-BD31-4B8C-83A1-F6EECF244321}">
                  <p14:modId xmlns:p14="http://schemas.microsoft.com/office/powerpoint/2010/main" val="3101944115"/>
                </p:ext>
              </p:extLst>
            </p:nvPr>
          </p:nvGraphicFramePr>
          <p:xfrm>
            <a:off x="6642100" y="3860800"/>
            <a:ext cx="377825" cy="955675"/>
          </p:xfrm>
          <a:graphic>
            <a:graphicData uri="http://schemas.openxmlformats.org/presentationml/2006/ole">
              <mc:AlternateContent xmlns:mc="http://schemas.openxmlformats.org/markup-compatibility/2006">
                <mc:Choice xmlns:v="urn:schemas-microsoft-com:vml" Requires="v">
                  <p:oleObj spid="_x0000_s10302" name="Visio" r:id="rId11" imgW="299618" imgH="758038" progId="Visio.Drawing.6">
                    <p:embed/>
                  </p:oleObj>
                </mc:Choice>
                <mc:Fallback>
                  <p:oleObj name="Visio" r:id="rId11" imgW="299618" imgH="758038" progId="Visio.Drawing.6">
                    <p:embed/>
                    <p:pic>
                      <p:nvPicPr>
                        <p:cNvPr id="33801" name="Object 10">
                          <a:extLst>
                            <a:ext uri="{FF2B5EF4-FFF2-40B4-BE49-F238E27FC236}">
                              <a16:creationId xmlns:a16="http://schemas.microsoft.com/office/drawing/2014/main" id="{A2C335AE-05A2-45D0-92CF-8068442453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2100" y="3860800"/>
                          <a:ext cx="377825"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2" name="Object 11">
              <a:extLst>
                <a:ext uri="{FF2B5EF4-FFF2-40B4-BE49-F238E27FC236}">
                  <a16:creationId xmlns:a16="http://schemas.microsoft.com/office/drawing/2014/main" id="{1EC0658E-A0D3-4CE5-9679-4DE6538FEB99}"/>
                </a:ext>
              </a:extLst>
            </p:cNvPr>
            <p:cNvGraphicFramePr>
              <a:graphicFrameLocks noChangeAspect="1"/>
            </p:cNvGraphicFramePr>
            <p:nvPr>
              <p:extLst>
                <p:ext uri="{D42A27DB-BD31-4B8C-83A1-F6EECF244321}">
                  <p14:modId xmlns:p14="http://schemas.microsoft.com/office/powerpoint/2010/main" val="70618560"/>
                </p:ext>
              </p:extLst>
            </p:nvPr>
          </p:nvGraphicFramePr>
          <p:xfrm>
            <a:off x="3708400" y="2947988"/>
            <a:ext cx="863600" cy="625475"/>
          </p:xfrm>
          <a:graphic>
            <a:graphicData uri="http://schemas.openxmlformats.org/presentationml/2006/ole">
              <mc:AlternateContent xmlns:mc="http://schemas.openxmlformats.org/markup-compatibility/2006">
                <mc:Choice xmlns:v="urn:schemas-microsoft-com:vml" Requires="v">
                  <p:oleObj spid="_x0000_s10303" name="Visio" r:id="rId13" imgW="701040" imgH="502310" progId="Visio.Drawing.6">
                    <p:embed/>
                  </p:oleObj>
                </mc:Choice>
                <mc:Fallback>
                  <p:oleObj name="Visio" r:id="rId13" imgW="701040" imgH="502310" progId="Visio.Drawing.6">
                    <p:embed/>
                    <p:pic>
                      <p:nvPicPr>
                        <p:cNvPr id="33802" name="Object 11">
                          <a:extLst>
                            <a:ext uri="{FF2B5EF4-FFF2-40B4-BE49-F238E27FC236}">
                              <a16:creationId xmlns:a16="http://schemas.microsoft.com/office/drawing/2014/main" id="{1EC0658E-A0D3-4CE5-9679-4DE6538FEB9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8400" y="2947988"/>
                          <a:ext cx="8636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03" name="Object 12">
              <a:extLst>
                <a:ext uri="{FF2B5EF4-FFF2-40B4-BE49-F238E27FC236}">
                  <a16:creationId xmlns:a16="http://schemas.microsoft.com/office/drawing/2014/main" id="{05327814-C2E6-4E95-9C01-C593133C8B48}"/>
                </a:ext>
              </a:extLst>
            </p:cNvPr>
            <p:cNvGraphicFramePr>
              <a:graphicFrameLocks noChangeAspect="1"/>
            </p:cNvGraphicFramePr>
            <p:nvPr>
              <p:extLst>
                <p:ext uri="{D42A27DB-BD31-4B8C-83A1-F6EECF244321}">
                  <p14:modId xmlns:p14="http://schemas.microsoft.com/office/powerpoint/2010/main" val="3278538481"/>
                </p:ext>
              </p:extLst>
            </p:nvPr>
          </p:nvGraphicFramePr>
          <p:xfrm>
            <a:off x="8027988" y="2997200"/>
            <a:ext cx="792162" cy="538163"/>
          </p:xfrm>
          <a:graphic>
            <a:graphicData uri="http://schemas.openxmlformats.org/presentationml/2006/ole">
              <mc:AlternateContent xmlns:mc="http://schemas.openxmlformats.org/markup-compatibility/2006">
                <mc:Choice xmlns:v="urn:schemas-microsoft-com:vml" Requires="v">
                  <p:oleObj spid="_x0000_s10304" name="Visio" r:id="rId15" imgW="701040" imgH="502310" progId="Visio.Drawing.6">
                    <p:embed/>
                  </p:oleObj>
                </mc:Choice>
                <mc:Fallback>
                  <p:oleObj name="Visio" r:id="rId15" imgW="701040" imgH="502310" progId="Visio.Drawing.6">
                    <p:embed/>
                    <p:pic>
                      <p:nvPicPr>
                        <p:cNvPr id="33803" name="Object 12">
                          <a:extLst>
                            <a:ext uri="{FF2B5EF4-FFF2-40B4-BE49-F238E27FC236}">
                              <a16:creationId xmlns:a16="http://schemas.microsoft.com/office/drawing/2014/main" id="{05327814-C2E6-4E95-9C01-C593133C8B4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27988" y="2997200"/>
                          <a:ext cx="792162"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4" name="AutoShape 13" descr="40%">
              <a:extLst>
                <a:ext uri="{FF2B5EF4-FFF2-40B4-BE49-F238E27FC236}">
                  <a16:creationId xmlns:a16="http://schemas.microsoft.com/office/drawing/2014/main" id="{E51DA5A1-12E7-4B0B-8841-C48A02D43962}"/>
                </a:ext>
              </a:extLst>
            </p:cNvPr>
            <p:cNvSpPr>
              <a:spLocks noChangeArrowheads="1"/>
            </p:cNvSpPr>
            <p:nvPr/>
          </p:nvSpPr>
          <p:spPr bwMode="auto">
            <a:xfrm>
              <a:off x="1754188" y="2246313"/>
              <a:ext cx="1314450" cy="260350"/>
            </a:xfrm>
            <a:prstGeom prst="wedgeRoundRectCallout">
              <a:avLst>
                <a:gd name="adj1" fmla="val -17505"/>
                <a:gd name="adj2" fmla="val 125690"/>
                <a:gd name="adj3" fmla="val 16667"/>
              </a:avLst>
            </a:prstGeom>
            <a:pattFill prst="pct40">
              <a:fgClr>
                <a:srgbClr val="66FF99"/>
              </a:fgClr>
              <a:bgClr>
                <a:srgbClr val="FFFFFF"/>
              </a:bgClr>
            </a:pattFill>
            <a:ln w="12700" cap="sq">
              <a:solidFill>
                <a:schemeClr val="tx1"/>
              </a:solidFill>
              <a:miter lim="800000"/>
              <a:headEnd type="none" w="sm" len="sm"/>
              <a:tailEnd type="none" w="sm" len="sm"/>
            </a:ln>
          </p:spPr>
          <p:txBody>
            <a:bodyPr wrap="none" anchor="ctr"/>
            <a:lstStyle>
              <a:lvl1pPr>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1pPr>
              <a:lvl2pPr marL="742950" indent="-28575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2pPr>
              <a:lvl3pPr marL="11430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3pPr>
              <a:lvl4pPr marL="16002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4pPr>
              <a:lvl5pPr marL="20574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9pPr>
            </a:lstStyle>
            <a:p>
              <a:pPr algn="ctr" eaLnBrk="1" hangingPunct="1">
                <a:spcBef>
                  <a:spcPct val="0"/>
                </a:spcBef>
                <a:buClrTx/>
                <a:buFontTx/>
                <a:buNone/>
              </a:pPr>
              <a:r>
                <a:rPr lang="zh-CN" altLang="en-US" sz="2400" b="0">
                  <a:solidFill>
                    <a:srgbClr val="002060"/>
                  </a:solidFill>
                  <a:latin typeface="Times New Roman" panose="02020603050405020304" pitchFamily="18" charset="0"/>
                  <a:ea typeface="黑体" panose="02010609060101010101" pitchFamily="49" charset="-122"/>
                </a:rPr>
                <a:t>发射结</a:t>
              </a:r>
              <a:r>
                <a:rPr lang="en-US" altLang="zh-CN" sz="2400" b="0">
                  <a:solidFill>
                    <a:srgbClr val="002060"/>
                  </a:solidFill>
                  <a:latin typeface="Times New Roman" panose="02020603050405020304" pitchFamily="18" charset="0"/>
                  <a:ea typeface="黑体" panose="02010609060101010101" pitchFamily="49" charset="-122"/>
                </a:rPr>
                <a:t>(Je)</a:t>
              </a:r>
            </a:p>
          </p:txBody>
        </p:sp>
        <p:sp>
          <p:nvSpPr>
            <p:cNvPr id="33805" name="AutoShape 14" descr="30%">
              <a:extLst>
                <a:ext uri="{FF2B5EF4-FFF2-40B4-BE49-F238E27FC236}">
                  <a16:creationId xmlns:a16="http://schemas.microsoft.com/office/drawing/2014/main" id="{00BBFF8B-8118-46F7-8E75-1AC5DC743F28}"/>
                </a:ext>
              </a:extLst>
            </p:cNvPr>
            <p:cNvSpPr>
              <a:spLocks noChangeArrowheads="1"/>
            </p:cNvSpPr>
            <p:nvPr/>
          </p:nvSpPr>
          <p:spPr bwMode="auto">
            <a:xfrm>
              <a:off x="2963863" y="4035425"/>
              <a:ext cx="1296987" cy="320675"/>
            </a:xfrm>
            <a:prstGeom prst="wedgeRoundRectCallout">
              <a:avLst>
                <a:gd name="adj1" fmla="val -56532"/>
                <a:gd name="adj2" fmla="val -116407"/>
                <a:gd name="adj3" fmla="val 16667"/>
              </a:avLst>
            </a:prstGeom>
            <a:pattFill prst="pct30">
              <a:fgClr>
                <a:srgbClr val="66FF99"/>
              </a:fgClr>
              <a:bgClr>
                <a:srgbClr val="FFFFFF"/>
              </a:bgClr>
            </a:pattFill>
            <a:ln w="12700" cap="sq">
              <a:solidFill>
                <a:schemeClr val="tx1"/>
              </a:solidFill>
              <a:miter lim="800000"/>
              <a:headEnd type="none" w="sm" len="sm"/>
              <a:tailEnd type="none" w="sm" len="sm"/>
            </a:ln>
          </p:spPr>
          <p:txBody>
            <a:bodyPr wrap="none" anchor="ctr"/>
            <a:lstStyle>
              <a:lvl1pPr>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1pPr>
              <a:lvl2pPr marL="742950" indent="-28575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2pPr>
              <a:lvl3pPr marL="11430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3pPr>
              <a:lvl4pPr marL="16002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4pPr>
              <a:lvl5pPr marL="20574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9pPr>
            </a:lstStyle>
            <a:p>
              <a:pPr algn="ctr" eaLnBrk="1" hangingPunct="1">
                <a:spcBef>
                  <a:spcPct val="0"/>
                </a:spcBef>
                <a:buClrTx/>
                <a:buFontTx/>
                <a:buNone/>
              </a:pPr>
              <a:r>
                <a:rPr lang="zh-CN" altLang="en-US" sz="2400" b="0">
                  <a:solidFill>
                    <a:srgbClr val="002060"/>
                  </a:solidFill>
                  <a:latin typeface="Times New Roman" panose="02020603050405020304" pitchFamily="18" charset="0"/>
                  <a:ea typeface="黑体" panose="02010609060101010101" pitchFamily="49" charset="-122"/>
                </a:rPr>
                <a:t>集电结</a:t>
              </a:r>
              <a:r>
                <a:rPr lang="en-US" altLang="zh-CN" sz="2400" b="0">
                  <a:solidFill>
                    <a:srgbClr val="002060"/>
                  </a:solidFill>
                  <a:latin typeface="Times New Roman" panose="02020603050405020304" pitchFamily="18" charset="0"/>
                  <a:ea typeface="黑体" panose="02010609060101010101" pitchFamily="49" charset="-122"/>
                </a:rPr>
                <a:t>(Jc)</a:t>
              </a:r>
              <a:endParaRPr lang="en-US" altLang="zh-CN" sz="2400" b="0">
                <a:solidFill>
                  <a:srgbClr val="002060"/>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7279D4B5-AFD7-4C0B-8091-360566F719BB}"/>
              </a:ext>
            </a:extLst>
          </p:cNvPr>
          <p:cNvSpPr>
            <a:spLocks noChangeArrowheads="1"/>
          </p:cNvSpPr>
          <p:nvPr/>
        </p:nvSpPr>
        <p:spPr bwMode="auto">
          <a:xfrm>
            <a:off x="464882" y="1161747"/>
            <a:ext cx="7696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spAutoFit/>
          </a:bodyPr>
          <a:lstStyle>
            <a:lvl1pPr marL="190500" indent="-190500" algn="l">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6200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811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None/>
            </a:pPr>
            <a:r>
              <a:rPr lang="en-US" altLang="zh-CN" sz="2800" dirty="0">
                <a:solidFill>
                  <a:srgbClr val="0000FF"/>
                </a:solidFill>
                <a:latin typeface="幼圆" panose="02010509060101010101" pitchFamily="49" charset="-122"/>
                <a:ea typeface="幼圆" panose="02010509060101010101" pitchFamily="49" charset="-122"/>
              </a:rPr>
              <a:t>• </a:t>
            </a:r>
            <a:r>
              <a:rPr lang="zh-CN" altLang="en-US" sz="2800" dirty="0">
                <a:solidFill>
                  <a:srgbClr val="0000FF"/>
                </a:solidFill>
                <a:latin typeface="幼圆" panose="02010509060101010101" pitchFamily="49" charset="-122"/>
                <a:ea typeface="幼圆" panose="02010509060101010101" pitchFamily="49" charset="-122"/>
              </a:rPr>
              <a:t>发射区的掺杂浓度最高；</a:t>
            </a:r>
          </a:p>
        </p:txBody>
      </p:sp>
      <p:sp>
        <p:nvSpPr>
          <p:cNvPr id="236547" name="Rectangle 3">
            <a:extLst>
              <a:ext uri="{FF2B5EF4-FFF2-40B4-BE49-F238E27FC236}">
                <a16:creationId xmlns:a16="http://schemas.microsoft.com/office/drawing/2014/main" id="{D9E80852-A752-4ED7-B498-AD4691F384A6}"/>
              </a:ext>
            </a:extLst>
          </p:cNvPr>
          <p:cNvSpPr>
            <a:spLocks noChangeArrowheads="1"/>
          </p:cNvSpPr>
          <p:nvPr/>
        </p:nvSpPr>
        <p:spPr bwMode="auto">
          <a:xfrm>
            <a:off x="448518" y="1758111"/>
            <a:ext cx="7696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spAutoFit/>
          </a:bodyPr>
          <a:lstStyle>
            <a:lvl1pPr marL="190500" indent="-190500" algn="l">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6200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811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None/>
            </a:pPr>
            <a:r>
              <a:rPr lang="en-US" altLang="zh-CN" sz="2800" dirty="0">
                <a:solidFill>
                  <a:srgbClr val="0000FF"/>
                </a:solidFill>
                <a:latin typeface="幼圆" panose="02010509060101010101" pitchFamily="49" charset="-122"/>
                <a:ea typeface="幼圆" panose="02010509060101010101" pitchFamily="49" charset="-122"/>
              </a:rPr>
              <a:t>• </a:t>
            </a:r>
            <a:r>
              <a:rPr lang="zh-CN" altLang="en-US" sz="2800" dirty="0">
                <a:solidFill>
                  <a:srgbClr val="0000FF"/>
                </a:solidFill>
                <a:latin typeface="幼圆" panose="02010509060101010101" pitchFamily="49" charset="-122"/>
                <a:ea typeface="幼圆" panose="02010509060101010101" pitchFamily="49" charset="-122"/>
              </a:rPr>
              <a:t>集电区掺杂浓度低于发射区，且面积大；</a:t>
            </a:r>
          </a:p>
        </p:txBody>
      </p:sp>
      <p:sp>
        <p:nvSpPr>
          <p:cNvPr id="236548" name="Rectangle 4">
            <a:extLst>
              <a:ext uri="{FF2B5EF4-FFF2-40B4-BE49-F238E27FC236}">
                <a16:creationId xmlns:a16="http://schemas.microsoft.com/office/drawing/2014/main" id="{64012C5A-0422-43A4-8823-E8A1A83920B5}"/>
              </a:ext>
            </a:extLst>
          </p:cNvPr>
          <p:cNvSpPr>
            <a:spLocks noChangeArrowheads="1"/>
          </p:cNvSpPr>
          <p:nvPr/>
        </p:nvSpPr>
        <p:spPr bwMode="auto">
          <a:xfrm>
            <a:off x="448518" y="2350517"/>
            <a:ext cx="7696200" cy="94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spAutoFit/>
          </a:bodyPr>
          <a:lstStyle>
            <a:lvl1pPr marL="190500" indent="-190500" algn="l">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6200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811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None/>
            </a:pPr>
            <a:r>
              <a:rPr lang="en-US" altLang="zh-CN" sz="2800" dirty="0">
                <a:solidFill>
                  <a:srgbClr val="0000FF"/>
                </a:solidFill>
                <a:latin typeface="幼圆" panose="02010509060101010101" pitchFamily="49" charset="-122"/>
                <a:ea typeface="幼圆" panose="02010509060101010101" pitchFamily="49" charset="-122"/>
              </a:rPr>
              <a:t>• </a:t>
            </a:r>
            <a:r>
              <a:rPr lang="zh-CN" altLang="en-US" sz="2800" dirty="0">
                <a:solidFill>
                  <a:srgbClr val="0000FF"/>
                </a:solidFill>
                <a:latin typeface="幼圆" panose="02010509060101010101" pitchFamily="49" charset="-122"/>
                <a:ea typeface="幼圆" panose="02010509060101010101" pitchFamily="49" charset="-122"/>
              </a:rPr>
              <a:t>基区很薄，一般在几个微米至几十个微米，且掺杂浓度很低。</a:t>
            </a:r>
          </a:p>
        </p:txBody>
      </p:sp>
      <p:grpSp>
        <p:nvGrpSpPr>
          <p:cNvPr id="236549" name="Group 5">
            <a:extLst>
              <a:ext uri="{FF2B5EF4-FFF2-40B4-BE49-F238E27FC236}">
                <a16:creationId xmlns:a16="http://schemas.microsoft.com/office/drawing/2014/main" id="{9020BE5B-095B-4493-8D00-5D68E76935ED}"/>
              </a:ext>
            </a:extLst>
          </p:cNvPr>
          <p:cNvGrpSpPr>
            <a:grpSpLocks/>
          </p:cNvGrpSpPr>
          <p:nvPr/>
        </p:nvGrpSpPr>
        <p:grpSpPr bwMode="auto">
          <a:xfrm>
            <a:off x="2627784" y="3356992"/>
            <a:ext cx="4302025" cy="2880320"/>
            <a:chOff x="1423" y="1896"/>
            <a:chExt cx="2914" cy="2146"/>
          </a:xfrm>
        </p:grpSpPr>
        <p:sp>
          <p:nvSpPr>
            <p:cNvPr id="236550" name="Rectangle 6">
              <a:extLst>
                <a:ext uri="{FF2B5EF4-FFF2-40B4-BE49-F238E27FC236}">
                  <a16:creationId xmlns:a16="http://schemas.microsoft.com/office/drawing/2014/main" id="{95FEF172-FCA5-469D-BCDE-48E784F79BAD}"/>
                </a:ext>
              </a:extLst>
            </p:cNvPr>
            <p:cNvSpPr>
              <a:spLocks noChangeArrowheads="1"/>
            </p:cNvSpPr>
            <p:nvPr/>
          </p:nvSpPr>
          <p:spPr bwMode="auto">
            <a:xfrm>
              <a:off x="1920" y="3792"/>
              <a:ext cx="2112"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spAutoFit/>
            </a:bodyPr>
            <a:lstStyle>
              <a:lvl1pPr marL="190500" indent="-190500" algn="l">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6200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811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buFontTx/>
                <a:buNone/>
              </a:pPr>
              <a:r>
                <a:rPr lang="zh-CN" altLang="en-US" sz="2000" b="1">
                  <a:solidFill>
                    <a:srgbClr val="0000FF"/>
                  </a:solidFill>
                </a:rPr>
                <a:t>管芯结构剖面图</a:t>
              </a:r>
              <a:endParaRPr lang="zh-CN" altLang="en-US" sz="2000" b="1"/>
            </a:p>
          </p:txBody>
        </p:sp>
        <p:graphicFrame>
          <p:nvGraphicFramePr>
            <p:cNvPr id="236551" name="Object 7">
              <a:extLst>
                <a:ext uri="{FF2B5EF4-FFF2-40B4-BE49-F238E27FC236}">
                  <a16:creationId xmlns:a16="http://schemas.microsoft.com/office/drawing/2014/main" id="{EC2A8896-D775-4FC5-B037-DC043ACA65CE}"/>
                </a:ext>
              </a:extLst>
            </p:cNvPr>
            <p:cNvGraphicFramePr>
              <a:graphicFrameLocks noChangeAspect="1"/>
            </p:cNvGraphicFramePr>
            <p:nvPr/>
          </p:nvGraphicFramePr>
          <p:xfrm>
            <a:off x="1423" y="1896"/>
            <a:ext cx="2914" cy="1896"/>
          </p:xfrm>
          <a:graphic>
            <a:graphicData uri="http://schemas.openxmlformats.org/presentationml/2006/ole">
              <mc:AlternateContent xmlns:mc="http://schemas.openxmlformats.org/markup-compatibility/2006">
                <mc:Choice xmlns:v="urn:schemas-microsoft-com:vml" Requires="v">
                  <p:oleObj spid="_x0000_s11274" name="BMP 图象" r:id="rId5" imgW="4625268" imgH="3009696" progId="Paint.Picture">
                    <p:embed/>
                  </p:oleObj>
                </mc:Choice>
                <mc:Fallback>
                  <p:oleObj name="BMP 图象" r:id="rId5" imgW="4625268" imgH="3009696" progId="Paint.Picture">
                    <p:embed/>
                    <p:pic>
                      <p:nvPicPr>
                        <p:cNvPr id="236551" name="Object 7">
                          <a:extLst>
                            <a:ext uri="{FF2B5EF4-FFF2-40B4-BE49-F238E27FC236}">
                              <a16:creationId xmlns:a16="http://schemas.microsoft.com/office/drawing/2014/main" id="{EC2A8896-D775-4FC5-B037-DC043ACA65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 y="1896"/>
                          <a:ext cx="2914" cy="1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36552" name="Rectangle 8">
            <a:extLst>
              <a:ext uri="{FF2B5EF4-FFF2-40B4-BE49-F238E27FC236}">
                <a16:creationId xmlns:a16="http://schemas.microsoft.com/office/drawing/2014/main" id="{99D31716-4936-45CF-B4DE-67D800EA2CB9}"/>
              </a:ext>
            </a:extLst>
          </p:cNvPr>
          <p:cNvSpPr>
            <a:spLocks noGrp="1" noChangeArrowheads="1"/>
          </p:cNvSpPr>
          <p:nvPr>
            <p:ph type="title" idx="4294967295"/>
          </p:nvPr>
        </p:nvSpPr>
        <p:spPr bwMode="auto">
          <a:xfrm>
            <a:off x="464882" y="534052"/>
            <a:ext cx="8587978" cy="56197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0000"/>
          </a:bodyPr>
          <a:lstStyle/>
          <a:p>
            <a:r>
              <a:rPr lang="en-US" altLang="zh-CN" sz="3200" dirty="0">
                <a:solidFill>
                  <a:schemeClr val="tx1"/>
                </a:solidFill>
              </a:rPr>
              <a:t>BJT (Bipolar Junction Transistor)</a:t>
            </a:r>
            <a:br>
              <a:rPr lang="en-US" altLang="zh-CN" sz="3200" dirty="0">
                <a:solidFill>
                  <a:schemeClr val="tx1"/>
                </a:solidFill>
              </a:rPr>
            </a:br>
            <a:r>
              <a:rPr lang="zh-CN" altLang="en-US" sz="3200" dirty="0">
                <a:solidFill>
                  <a:schemeClr val="tx1"/>
                </a:solidFill>
              </a:rPr>
              <a:t>双极型晶体管结构剖面图：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36549"/>
                                        </p:tgtEl>
                                        <p:attrNameLst>
                                          <p:attrName>style.visibility</p:attrName>
                                        </p:attrNameLst>
                                      </p:cBhvr>
                                      <p:to>
                                        <p:strVal val="visible"/>
                                      </p:to>
                                    </p:set>
                                    <p:animEffect transition="in" filter="barn(outVertical)">
                                      <p:cBhvr>
                                        <p:cTn id="7" dur="2000"/>
                                        <p:tgtEl>
                                          <p:spTgt spid="236549"/>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36546"/>
                                        </p:tgtEl>
                                        <p:attrNameLst>
                                          <p:attrName>style.visibility</p:attrName>
                                        </p:attrNameLst>
                                      </p:cBhvr>
                                      <p:to>
                                        <p:strVal val="visible"/>
                                      </p:to>
                                    </p:set>
                                    <p:anim calcmode="lin" valueType="num">
                                      <p:cBhvr additive="base">
                                        <p:cTn id="12" dur="3000" fill="hold"/>
                                        <p:tgtEl>
                                          <p:spTgt spid="236546"/>
                                        </p:tgtEl>
                                        <p:attrNameLst>
                                          <p:attrName>ppt_x</p:attrName>
                                        </p:attrNameLst>
                                      </p:cBhvr>
                                      <p:tavLst>
                                        <p:tav tm="0">
                                          <p:val>
                                            <p:strVal val="1+#ppt_w/2"/>
                                          </p:val>
                                        </p:tav>
                                        <p:tav tm="100000">
                                          <p:val>
                                            <p:strVal val="#ppt_x"/>
                                          </p:val>
                                        </p:tav>
                                      </p:tavLst>
                                    </p:anim>
                                    <p:anim calcmode="lin" valueType="num">
                                      <p:cBhvr additive="base">
                                        <p:cTn id="13" dur="3000" fill="hold"/>
                                        <p:tgtEl>
                                          <p:spTgt spid="2365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36547"/>
                                        </p:tgtEl>
                                        <p:attrNameLst>
                                          <p:attrName>style.visibility</p:attrName>
                                        </p:attrNameLst>
                                      </p:cBhvr>
                                      <p:to>
                                        <p:strVal val="visible"/>
                                      </p:to>
                                    </p:set>
                                    <p:anim calcmode="lin" valueType="num">
                                      <p:cBhvr additive="base">
                                        <p:cTn id="18" dur="3000" fill="hold"/>
                                        <p:tgtEl>
                                          <p:spTgt spid="236547"/>
                                        </p:tgtEl>
                                        <p:attrNameLst>
                                          <p:attrName>ppt_x</p:attrName>
                                        </p:attrNameLst>
                                      </p:cBhvr>
                                      <p:tavLst>
                                        <p:tav tm="0">
                                          <p:val>
                                            <p:strVal val="1+#ppt_w/2"/>
                                          </p:val>
                                        </p:tav>
                                        <p:tav tm="100000">
                                          <p:val>
                                            <p:strVal val="#ppt_x"/>
                                          </p:val>
                                        </p:tav>
                                      </p:tavLst>
                                    </p:anim>
                                    <p:anim calcmode="lin" valueType="num">
                                      <p:cBhvr additive="base">
                                        <p:cTn id="19" dur="3000" fill="hold"/>
                                        <p:tgtEl>
                                          <p:spTgt spid="23654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4" name="type.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236548"/>
                                        </p:tgtEl>
                                        <p:attrNameLst>
                                          <p:attrName>style.visibility</p:attrName>
                                        </p:attrNameLst>
                                      </p:cBhvr>
                                      <p:to>
                                        <p:strVal val="visible"/>
                                      </p:to>
                                    </p:set>
                                    <p:anim calcmode="lin" valueType="num">
                                      <p:cBhvr additive="base">
                                        <p:cTn id="24" dur="3000" fill="hold"/>
                                        <p:tgtEl>
                                          <p:spTgt spid="236548"/>
                                        </p:tgtEl>
                                        <p:attrNameLst>
                                          <p:attrName>ppt_x</p:attrName>
                                        </p:attrNameLst>
                                      </p:cBhvr>
                                      <p:tavLst>
                                        <p:tav tm="0">
                                          <p:val>
                                            <p:strVal val="1+#ppt_w/2"/>
                                          </p:val>
                                        </p:tav>
                                        <p:tav tm="100000">
                                          <p:val>
                                            <p:strVal val="#ppt_x"/>
                                          </p:val>
                                        </p:tav>
                                      </p:tavLst>
                                    </p:anim>
                                    <p:anim calcmode="lin" valueType="num">
                                      <p:cBhvr additive="base">
                                        <p:cTn id="25" dur="3000" fill="hold"/>
                                        <p:tgtEl>
                                          <p:spTgt spid="23654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autoUpdateAnimBg="0"/>
      <p:bldP spid="236547" grpId="0" autoUpdateAnimBg="0"/>
      <p:bldP spid="23654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2451" name="Text Box 3">
            <a:extLst>
              <a:ext uri="{FF2B5EF4-FFF2-40B4-BE49-F238E27FC236}">
                <a16:creationId xmlns:a16="http://schemas.microsoft.com/office/drawing/2014/main" id="{975B46C0-AA91-4C4E-B162-3FD769F1A0AB}"/>
              </a:ext>
            </a:extLst>
          </p:cNvPr>
          <p:cNvSpPr txBox="1">
            <a:spLocks noChangeArrowheads="1"/>
          </p:cNvSpPr>
          <p:nvPr/>
        </p:nvSpPr>
        <p:spPr bwMode="auto">
          <a:xfrm>
            <a:off x="566738" y="3114675"/>
            <a:ext cx="1304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a:effectLst>
                  <a:outerShdw blurRad="38100" dist="38100" dir="2700000" algn="tl">
                    <a:srgbClr val="FFFFFF"/>
                  </a:outerShdw>
                </a:effectLst>
                <a:latin typeface="幼圆" panose="02010509060101010101" pitchFamily="49" charset="-122"/>
                <a:ea typeface="幼圆" panose="02010509060101010101" pitchFamily="49" charset="-122"/>
              </a:rPr>
              <a:t>按频率：</a:t>
            </a:r>
            <a:endParaRPr lang="zh-CN" altLang="en-US" sz="2400">
              <a:latin typeface="幼圆" panose="02010509060101010101" pitchFamily="49" charset="-122"/>
              <a:ea typeface="幼圆" panose="02010509060101010101" pitchFamily="49" charset="-122"/>
            </a:endParaRPr>
          </a:p>
        </p:txBody>
      </p:sp>
      <p:sp>
        <p:nvSpPr>
          <p:cNvPr id="232452" name="Text Box 4">
            <a:extLst>
              <a:ext uri="{FF2B5EF4-FFF2-40B4-BE49-F238E27FC236}">
                <a16:creationId xmlns:a16="http://schemas.microsoft.com/office/drawing/2014/main" id="{3CE9C9F2-22A9-4D63-8F5B-B8C4F515C5B4}"/>
              </a:ext>
            </a:extLst>
          </p:cNvPr>
          <p:cNvSpPr txBox="1">
            <a:spLocks noChangeArrowheads="1"/>
          </p:cNvSpPr>
          <p:nvPr/>
        </p:nvSpPr>
        <p:spPr bwMode="auto">
          <a:xfrm>
            <a:off x="1646238" y="3114675"/>
            <a:ext cx="25082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a:latin typeface="幼圆" panose="02010509060101010101" pitchFamily="49" charset="-122"/>
                <a:ea typeface="幼圆" panose="02010509060101010101" pitchFamily="49" charset="-122"/>
              </a:rPr>
              <a:t>高频管、低频管</a:t>
            </a:r>
          </a:p>
        </p:txBody>
      </p:sp>
      <p:sp>
        <p:nvSpPr>
          <p:cNvPr id="232453" name="Text Box 5">
            <a:extLst>
              <a:ext uri="{FF2B5EF4-FFF2-40B4-BE49-F238E27FC236}">
                <a16:creationId xmlns:a16="http://schemas.microsoft.com/office/drawing/2014/main" id="{85CC3509-A896-44D0-8F88-F4F910E0A41A}"/>
              </a:ext>
            </a:extLst>
          </p:cNvPr>
          <p:cNvSpPr txBox="1">
            <a:spLocks noChangeArrowheads="1"/>
          </p:cNvSpPr>
          <p:nvPr/>
        </p:nvSpPr>
        <p:spPr bwMode="auto">
          <a:xfrm>
            <a:off x="566738" y="3608388"/>
            <a:ext cx="1214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a:effectLst>
                  <a:outerShdw blurRad="38100" dist="38100" dir="2700000" algn="tl">
                    <a:srgbClr val="FFFFFF"/>
                  </a:outerShdw>
                </a:effectLst>
                <a:latin typeface="幼圆" panose="02010509060101010101" pitchFamily="49" charset="-122"/>
                <a:ea typeface="幼圆" panose="02010509060101010101" pitchFamily="49" charset="-122"/>
              </a:rPr>
              <a:t>按功率：</a:t>
            </a:r>
          </a:p>
        </p:txBody>
      </p:sp>
      <p:sp>
        <p:nvSpPr>
          <p:cNvPr id="232454" name="Text Box 6">
            <a:extLst>
              <a:ext uri="{FF2B5EF4-FFF2-40B4-BE49-F238E27FC236}">
                <a16:creationId xmlns:a16="http://schemas.microsoft.com/office/drawing/2014/main" id="{1F3D2F9D-38D7-46EB-995A-C0EF18F982D2}"/>
              </a:ext>
            </a:extLst>
          </p:cNvPr>
          <p:cNvSpPr txBox="1">
            <a:spLocks noChangeArrowheads="1"/>
          </p:cNvSpPr>
          <p:nvPr/>
        </p:nvSpPr>
        <p:spPr bwMode="auto">
          <a:xfrm>
            <a:off x="566738" y="4103688"/>
            <a:ext cx="1447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a:effectLst>
                  <a:outerShdw blurRad="38100" dist="38100" dir="2700000" algn="tl">
                    <a:srgbClr val="FFFFFF"/>
                  </a:outerShdw>
                </a:effectLst>
                <a:latin typeface="幼圆" panose="02010509060101010101" pitchFamily="49" charset="-122"/>
                <a:ea typeface="幼圆" panose="02010509060101010101" pitchFamily="49" charset="-122"/>
              </a:rPr>
              <a:t>按材料：</a:t>
            </a:r>
          </a:p>
        </p:txBody>
      </p:sp>
      <p:sp>
        <p:nvSpPr>
          <p:cNvPr id="232455" name="Text Box 7">
            <a:extLst>
              <a:ext uri="{FF2B5EF4-FFF2-40B4-BE49-F238E27FC236}">
                <a16:creationId xmlns:a16="http://schemas.microsoft.com/office/drawing/2014/main" id="{05EAB5D2-18BF-43BF-9D5D-3DE06F0626F4}"/>
              </a:ext>
            </a:extLst>
          </p:cNvPr>
          <p:cNvSpPr txBox="1">
            <a:spLocks noChangeArrowheads="1"/>
          </p:cNvSpPr>
          <p:nvPr/>
        </p:nvSpPr>
        <p:spPr bwMode="auto">
          <a:xfrm>
            <a:off x="1692275" y="3654425"/>
            <a:ext cx="2819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a:latin typeface="幼圆" panose="02010509060101010101" pitchFamily="49" charset="-122"/>
                <a:ea typeface="幼圆" panose="02010509060101010101" pitchFamily="49" charset="-122"/>
              </a:rPr>
              <a:t>小、中、大功率管</a:t>
            </a:r>
          </a:p>
        </p:txBody>
      </p:sp>
      <p:sp>
        <p:nvSpPr>
          <p:cNvPr id="232456" name="Text Box 8">
            <a:extLst>
              <a:ext uri="{FF2B5EF4-FFF2-40B4-BE49-F238E27FC236}">
                <a16:creationId xmlns:a16="http://schemas.microsoft.com/office/drawing/2014/main" id="{836396E6-DF05-4EC2-A6A3-116F33E3C11D}"/>
              </a:ext>
            </a:extLst>
          </p:cNvPr>
          <p:cNvSpPr txBox="1">
            <a:spLocks noChangeArrowheads="1"/>
          </p:cNvSpPr>
          <p:nvPr/>
        </p:nvSpPr>
        <p:spPr bwMode="auto">
          <a:xfrm>
            <a:off x="1736725" y="4149725"/>
            <a:ext cx="21034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a:latin typeface="幼圆" panose="02010509060101010101" pitchFamily="49" charset="-122"/>
                <a:ea typeface="幼圆" panose="02010509060101010101" pitchFamily="49" charset="-122"/>
              </a:rPr>
              <a:t>硅管、锗管</a:t>
            </a:r>
          </a:p>
        </p:txBody>
      </p:sp>
      <p:sp>
        <p:nvSpPr>
          <p:cNvPr id="232457" name="Text Box 9">
            <a:extLst>
              <a:ext uri="{FF2B5EF4-FFF2-40B4-BE49-F238E27FC236}">
                <a16:creationId xmlns:a16="http://schemas.microsoft.com/office/drawing/2014/main" id="{A15FA419-DF18-4274-9D09-EE47BC7E36D3}"/>
              </a:ext>
            </a:extLst>
          </p:cNvPr>
          <p:cNvSpPr txBox="1">
            <a:spLocks noChangeArrowheads="1"/>
          </p:cNvSpPr>
          <p:nvPr/>
        </p:nvSpPr>
        <p:spPr bwMode="auto">
          <a:xfrm>
            <a:off x="566738" y="4689475"/>
            <a:ext cx="1447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ffectLst>
                  <a:outerShdw blurRad="38100" dist="38100" dir="2700000" algn="tl">
                    <a:srgbClr val="FFFFFF"/>
                  </a:outerShdw>
                </a:effectLst>
                <a:latin typeface="幼圆" panose="02010509060101010101" pitchFamily="49" charset="-122"/>
                <a:ea typeface="幼圆" panose="02010509060101010101" pitchFamily="49" charset="-122"/>
              </a:rPr>
              <a:t>按类型：</a:t>
            </a:r>
          </a:p>
        </p:txBody>
      </p:sp>
      <p:sp>
        <p:nvSpPr>
          <p:cNvPr id="232458" name="Text Box 10">
            <a:extLst>
              <a:ext uri="{FF2B5EF4-FFF2-40B4-BE49-F238E27FC236}">
                <a16:creationId xmlns:a16="http://schemas.microsoft.com/office/drawing/2014/main" id="{DA480863-3639-4FB6-B3BA-B5646A2284FC}"/>
              </a:ext>
            </a:extLst>
          </p:cNvPr>
          <p:cNvSpPr txBox="1">
            <a:spLocks noChangeArrowheads="1"/>
          </p:cNvSpPr>
          <p:nvPr/>
        </p:nvSpPr>
        <p:spPr bwMode="auto">
          <a:xfrm>
            <a:off x="1736725" y="4733925"/>
            <a:ext cx="2609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dirty="0">
                <a:latin typeface="幼圆" panose="02010509060101010101" pitchFamily="49" charset="-122"/>
                <a:ea typeface="幼圆" panose="02010509060101010101" pitchFamily="49" charset="-122"/>
              </a:rPr>
              <a:t>NPN</a:t>
            </a:r>
            <a:r>
              <a:rPr lang="zh-CN" altLang="en-US" sz="2400" dirty="0">
                <a:latin typeface="幼圆" panose="02010509060101010101" pitchFamily="49" charset="-122"/>
                <a:ea typeface="幼圆" panose="02010509060101010101" pitchFamily="49" charset="-122"/>
              </a:rPr>
              <a:t>型、</a:t>
            </a:r>
            <a:r>
              <a:rPr lang="en-US" altLang="zh-CN" sz="2400" dirty="0">
                <a:latin typeface="幼圆" panose="02010509060101010101" pitchFamily="49" charset="-122"/>
                <a:ea typeface="幼圆" panose="02010509060101010101" pitchFamily="49" charset="-122"/>
              </a:rPr>
              <a:t>PNP</a:t>
            </a:r>
            <a:r>
              <a:rPr lang="zh-CN" altLang="en-US" sz="2400" dirty="0">
                <a:latin typeface="幼圆" panose="02010509060101010101" pitchFamily="49" charset="-122"/>
                <a:ea typeface="幼圆" panose="02010509060101010101" pitchFamily="49" charset="-122"/>
              </a:rPr>
              <a:t>型</a:t>
            </a:r>
          </a:p>
        </p:txBody>
      </p:sp>
      <p:sp>
        <p:nvSpPr>
          <p:cNvPr id="232459" name="Text Box 11">
            <a:extLst>
              <a:ext uri="{FF2B5EF4-FFF2-40B4-BE49-F238E27FC236}">
                <a16:creationId xmlns:a16="http://schemas.microsoft.com/office/drawing/2014/main" id="{AC468584-1C6A-4C9E-A38D-B620F8901C50}"/>
              </a:ext>
            </a:extLst>
          </p:cNvPr>
          <p:cNvSpPr txBox="1">
            <a:spLocks noChangeArrowheads="1"/>
          </p:cNvSpPr>
          <p:nvPr/>
        </p:nvSpPr>
        <p:spPr bwMode="auto">
          <a:xfrm>
            <a:off x="566738" y="1368773"/>
            <a:ext cx="7696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dirty="0">
                <a:solidFill>
                  <a:srgbClr val="990000"/>
                </a:solidFill>
                <a:latin typeface="幼圆" panose="02010509060101010101" pitchFamily="49" charset="-122"/>
                <a:ea typeface="幼圆" panose="02010509060101010101" pitchFamily="49" charset="-122"/>
              </a:rPr>
              <a:t>半导体三极管</a:t>
            </a:r>
            <a:r>
              <a:rPr lang="en-US" altLang="zh-CN" sz="2800" dirty="0">
                <a:solidFill>
                  <a:srgbClr val="990000"/>
                </a:solidFill>
                <a:latin typeface="幼圆" panose="02010509060101010101" pitchFamily="49" charset="-122"/>
                <a:ea typeface="幼圆" panose="02010509060101010101" pitchFamily="49" charset="-122"/>
              </a:rPr>
              <a:t>: </a:t>
            </a:r>
            <a:r>
              <a:rPr lang="zh-CN" altLang="en-US" sz="2800" dirty="0">
                <a:latin typeface="幼圆" panose="02010509060101010101" pitchFamily="49" charset="-122"/>
                <a:ea typeface="幼圆" panose="02010509060101010101" pitchFamily="49" charset="-122"/>
              </a:rPr>
              <a:t>是具有电流放大功能的元件</a:t>
            </a:r>
          </a:p>
        </p:txBody>
      </p:sp>
      <p:sp>
        <p:nvSpPr>
          <p:cNvPr id="232460" name="Text Box 12">
            <a:extLst>
              <a:ext uri="{FF2B5EF4-FFF2-40B4-BE49-F238E27FC236}">
                <a16:creationId xmlns:a16="http://schemas.microsoft.com/office/drawing/2014/main" id="{C0D117D0-59E9-40B6-84E0-FC56663D16A1}"/>
              </a:ext>
            </a:extLst>
          </p:cNvPr>
          <p:cNvSpPr txBox="1">
            <a:spLocks noChangeArrowheads="1"/>
          </p:cNvSpPr>
          <p:nvPr/>
        </p:nvSpPr>
        <p:spPr bwMode="auto">
          <a:xfrm>
            <a:off x="540774" y="2261216"/>
            <a:ext cx="2016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990000"/>
                </a:solidFill>
                <a:latin typeface="幼圆" panose="02010509060101010101" pitchFamily="49" charset="-122"/>
                <a:ea typeface="幼圆" panose="02010509060101010101" pitchFamily="49" charset="-122"/>
              </a:rPr>
              <a:t>三极管分类：</a:t>
            </a:r>
          </a:p>
        </p:txBody>
      </p:sp>
      <p:graphicFrame>
        <p:nvGraphicFramePr>
          <p:cNvPr id="232461" name="Object 13">
            <a:extLst>
              <a:ext uri="{FF2B5EF4-FFF2-40B4-BE49-F238E27FC236}">
                <a16:creationId xmlns:a16="http://schemas.microsoft.com/office/drawing/2014/main" id="{D7EA818D-1A62-4BBB-80C6-A2C3DBBA022D}"/>
              </a:ext>
            </a:extLst>
          </p:cNvPr>
          <p:cNvGraphicFramePr>
            <a:graphicFrameLocks noChangeAspect="1"/>
          </p:cNvGraphicFramePr>
          <p:nvPr>
            <p:extLst>
              <p:ext uri="{D42A27DB-BD31-4B8C-83A1-F6EECF244321}">
                <p14:modId xmlns:p14="http://schemas.microsoft.com/office/powerpoint/2010/main" val="2466733226"/>
              </p:ext>
            </p:extLst>
          </p:nvPr>
        </p:nvGraphicFramePr>
        <p:xfrm>
          <a:off x="4572000" y="2349500"/>
          <a:ext cx="3614738" cy="3479800"/>
        </p:xfrm>
        <a:graphic>
          <a:graphicData uri="http://schemas.openxmlformats.org/presentationml/2006/ole">
            <mc:AlternateContent xmlns:mc="http://schemas.openxmlformats.org/markup-compatibility/2006">
              <mc:Choice xmlns:v="urn:schemas-microsoft-com:vml" Requires="v">
                <p:oleObj spid="_x0000_s12298" name="位图图像" r:id="rId6" imgW="2048161" imgH="1971950" progId="Paint.Picture">
                  <p:embed/>
                </p:oleObj>
              </mc:Choice>
              <mc:Fallback>
                <p:oleObj name="位图图像" r:id="rId6" imgW="2048161" imgH="1971950" progId="Paint.Picture">
                  <p:embed/>
                  <p:pic>
                    <p:nvPicPr>
                      <p:cNvPr id="232461" name="Object 13">
                        <a:extLst>
                          <a:ext uri="{FF2B5EF4-FFF2-40B4-BE49-F238E27FC236}">
                            <a16:creationId xmlns:a16="http://schemas.microsoft.com/office/drawing/2014/main" id="{D7EA818D-1A62-4BBB-80C6-A2C3DBBA02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349500"/>
                        <a:ext cx="3614738" cy="347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2462" name="Rectangle 14">
            <a:extLst>
              <a:ext uri="{FF2B5EF4-FFF2-40B4-BE49-F238E27FC236}">
                <a16:creationId xmlns:a16="http://schemas.microsoft.com/office/drawing/2014/main" id="{5446572C-DBC9-4668-A94E-BA46DAFC8EDB}"/>
              </a:ext>
            </a:extLst>
          </p:cNvPr>
          <p:cNvSpPr>
            <a:spLocks noChangeArrowheads="1"/>
          </p:cNvSpPr>
          <p:nvPr/>
        </p:nvSpPr>
        <p:spPr bwMode="auto">
          <a:xfrm>
            <a:off x="566738" y="492126"/>
            <a:ext cx="7019925" cy="5191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altLang="zh-CN" sz="2800" dirty="0">
                <a:effectLst>
                  <a:outerShdw blurRad="38100" dist="38100" dir="2700000" algn="tl">
                    <a:srgbClr val="C0C0C0"/>
                  </a:outerShdw>
                </a:effectLst>
                <a:latin typeface="华文中宋" panose="02010600040101010101" pitchFamily="2" charset="-122"/>
                <a:ea typeface="华文中宋" panose="02010600040101010101" pitchFamily="2" charset="-122"/>
              </a:rPr>
              <a:t>BJT—</a:t>
            </a:r>
            <a:r>
              <a:rPr lang="zh-CN" altLang="en-US" sz="2800" dirty="0">
                <a:effectLst>
                  <a:outerShdw blurRad="38100" dist="38100" dir="2700000" algn="tl">
                    <a:srgbClr val="C0C0C0"/>
                  </a:outerShdw>
                </a:effectLst>
                <a:latin typeface="华文中宋" panose="02010600040101010101" pitchFamily="2" charset="-122"/>
                <a:ea typeface="华文中宋" panose="02010600040101010101" pitchFamily="2" charset="-122"/>
              </a:rPr>
              <a:t>双结晶体管</a:t>
            </a:r>
          </a:p>
        </p:txBody>
      </p:sp>
    </p:spTree>
  </p:cSld>
  <p:clrMapOvr>
    <a:masterClrMapping/>
  </p:clrMapOvr>
  <p:transition spd="slow">
    <p:wedge/>
    <p:sndAc>
      <p:stSnd>
        <p:snd r:embed="rId3" name="PROJCTOR.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2462"/>
                                        </p:tgtEl>
                                        <p:attrNameLst>
                                          <p:attrName>style.visibility</p:attrName>
                                        </p:attrNameLst>
                                      </p:cBhvr>
                                      <p:to>
                                        <p:strVal val="visible"/>
                                      </p:to>
                                    </p:set>
                                    <p:animEffect transition="in" filter="wipe(left)">
                                      <p:cBhvr>
                                        <p:cTn id="7" dur="3000"/>
                                        <p:tgtEl>
                                          <p:spTgt spid="2324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2459"/>
                                        </p:tgtEl>
                                        <p:attrNameLst>
                                          <p:attrName>style.visibility</p:attrName>
                                        </p:attrNameLst>
                                      </p:cBhvr>
                                      <p:to>
                                        <p:strVal val="visible"/>
                                      </p:to>
                                    </p:set>
                                    <p:animEffect transition="in" filter="wipe(left)">
                                      <p:cBhvr>
                                        <p:cTn id="12" dur="3000"/>
                                        <p:tgtEl>
                                          <p:spTgt spid="2324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2460"/>
                                        </p:tgtEl>
                                        <p:attrNameLst>
                                          <p:attrName>style.visibility</p:attrName>
                                        </p:attrNameLst>
                                      </p:cBhvr>
                                      <p:to>
                                        <p:strVal val="visible"/>
                                      </p:to>
                                    </p:set>
                                    <p:animEffect transition="in" filter="wipe(left)">
                                      <p:cBhvr>
                                        <p:cTn id="17" dur="2000"/>
                                        <p:tgtEl>
                                          <p:spTgt spid="232460"/>
                                        </p:tgtEl>
                                      </p:cBhvr>
                                    </p:animEffect>
                                  </p:childTnLst>
                                  <p:subTnLst>
                                    <p:audio>
                                      <p:cMediaNode>
                                        <p:cTn display="0" masterRel="sameClick">
                                          <p:stCondLst>
                                            <p:cond evt="begin" delay="0">
                                              <p:tn val="15"/>
                                            </p:cond>
                                          </p:stCondLst>
                                          <p:endCondLst>
                                            <p:cond evt="onStopAudio" delay="0">
                                              <p:tgtEl>
                                                <p:sldTgt/>
                                              </p:tgtEl>
                                            </p:cond>
                                          </p:endCondLst>
                                        </p:cTn>
                                        <p:tgtEl>
                                          <p:sndTgt r:embed="rId4" name="type.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nodeType="clickEffect">
                                  <p:stCondLst>
                                    <p:cond delay="0"/>
                                  </p:stCondLst>
                                  <p:childTnLst>
                                    <p:set>
                                      <p:cBhvr>
                                        <p:cTn id="21" dur="1" fill="hold">
                                          <p:stCondLst>
                                            <p:cond delay="0"/>
                                          </p:stCondLst>
                                        </p:cTn>
                                        <p:tgtEl>
                                          <p:spTgt spid="232461"/>
                                        </p:tgtEl>
                                        <p:attrNameLst>
                                          <p:attrName>style.visibility</p:attrName>
                                        </p:attrNameLst>
                                      </p:cBhvr>
                                      <p:to>
                                        <p:strVal val="visible"/>
                                      </p:to>
                                    </p:set>
                                    <p:animEffect transition="in" filter="wedge">
                                      <p:cBhvr>
                                        <p:cTn id="22" dur="2000"/>
                                        <p:tgtEl>
                                          <p:spTgt spid="232461"/>
                                        </p:tgtEl>
                                      </p:cBhvr>
                                    </p:animEffect>
                                  </p:childTnLst>
                                  <p:subTnLst>
                                    <p:audio>
                                      <p:cMediaNode>
                                        <p:cTn display="0" masterRel="sameClick">
                                          <p:stCondLst>
                                            <p:cond evt="begin" delay="0">
                                              <p:tn val="20"/>
                                            </p:cond>
                                          </p:stCondLst>
                                          <p:endCondLst>
                                            <p:cond evt="onStopAudio" delay="0">
                                              <p:tgtEl>
                                                <p:sldTgt/>
                                              </p:tgtEl>
                                            </p:cond>
                                          </p:endCondLst>
                                        </p:cTn>
                                        <p:tgtEl>
                                          <p:sndTgt r:embed="rId5" name="CHIMES.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2451"/>
                                        </p:tgtEl>
                                        <p:attrNameLst>
                                          <p:attrName>style.visibility</p:attrName>
                                        </p:attrNameLst>
                                      </p:cBhvr>
                                      <p:to>
                                        <p:strVal val="visible"/>
                                      </p:to>
                                    </p:set>
                                    <p:animEffect transition="in" filter="wipe(left)">
                                      <p:cBhvr>
                                        <p:cTn id="27" dur="2000"/>
                                        <p:tgtEl>
                                          <p:spTgt spid="232451"/>
                                        </p:tgtEl>
                                      </p:cBhvr>
                                    </p:animEffect>
                                  </p:childTnLst>
                                  <p:subTnLst>
                                    <p:audio>
                                      <p:cMediaNode>
                                        <p:cTn display="0" masterRel="sameClick">
                                          <p:stCondLst>
                                            <p:cond evt="begin" delay="0">
                                              <p:tn val="25"/>
                                            </p:cond>
                                          </p:stCondLst>
                                          <p:endCondLst>
                                            <p:cond evt="onStopAudio" delay="0">
                                              <p:tgtEl>
                                                <p:sldTgt/>
                                              </p:tgtEl>
                                            </p:cond>
                                          </p:endCondLst>
                                        </p:cTn>
                                        <p:tgtEl>
                                          <p:sndTgt r:embed="rId4" name="type.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2452"/>
                                        </p:tgtEl>
                                        <p:attrNameLst>
                                          <p:attrName>style.visibility</p:attrName>
                                        </p:attrNameLst>
                                      </p:cBhvr>
                                      <p:to>
                                        <p:strVal val="visible"/>
                                      </p:to>
                                    </p:set>
                                    <p:animEffect transition="in" filter="wipe(left)">
                                      <p:cBhvr>
                                        <p:cTn id="32" dur="2000"/>
                                        <p:tgtEl>
                                          <p:spTgt spid="23245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2453"/>
                                        </p:tgtEl>
                                        <p:attrNameLst>
                                          <p:attrName>style.visibility</p:attrName>
                                        </p:attrNameLst>
                                      </p:cBhvr>
                                      <p:to>
                                        <p:strVal val="visible"/>
                                      </p:to>
                                    </p:set>
                                    <p:animEffect transition="in" filter="wipe(left)">
                                      <p:cBhvr>
                                        <p:cTn id="37" dur="2000"/>
                                        <p:tgtEl>
                                          <p:spTgt spid="232453"/>
                                        </p:tgtEl>
                                      </p:cBhvr>
                                    </p:animEffect>
                                  </p:childTnLst>
                                  <p:subTnLst>
                                    <p:audio>
                                      <p:cMediaNode>
                                        <p:cTn display="0" masterRel="sameClick">
                                          <p:stCondLst>
                                            <p:cond evt="begin" delay="0">
                                              <p:tn val="35"/>
                                            </p:cond>
                                          </p:stCondLst>
                                          <p:endCondLst>
                                            <p:cond evt="onStopAudio" delay="0">
                                              <p:tgtEl>
                                                <p:sldTgt/>
                                              </p:tgtEl>
                                            </p:cond>
                                          </p:endCondLst>
                                        </p:cTn>
                                        <p:tgtEl>
                                          <p:sndTgt r:embed="rId4" name="type.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2455"/>
                                        </p:tgtEl>
                                        <p:attrNameLst>
                                          <p:attrName>style.visibility</p:attrName>
                                        </p:attrNameLst>
                                      </p:cBhvr>
                                      <p:to>
                                        <p:strVal val="visible"/>
                                      </p:to>
                                    </p:set>
                                    <p:animEffect transition="in" filter="wipe(left)">
                                      <p:cBhvr>
                                        <p:cTn id="42" dur="2000"/>
                                        <p:tgtEl>
                                          <p:spTgt spid="23245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2454"/>
                                        </p:tgtEl>
                                        <p:attrNameLst>
                                          <p:attrName>style.visibility</p:attrName>
                                        </p:attrNameLst>
                                      </p:cBhvr>
                                      <p:to>
                                        <p:strVal val="visible"/>
                                      </p:to>
                                    </p:set>
                                    <p:animEffect transition="in" filter="wipe(left)">
                                      <p:cBhvr>
                                        <p:cTn id="47" dur="2000"/>
                                        <p:tgtEl>
                                          <p:spTgt spid="232454"/>
                                        </p:tgtEl>
                                      </p:cBhvr>
                                    </p:animEffect>
                                  </p:childTnLst>
                                  <p:subTnLst>
                                    <p:audio>
                                      <p:cMediaNode>
                                        <p:cTn display="0" masterRel="sameClick">
                                          <p:stCondLst>
                                            <p:cond evt="begin" delay="0">
                                              <p:tn val="45"/>
                                            </p:cond>
                                          </p:stCondLst>
                                          <p:endCondLst>
                                            <p:cond evt="onStopAudio" delay="0">
                                              <p:tgtEl>
                                                <p:sldTgt/>
                                              </p:tgtEl>
                                            </p:cond>
                                          </p:endCondLst>
                                        </p:cTn>
                                        <p:tgtEl>
                                          <p:sndTgt r:embed="rId4" name="type.wav"/>
                                        </p:tgtEl>
                                      </p:cMediaNode>
                                    </p:audio>
                                  </p:sub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2456"/>
                                        </p:tgtEl>
                                        <p:attrNameLst>
                                          <p:attrName>style.visibility</p:attrName>
                                        </p:attrNameLst>
                                      </p:cBhvr>
                                      <p:to>
                                        <p:strVal val="visible"/>
                                      </p:to>
                                    </p:set>
                                    <p:animEffect transition="in" filter="wipe(left)">
                                      <p:cBhvr>
                                        <p:cTn id="52" dur="2000"/>
                                        <p:tgtEl>
                                          <p:spTgt spid="23245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2457"/>
                                        </p:tgtEl>
                                        <p:attrNameLst>
                                          <p:attrName>style.visibility</p:attrName>
                                        </p:attrNameLst>
                                      </p:cBhvr>
                                      <p:to>
                                        <p:strVal val="visible"/>
                                      </p:to>
                                    </p:set>
                                    <p:animEffect transition="in" filter="wipe(left)">
                                      <p:cBhvr>
                                        <p:cTn id="57" dur="2000"/>
                                        <p:tgtEl>
                                          <p:spTgt spid="232457"/>
                                        </p:tgtEl>
                                      </p:cBhvr>
                                    </p:animEffect>
                                  </p:childTnLst>
                                  <p:subTnLst>
                                    <p:audio>
                                      <p:cMediaNode>
                                        <p:cTn display="0" masterRel="sameClick">
                                          <p:stCondLst>
                                            <p:cond evt="begin" delay="0">
                                              <p:tn val="55"/>
                                            </p:cond>
                                          </p:stCondLst>
                                          <p:endCondLst>
                                            <p:cond evt="onStopAudio" delay="0">
                                              <p:tgtEl>
                                                <p:sldTgt/>
                                              </p:tgtEl>
                                            </p:cond>
                                          </p:endCondLst>
                                        </p:cTn>
                                        <p:tgtEl>
                                          <p:sndTgt r:embed="rId4" name="type.wav"/>
                                        </p:tgtEl>
                                      </p:cMediaNode>
                                    </p:audio>
                                  </p:sub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32458"/>
                                        </p:tgtEl>
                                        <p:attrNameLst>
                                          <p:attrName>style.visibility</p:attrName>
                                        </p:attrNameLst>
                                      </p:cBhvr>
                                      <p:to>
                                        <p:strVal val="visible"/>
                                      </p:to>
                                    </p:set>
                                    <p:animEffect transition="in" filter="wipe(left)">
                                      <p:cBhvr>
                                        <p:cTn id="62" dur="2000"/>
                                        <p:tgtEl>
                                          <p:spTgt spid="232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autoUpdateAnimBg="0"/>
      <p:bldP spid="232452" grpId="0" autoUpdateAnimBg="0"/>
      <p:bldP spid="232453" grpId="0" autoUpdateAnimBg="0"/>
      <p:bldP spid="232454" grpId="0" autoUpdateAnimBg="0"/>
      <p:bldP spid="232455" grpId="0" autoUpdateAnimBg="0"/>
      <p:bldP spid="232456" grpId="0" autoUpdateAnimBg="0"/>
      <p:bldP spid="232457" grpId="0" autoUpdateAnimBg="0"/>
      <p:bldP spid="232458" grpId="0" autoUpdateAnimBg="0"/>
      <p:bldP spid="232459" grpId="0" autoUpdateAnimBg="0"/>
      <p:bldP spid="232460" grpId="0" autoUpdateAnimBg="0"/>
      <p:bldP spid="23246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942FC2E-0028-42DA-95F4-D868DBBDDBBD}"/>
              </a:ext>
            </a:extLst>
          </p:cNvPr>
          <p:cNvSpPr>
            <a:spLocks noGrp="1" noChangeArrowheads="1"/>
          </p:cNvSpPr>
          <p:nvPr>
            <p:ph type="title"/>
          </p:nvPr>
        </p:nvSpPr>
        <p:spPr/>
        <p:txBody>
          <a:bodyPr/>
          <a:lstStyle/>
          <a:p>
            <a:r>
              <a:rPr lang="zh-CN" altLang="en-US"/>
              <a:t>晶体管的电路符号</a:t>
            </a:r>
          </a:p>
        </p:txBody>
      </p:sp>
      <p:graphicFrame>
        <p:nvGraphicFramePr>
          <p:cNvPr id="34819" name="Object 3">
            <a:extLst>
              <a:ext uri="{FF2B5EF4-FFF2-40B4-BE49-F238E27FC236}">
                <a16:creationId xmlns:a16="http://schemas.microsoft.com/office/drawing/2014/main" id="{FCF4BA5C-8BFF-4B2B-BB0F-323346324F01}"/>
              </a:ext>
            </a:extLst>
          </p:cNvPr>
          <p:cNvGraphicFramePr>
            <a:graphicFrameLocks noChangeAspect="1"/>
          </p:cNvGraphicFramePr>
          <p:nvPr>
            <p:extLst>
              <p:ext uri="{D42A27DB-BD31-4B8C-83A1-F6EECF244321}">
                <p14:modId xmlns:p14="http://schemas.microsoft.com/office/powerpoint/2010/main" val="107646922"/>
              </p:ext>
            </p:extLst>
          </p:nvPr>
        </p:nvGraphicFramePr>
        <p:xfrm>
          <a:off x="545903" y="2060848"/>
          <a:ext cx="7848600" cy="3275013"/>
        </p:xfrm>
        <a:graphic>
          <a:graphicData uri="http://schemas.openxmlformats.org/presentationml/2006/ole">
            <mc:AlternateContent xmlns:mc="http://schemas.openxmlformats.org/markup-compatibility/2006">
              <mc:Choice xmlns:v="urn:schemas-microsoft-com:vml" Requires="v">
                <p:oleObj spid="_x0000_s13322" name="BMP 图象" r:id="rId3" imgW="5180952" imgH="2161905" progId="Paint.Picture">
                  <p:embed/>
                </p:oleObj>
              </mc:Choice>
              <mc:Fallback>
                <p:oleObj name="BMP 图象" r:id="rId3" imgW="5180952" imgH="2161905" progId="Paint.Picture">
                  <p:embed/>
                  <p:pic>
                    <p:nvPicPr>
                      <p:cNvPr id="34819" name="Object 3">
                        <a:extLst>
                          <a:ext uri="{FF2B5EF4-FFF2-40B4-BE49-F238E27FC236}">
                            <a16:creationId xmlns:a16="http://schemas.microsoft.com/office/drawing/2014/main" id="{FCF4BA5C-8BFF-4B2B-BB0F-323346324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903" y="2060848"/>
                        <a:ext cx="7848600" cy="327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84">
            <a:extLst>
              <a:ext uri="{FF2B5EF4-FFF2-40B4-BE49-F238E27FC236}">
                <a16:creationId xmlns:a16="http://schemas.microsoft.com/office/drawing/2014/main" id="{B06965AA-AE0E-4D7C-AAB4-4B769A67A71F}"/>
              </a:ext>
            </a:extLst>
          </p:cNvPr>
          <p:cNvSpPr txBox="1">
            <a:spLocks noChangeArrowheads="1"/>
          </p:cNvSpPr>
          <p:nvPr/>
        </p:nvSpPr>
        <p:spPr bwMode="auto">
          <a:xfrm>
            <a:off x="1138872" y="5445224"/>
            <a:ext cx="6911975" cy="369332"/>
          </a:xfrm>
          <a:prstGeom prst="rect">
            <a:avLst/>
          </a:prstGeom>
          <a:solidFill>
            <a:srgbClr val="FFFFFF"/>
          </a:solidFill>
          <a:ln w="1905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dirty="0">
                <a:solidFill>
                  <a:srgbClr val="FF0000"/>
                </a:solidFill>
                <a:latin typeface="幼圆" panose="02010509060101010101" pitchFamily="49" charset="-122"/>
                <a:ea typeface="幼圆" panose="02010509060101010101" pitchFamily="49" charset="-122"/>
              </a:rPr>
              <a:t>发射极箭头表示：当发射结正偏时，电流的流向。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0FC0BCF-64C2-452E-A1BC-FE292C4A5380}"/>
              </a:ext>
            </a:extLst>
          </p:cNvPr>
          <p:cNvSpPr>
            <a:spLocks noChangeArrowheads="1"/>
          </p:cNvSpPr>
          <p:nvPr/>
        </p:nvSpPr>
        <p:spPr bwMode="auto">
          <a:xfrm>
            <a:off x="203200" y="1058863"/>
            <a:ext cx="7772400" cy="533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002060"/>
                </a:solidFill>
                <a:latin typeface="幼圆" panose="02010509060101010101" pitchFamily="49" charset="-122"/>
                <a:ea typeface="幼圆" panose="02010509060101010101" pitchFamily="49" charset="-122"/>
              </a:rPr>
              <a:t>1</a:t>
            </a:r>
            <a:r>
              <a:rPr lang="zh-CN" altLang="en-US" sz="2800" dirty="0">
                <a:solidFill>
                  <a:srgbClr val="002060"/>
                </a:solidFill>
                <a:latin typeface="幼圆" panose="02010509060101010101" pitchFamily="49" charset="-122"/>
                <a:ea typeface="幼圆" panose="02010509060101010101" pitchFamily="49" charset="-122"/>
              </a:rPr>
              <a:t>、晶体管处于放大状态的工作条件</a:t>
            </a:r>
          </a:p>
        </p:txBody>
      </p:sp>
      <p:sp>
        <p:nvSpPr>
          <p:cNvPr id="11267" name="Rectangle 3">
            <a:extLst>
              <a:ext uri="{FF2B5EF4-FFF2-40B4-BE49-F238E27FC236}">
                <a16:creationId xmlns:a16="http://schemas.microsoft.com/office/drawing/2014/main" id="{AC471767-3CCC-4051-8B72-1AEBBA7B6F1D}"/>
              </a:ext>
            </a:extLst>
          </p:cNvPr>
          <p:cNvSpPr>
            <a:spLocks noChangeArrowheads="1"/>
          </p:cNvSpPr>
          <p:nvPr/>
        </p:nvSpPr>
        <p:spPr bwMode="auto">
          <a:xfrm>
            <a:off x="457200" y="4997760"/>
            <a:ext cx="1371600" cy="533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1pPr>
            <a:lvl2pPr marL="742950" indent="-28575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2pPr>
            <a:lvl3pPr marL="11430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3pPr>
            <a:lvl4pPr marL="16002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4pPr>
            <a:lvl5pPr marL="20574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9pPr>
          </a:lstStyle>
          <a:p>
            <a:pPr eaLnBrk="1" hangingPunct="1">
              <a:buFontTx/>
              <a:buNone/>
            </a:pPr>
            <a:r>
              <a:rPr lang="en-US" altLang="zh-CN" sz="2800" b="0">
                <a:solidFill>
                  <a:srgbClr val="002060"/>
                </a:solidFill>
                <a:latin typeface="黑体" panose="02010609060101010101" pitchFamily="49" charset="-122"/>
                <a:ea typeface="黑体" panose="02010609060101010101" pitchFamily="49" charset="-122"/>
              </a:rPr>
              <a:t>PNP</a:t>
            </a:r>
            <a:r>
              <a:rPr lang="zh-CN" altLang="en-US" sz="2800" b="0">
                <a:solidFill>
                  <a:srgbClr val="002060"/>
                </a:solidFill>
                <a:latin typeface="黑体" panose="02010609060101010101" pitchFamily="49" charset="-122"/>
                <a:ea typeface="黑体" panose="02010609060101010101" pitchFamily="49" charset="-122"/>
              </a:rPr>
              <a:t>管</a:t>
            </a:r>
          </a:p>
        </p:txBody>
      </p:sp>
      <p:graphicFrame>
        <p:nvGraphicFramePr>
          <p:cNvPr id="11268" name="Object 4">
            <a:extLst>
              <a:ext uri="{FF2B5EF4-FFF2-40B4-BE49-F238E27FC236}">
                <a16:creationId xmlns:a16="http://schemas.microsoft.com/office/drawing/2014/main" id="{74BC0674-2266-4E45-81E3-FA24902A151D}"/>
              </a:ext>
            </a:extLst>
          </p:cNvPr>
          <p:cNvGraphicFramePr>
            <a:graphicFrameLocks noChangeAspect="1"/>
          </p:cNvGraphicFramePr>
          <p:nvPr>
            <p:extLst>
              <p:ext uri="{D42A27DB-BD31-4B8C-83A1-F6EECF244321}">
                <p14:modId xmlns:p14="http://schemas.microsoft.com/office/powerpoint/2010/main" val="1127453834"/>
              </p:ext>
            </p:extLst>
          </p:nvPr>
        </p:nvGraphicFramePr>
        <p:xfrm>
          <a:off x="1981200" y="2582862"/>
          <a:ext cx="1295400" cy="517525"/>
        </p:xfrm>
        <a:graphic>
          <a:graphicData uri="http://schemas.openxmlformats.org/presentationml/2006/ole">
            <mc:AlternateContent xmlns:mc="http://schemas.openxmlformats.org/markup-compatibility/2006">
              <mc:Choice xmlns:v="urn:schemas-microsoft-com:vml" Requires="v">
                <p:oleObj spid="_x0000_s14378" name="公式" r:id="rId3" imgW="558558" imgH="215806" progId="Equation.3">
                  <p:embed/>
                </p:oleObj>
              </mc:Choice>
              <mc:Fallback>
                <p:oleObj name="公式" r:id="rId3" imgW="558558" imgH="215806" progId="Equation.3">
                  <p:embed/>
                  <p:pic>
                    <p:nvPicPr>
                      <p:cNvPr id="11268" name="Object 4">
                        <a:extLst>
                          <a:ext uri="{FF2B5EF4-FFF2-40B4-BE49-F238E27FC236}">
                            <a16:creationId xmlns:a16="http://schemas.microsoft.com/office/drawing/2014/main" id="{74BC0674-2266-4E45-81E3-FA24902A1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582862"/>
                        <a:ext cx="1295400" cy="517525"/>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5">
            <a:extLst>
              <a:ext uri="{FF2B5EF4-FFF2-40B4-BE49-F238E27FC236}">
                <a16:creationId xmlns:a16="http://schemas.microsoft.com/office/drawing/2014/main" id="{505227F6-9C70-4331-8654-4581166AB839}"/>
              </a:ext>
            </a:extLst>
          </p:cNvPr>
          <p:cNvGraphicFramePr>
            <a:graphicFrameLocks noChangeAspect="1"/>
          </p:cNvGraphicFramePr>
          <p:nvPr>
            <p:extLst>
              <p:ext uri="{D42A27DB-BD31-4B8C-83A1-F6EECF244321}">
                <p14:modId xmlns:p14="http://schemas.microsoft.com/office/powerpoint/2010/main" val="851436520"/>
              </p:ext>
            </p:extLst>
          </p:nvPr>
        </p:nvGraphicFramePr>
        <p:xfrm>
          <a:off x="2006600" y="4746935"/>
          <a:ext cx="1295400" cy="517525"/>
        </p:xfrm>
        <a:graphic>
          <a:graphicData uri="http://schemas.openxmlformats.org/presentationml/2006/ole">
            <mc:AlternateContent xmlns:mc="http://schemas.openxmlformats.org/markup-compatibility/2006">
              <mc:Choice xmlns:v="urn:schemas-microsoft-com:vml" Requires="v">
                <p:oleObj spid="_x0000_s14379" name="公式" r:id="rId5" imgW="558558" imgH="215806" progId="Equation.3">
                  <p:embed/>
                </p:oleObj>
              </mc:Choice>
              <mc:Fallback>
                <p:oleObj name="公式" r:id="rId5" imgW="558558" imgH="215806" progId="Equation.3">
                  <p:embed/>
                  <p:pic>
                    <p:nvPicPr>
                      <p:cNvPr id="11269" name="Object 5">
                        <a:extLst>
                          <a:ext uri="{FF2B5EF4-FFF2-40B4-BE49-F238E27FC236}">
                            <a16:creationId xmlns:a16="http://schemas.microsoft.com/office/drawing/2014/main" id="{505227F6-9C70-4331-8654-4581166AB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6600" y="4746935"/>
                        <a:ext cx="1295400" cy="517525"/>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6">
            <a:extLst>
              <a:ext uri="{FF2B5EF4-FFF2-40B4-BE49-F238E27FC236}">
                <a16:creationId xmlns:a16="http://schemas.microsoft.com/office/drawing/2014/main" id="{FE31B45B-338E-4C49-BF27-E62760490BEE}"/>
              </a:ext>
            </a:extLst>
          </p:cNvPr>
          <p:cNvGraphicFramePr>
            <a:graphicFrameLocks noChangeAspect="1"/>
          </p:cNvGraphicFramePr>
          <p:nvPr>
            <p:extLst>
              <p:ext uri="{D42A27DB-BD31-4B8C-83A1-F6EECF244321}">
                <p14:modId xmlns:p14="http://schemas.microsoft.com/office/powerpoint/2010/main" val="3196126604"/>
              </p:ext>
            </p:extLst>
          </p:nvPr>
        </p:nvGraphicFramePr>
        <p:xfrm>
          <a:off x="1981200" y="3421062"/>
          <a:ext cx="1346200" cy="550863"/>
        </p:xfrm>
        <a:graphic>
          <a:graphicData uri="http://schemas.openxmlformats.org/presentationml/2006/ole">
            <mc:AlternateContent xmlns:mc="http://schemas.openxmlformats.org/markup-compatibility/2006">
              <mc:Choice xmlns:v="urn:schemas-microsoft-com:vml" Requires="v">
                <p:oleObj spid="_x0000_s14380" name="公式" r:id="rId7" imgW="558800" imgH="228600" progId="Equation.3">
                  <p:embed/>
                </p:oleObj>
              </mc:Choice>
              <mc:Fallback>
                <p:oleObj name="公式" r:id="rId7" imgW="558800" imgH="228600" progId="Equation.3">
                  <p:embed/>
                  <p:pic>
                    <p:nvPicPr>
                      <p:cNvPr id="11270" name="Object 6">
                        <a:extLst>
                          <a:ext uri="{FF2B5EF4-FFF2-40B4-BE49-F238E27FC236}">
                            <a16:creationId xmlns:a16="http://schemas.microsoft.com/office/drawing/2014/main" id="{FE31B45B-338E-4C49-BF27-E62760490B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3421062"/>
                        <a:ext cx="1346200" cy="550863"/>
                      </a:xfrm>
                      <a:prstGeom prst="rect">
                        <a:avLst/>
                      </a:prstGeom>
                      <a:solidFill>
                        <a:srgbClr val="FFFFFF"/>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1" name="Object 7">
            <a:extLst>
              <a:ext uri="{FF2B5EF4-FFF2-40B4-BE49-F238E27FC236}">
                <a16:creationId xmlns:a16="http://schemas.microsoft.com/office/drawing/2014/main" id="{3C9DF69F-6C36-4C4E-B73A-23E90A442A67}"/>
              </a:ext>
            </a:extLst>
          </p:cNvPr>
          <p:cNvGraphicFramePr>
            <a:graphicFrameLocks noChangeAspect="1"/>
          </p:cNvGraphicFramePr>
          <p:nvPr>
            <p:extLst>
              <p:ext uri="{D42A27DB-BD31-4B8C-83A1-F6EECF244321}">
                <p14:modId xmlns:p14="http://schemas.microsoft.com/office/powerpoint/2010/main" val="638029629"/>
              </p:ext>
            </p:extLst>
          </p:nvPr>
        </p:nvGraphicFramePr>
        <p:xfrm>
          <a:off x="2006600" y="5523705"/>
          <a:ext cx="1346200" cy="550863"/>
        </p:xfrm>
        <a:graphic>
          <a:graphicData uri="http://schemas.openxmlformats.org/presentationml/2006/ole">
            <mc:AlternateContent xmlns:mc="http://schemas.openxmlformats.org/markup-compatibility/2006">
              <mc:Choice xmlns:v="urn:schemas-microsoft-com:vml" Requires="v">
                <p:oleObj spid="_x0000_s14381" name="公式" r:id="rId9" imgW="558800" imgH="228600" progId="Equation.3">
                  <p:embed/>
                </p:oleObj>
              </mc:Choice>
              <mc:Fallback>
                <p:oleObj name="公式" r:id="rId9" imgW="558800" imgH="228600" progId="Equation.3">
                  <p:embed/>
                  <p:pic>
                    <p:nvPicPr>
                      <p:cNvPr id="11271" name="Object 7">
                        <a:extLst>
                          <a:ext uri="{FF2B5EF4-FFF2-40B4-BE49-F238E27FC236}">
                            <a16:creationId xmlns:a16="http://schemas.microsoft.com/office/drawing/2014/main" id="{3C9DF69F-6C36-4C4E-B73A-23E90A442A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6600" y="5523705"/>
                        <a:ext cx="1346200" cy="550863"/>
                      </a:xfrm>
                      <a:prstGeom prst="rect">
                        <a:avLst/>
                      </a:prstGeom>
                      <a:solidFill>
                        <a:srgbClr val="FFFFFF"/>
                      </a:solidFill>
                      <a:ln w="12700" cap="sq">
                        <a:solidFill>
                          <a:schemeClr val="bg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4" name="Rectangle 8">
            <a:extLst>
              <a:ext uri="{FF2B5EF4-FFF2-40B4-BE49-F238E27FC236}">
                <a16:creationId xmlns:a16="http://schemas.microsoft.com/office/drawing/2014/main" id="{19AFF73E-4CD1-4E99-B140-9B7607B5043F}"/>
              </a:ext>
            </a:extLst>
          </p:cNvPr>
          <p:cNvSpPr>
            <a:spLocks noChangeArrowheads="1"/>
          </p:cNvSpPr>
          <p:nvPr/>
        </p:nvSpPr>
        <p:spPr bwMode="auto">
          <a:xfrm>
            <a:off x="203200" y="244476"/>
            <a:ext cx="5943600" cy="6096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002060"/>
                </a:solidFill>
                <a:latin typeface="黑体" panose="02010609060101010101" pitchFamily="49" charset="-122"/>
                <a:ea typeface="黑体" panose="02010609060101010101" pitchFamily="49" charset="-122"/>
              </a:rPr>
              <a:t>2.3.2</a:t>
            </a:r>
            <a:r>
              <a:rPr lang="zh-CN" altLang="en-US" sz="3200" dirty="0">
                <a:solidFill>
                  <a:srgbClr val="002060"/>
                </a:solidFill>
                <a:latin typeface="黑体" panose="02010609060101010101" pitchFamily="49" charset="-122"/>
                <a:ea typeface="黑体" panose="02010609060101010101" pitchFamily="49" charset="-122"/>
              </a:rPr>
              <a:t>晶体三极管的放大原理</a:t>
            </a:r>
            <a:endParaRPr lang="zh-CN" altLang="en-US" sz="2800" dirty="0">
              <a:solidFill>
                <a:srgbClr val="002060"/>
              </a:solidFill>
              <a:latin typeface="黑体" panose="02010609060101010101" pitchFamily="49" charset="-122"/>
              <a:ea typeface="黑体" panose="02010609060101010101" pitchFamily="49" charset="-122"/>
            </a:endParaRPr>
          </a:p>
        </p:txBody>
      </p:sp>
      <p:sp>
        <p:nvSpPr>
          <p:cNvPr id="11273" name="Rectangle 9">
            <a:extLst>
              <a:ext uri="{FF2B5EF4-FFF2-40B4-BE49-F238E27FC236}">
                <a16:creationId xmlns:a16="http://schemas.microsoft.com/office/drawing/2014/main" id="{9F8916B9-9CC8-4C6C-BC20-BC9A1E23A3B8}"/>
              </a:ext>
            </a:extLst>
          </p:cNvPr>
          <p:cNvSpPr>
            <a:spLocks noChangeArrowheads="1"/>
          </p:cNvSpPr>
          <p:nvPr/>
        </p:nvSpPr>
        <p:spPr bwMode="auto">
          <a:xfrm>
            <a:off x="304800" y="1884509"/>
            <a:ext cx="8153400" cy="609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1pPr>
            <a:lvl2pPr marL="742950" indent="-28575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2pPr>
            <a:lvl3pPr marL="11430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3pPr>
            <a:lvl4pPr marL="16002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4pPr>
            <a:lvl5pPr marL="20574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9pPr>
          </a:lstStyle>
          <a:p>
            <a:pPr eaLnBrk="1" hangingPunct="1"/>
            <a:r>
              <a:rPr lang="zh-CN" altLang="en-US" sz="2800" b="0">
                <a:solidFill>
                  <a:srgbClr val="002060"/>
                </a:solidFill>
                <a:latin typeface="黑体" panose="02010609060101010101" pitchFamily="49" charset="-122"/>
                <a:ea typeface="黑体" panose="02010609060101010101" pitchFamily="49" charset="-122"/>
              </a:rPr>
              <a:t>外加电压保证发射结正向偏置，集电结反向偏置</a:t>
            </a:r>
          </a:p>
        </p:txBody>
      </p:sp>
      <p:sp>
        <p:nvSpPr>
          <p:cNvPr id="11274" name="Rectangle 10">
            <a:extLst>
              <a:ext uri="{FF2B5EF4-FFF2-40B4-BE49-F238E27FC236}">
                <a16:creationId xmlns:a16="http://schemas.microsoft.com/office/drawing/2014/main" id="{94AB460F-3F1B-4BC1-8D0E-4658B77C1364}"/>
              </a:ext>
            </a:extLst>
          </p:cNvPr>
          <p:cNvSpPr>
            <a:spLocks noChangeArrowheads="1"/>
          </p:cNvSpPr>
          <p:nvPr/>
        </p:nvSpPr>
        <p:spPr bwMode="auto">
          <a:xfrm>
            <a:off x="457200" y="3040062"/>
            <a:ext cx="1143000" cy="533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1pPr>
            <a:lvl2pPr marL="742950" indent="-28575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2pPr>
            <a:lvl3pPr marL="11430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3pPr>
            <a:lvl4pPr marL="16002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4pPr>
            <a:lvl5pPr marL="2057400" indent="-228600">
              <a:spcBef>
                <a:spcPct val="20000"/>
              </a:spcBef>
              <a:buClr>
                <a:schemeClr val="tx2"/>
              </a:buClr>
              <a:buChar char="•"/>
              <a:defRPr kumimoji="1" sz="3200" b="1">
                <a:solidFill>
                  <a:srgbClr val="660033"/>
                </a:solidFill>
                <a:latin typeface="楷体" panose="02010609060101010101" pitchFamily="49" charset="-122"/>
                <a:ea typeface="楷体" panose="02010609060101010101" pitchFamily="49" charset="-122"/>
              </a:defRPr>
            </a:lvl5pPr>
            <a:lvl6pPr marL="25146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6pPr>
            <a:lvl7pPr marL="29718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7pPr>
            <a:lvl8pPr marL="34290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8pPr>
            <a:lvl9pPr marL="3886200" indent="-228600" eaLnBrk="0" fontAlgn="base" hangingPunct="0">
              <a:spcBef>
                <a:spcPct val="20000"/>
              </a:spcBef>
              <a:spcAft>
                <a:spcPct val="0"/>
              </a:spcAft>
              <a:buClr>
                <a:schemeClr val="tx2"/>
              </a:buClr>
              <a:buChar char="•"/>
              <a:defRPr kumimoji="1" sz="3200" b="1">
                <a:solidFill>
                  <a:srgbClr val="660033"/>
                </a:solidFill>
                <a:latin typeface="楷体" panose="02010609060101010101" pitchFamily="49" charset="-122"/>
                <a:ea typeface="楷体" panose="02010609060101010101" pitchFamily="49" charset="-122"/>
              </a:defRPr>
            </a:lvl9pPr>
          </a:lstStyle>
          <a:p>
            <a:pPr eaLnBrk="1" hangingPunct="1">
              <a:buFontTx/>
              <a:buNone/>
            </a:pPr>
            <a:r>
              <a:rPr lang="en-US" altLang="zh-CN" sz="2800" b="0">
                <a:solidFill>
                  <a:srgbClr val="002060"/>
                </a:solidFill>
                <a:latin typeface="黑体" panose="02010609060101010101" pitchFamily="49" charset="-122"/>
                <a:ea typeface="黑体" panose="02010609060101010101" pitchFamily="49" charset="-122"/>
              </a:rPr>
              <a:t>NPN</a:t>
            </a:r>
            <a:r>
              <a:rPr lang="zh-CN" altLang="en-US" sz="2800" b="0">
                <a:solidFill>
                  <a:srgbClr val="002060"/>
                </a:solidFill>
                <a:latin typeface="黑体" panose="02010609060101010101" pitchFamily="49" charset="-122"/>
                <a:ea typeface="黑体" panose="02010609060101010101" pitchFamily="49" charset="-122"/>
              </a:rPr>
              <a:t>管</a:t>
            </a:r>
          </a:p>
        </p:txBody>
      </p:sp>
      <p:sp>
        <p:nvSpPr>
          <p:cNvPr id="11275" name="Line 11">
            <a:extLst>
              <a:ext uri="{FF2B5EF4-FFF2-40B4-BE49-F238E27FC236}">
                <a16:creationId xmlns:a16="http://schemas.microsoft.com/office/drawing/2014/main" id="{1DF5B2E1-8579-433C-AE8E-8D8129E0476C}"/>
              </a:ext>
            </a:extLst>
          </p:cNvPr>
          <p:cNvSpPr>
            <a:spLocks noChangeShapeType="1"/>
          </p:cNvSpPr>
          <p:nvPr/>
        </p:nvSpPr>
        <p:spPr bwMode="auto">
          <a:xfrm>
            <a:off x="457200" y="4509120"/>
            <a:ext cx="3810000" cy="0"/>
          </a:xfrm>
          <a:prstGeom prst="line">
            <a:avLst/>
          </a:prstGeom>
          <a:noFill/>
          <a:ln w="28575">
            <a:solidFill>
              <a:srgbClr val="FF7C8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9948" name="Object 12">
            <a:extLst>
              <a:ext uri="{FF2B5EF4-FFF2-40B4-BE49-F238E27FC236}">
                <a16:creationId xmlns:a16="http://schemas.microsoft.com/office/drawing/2014/main" id="{056597E5-A544-4C25-ACCC-7ECD6FE24B1B}"/>
              </a:ext>
            </a:extLst>
          </p:cNvPr>
          <p:cNvGraphicFramePr>
            <a:graphicFrameLocks noChangeAspect="1"/>
          </p:cNvGraphicFramePr>
          <p:nvPr>
            <p:extLst>
              <p:ext uri="{D42A27DB-BD31-4B8C-83A1-F6EECF244321}">
                <p14:modId xmlns:p14="http://schemas.microsoft.com/office/powerpoint/2010/main" val="3263663318"/>
              </p:ext>
            </p:extLst>
          </p:nvPr>
        </p:nvGraphicFramePr>
        <p:xfrm>
          <a:off x="3738095" y="3032415"/>
          <a:ext cx="5257800" cy="2193925"/>
        </p:xfrm>
        <a:graphic>
          <a:graphicData uri="http://schemas.openxmlformats.org/presentationml/2006/ole">
            <mc:AlternateContent xmlns:mc="http://schemas.openxmlformats.org/markup-compatibility/2006">
              <mc:Choice xmlns:v="urn:schemas-microsoft-com:vml" Requires="v">
                <p:oleObj spid="_x0000_s14382" name="BMP 图象" r:id="rId11" imgW="5180952" imgH="2161905" progId="Paint.Picture">
                  <p:embed/>
                </p:oleObj>
              </mc:Choice>
              <mc:Fallback>
                <p:oleObj name="BMP 图象" r:id="rId11" imgW="5180952" imgH="2161905" progId="Paint.Picture">
                  <p:embed/>
                  <p:pic>
                    <p:nvPicPr>
                      <p:cNvPr id="39948" name="Object 12">
                        <a:extLst>
                          <a:ext uri="{FF2B5EF4-FFF2-40B4-BE49-F238E27FC236}">
                            <a16:creationId xmlns:a16="http://schemas.microsoft.com/office/drawing/2014/main" id="{056597E5-A544-4C25-ACCC-7ECD6FE24B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8095" y="3032415"/>
                        <a:ext cx="5257800" cy="2193925"/>
                      </a:xfrm>
                      <a:prstGeom prst="rect">
                        <a:avLst/>
                      </a:prstGeom>
                      <a:solidFill>
                        <a:srgbClr val="FF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2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274"/>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11268"/>
                                        </p:tgtEl>
                                        <p:attrNameLst>
                                          <p:attrName>style.visibility</p:attrName>
                                        </p:attrNameLst>
                                      </p:cBhvr>
                                      <p:to>
                                        <p:strVal val="visible"/>
                                      </p:to>
                                    </p:set>
                                  </p:childTnLst>
                                </p:cTn>
                              </p:par>
                            </p:childTnLst>
                          </p:cTn>
                        </p:par>
                        <p:par>
                          <p:cTn id="18" fill="hold" nodeType="afterGroup">
                            <p:stCondLst>
                              <p:cond delay="1000"/>
                            </p:stCondLst>
                            <p:childTnLst>
                              <p:par>
                                <p:cTn id="19" presetID="1" presetClass="entr" presetSubtype="0" fill="hold" nodeType="afterEffect">
                                  <p:stCondLst>
                                    <p:cond delay="0"/>
                                  </p:stCondLst>
                                  <p:childTnLst>
                                    <p:set>
                                      <p:cBhvr>
                                        <p:cTn id="20" dur="1" fill="hold">
                                          <p:stCondLst>
                                            <p:cond delay="499"/>
                                          </p:stCondLst>
                                        </p:cTn>
                                        <p:tgtEl>
                                          <p:spTgt spid="1127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127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1267">
                                            <p:txEl>
                                              <p:pRg st="0" end="0"/>
                                            </p:txEl>
                                          </p:spTgt>
                                        </p:tgtEl>
                                        <p:attrNameLst>
                                          <p:attrName>style.visibility</p:attrName>
                                        </p:attrNameLst>
                                      </p:cBhvr>
                                      <p:to>
                                        <p:strVal val="visible"/>
                                      </p:to>
                                    </p:se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499"/>
                                          </p:stCondLst>
                                        </p:cTn>
                                        <p:tgtEl>
                                          <p:spTgt spid="11269"/>
                                        </p:tgtEl>
                                        <p:attrNameLst>
                                          <p:attrName>style.visibility</p:attrName>
                                        </p:attrNameLst>
                                      </p:cBhvr>
                                      <p:to>
                                        <p:strVal val="visible"/>
                                      </p:to>
                                    </p:set>
                                  </p:childTnLst>
                                </p:cTn>
                              </p:par>
                            </p:childTnLst>
                          </p:cTn>
                        </p:par>
                        <p:par>
                          <p:cTn id="32" fill="hold" nodeType="afterGroup">
                            <p:stCondLst>
                              <p:cond delay="1000"/>
                            </p:stCondLst>
                            <p:childTnLst>
                              <p:par>
                                <p:cTn id="33" presetID="1" presetClass="entr" presetSubtype="0" fill="hold" nodeType="afterEffect">
                                  <p:stCondLst>
                                    <p:cond delay="0"/>
                                  </p:stCondLst>
                                  <p:childTnLst>
                                    <p:set>
                                      <p:cBhvr>
                                        <p:cTn id="34" dur="1" fill="hold">
                                          <p:stCondLst>
                                            <p:cond delay="499"/>
                                          </p:stCondLst>
                                        </p:cTn>
                                        <p:tgtEl>
                                          <p:spTgt spid="11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autoUpdateAnimBg="0"/>
      <p:bldP spid="11267" grpId="0" build="p" autoUpdateAnimBg="0"/>
      <p:bldP spid="11273" grpId="0" animBg="1" autoUpdateAnimBg="0"/>
      <p:bldP spid="11274"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E1B4603-23C9-4A6D-9450-7CBE19E59864}"/>
              </a:ext>
            </a:extLst>
          </p:cNvPr>
          <p:cNvSpPr>
            <a:spLocks noGrp="1" noChangeArrowheads="1"/>
          </p:cNvSpPr>
          <p:nvPr>
            <p:ph type="title"/>
          </p:nvPr>
        </p:nvSpPr>
        <p:spPr/>
        <p:txBody>
          <a:bodyPr>
            <a:noAutofit/>
          </a:bodyPr>
          <a:lstStyle/>
          <a:p>
            <a:r>
              <a:rPr lang="zh-CN" altLang="en-US" sz="3600" dirty="0"/>
              <a:t>晶体管电流的分配关系与电压极性</a:t>
            </a:r>
          </a:p>
        </p:txBody>
      </p:sp>
      <p:graphicFrame>
        <p:nvGraphicFramePr>
          <p:cNvPr id="47107" name="Object 5">
            <a:extLst>
              <a:ext uri="{FF2B5EF4-FFF2-40B4-BE49-F238E27FC236}">
                <a16:creationId xmlns:a16="http://schemas.microsoft.com/office/drawing/2014/main" id="{BA1798C3-E55A-4834-8197-B0523AB4FE74}"/>
              </a:ext>
            </a:extLst>
          </p:cNvPr>
          <p:cNvGraphicFramePr>
            <a:graphicFrameLocks noChangeAspect="1"/>
          </p:cNvGraphicFramePr>
          <p:nvPr>
            <p:extLst>
              <p:ext uri="{D42A27DB-BD31-4B8C-83A1-F6EECF244321}">
                <p14:modId xmlns:p14="http://schemas.microsoft.com/office/powerpoint/2010/main" val="2710532482"/>
              </p:ext>
            </p:extLst>
          </p:nvPr>
        </p:nvGraphicFramePr>
        <p:xfrm>
          <a:off x="683568" y="1484784"/>
          <a:ext cx="7453312" cy="4533900"/>
        </p:xfrm>
        <a:graphic>
          <a:graphicData uri="http://schemas.openxmlformats.org/presentationml/2006/ole">
            <mc:AlternateContent xmlns:mc="http://schemas.openxmlformats.org/markup-compatibility/2006">
              <mc:Choice xmlns:v="urn:schemas-microsoft-com:vml" Requires="v">
                <p:oleObj spid="_x0000_s15370" r:id="rId3" imgW="3982720" imgH="2428240" progId="Word.Picture.8">
                  <p:embed/>
                </p:oleObj>
              </mc:Choice>
              <mc:Fallback>
                <p:oleObj r:id="rId3" imgW="3982720" imgH="2428240" progId="Word.Picture.8">
                  <p:embed/>
                  <p:pic>
                    <p:nvPicPr>
                      <p:cNvPr id="47107" name="Object 5">
                        <a:extLst>
                          <a:ext uri="{FF2B5EF4-FFF2-40B4-BE49-F238E27FC236}">
                            <a16:creationId xmlns:a16="http://schemas.microsoft.com/office/drawing/2014/main" id="{BA1798C3-E55A-4834-8197-B0523AB4F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484784"/>
                        <a:ext cx="7453312"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042DAB8E-EB9B-4996-9434-5CE98BF8F694}"/>
              </a:ext>
            </a:extLst>
          </p:cNvPr>
          <p:cNvSpPr txBox="1">
            <a:spLocks noChangeArrowheads="1"/>
          </p:cNvSpPr>
          <p:nvPr/>
        </p:nvSpPr>
        <p:spPr bwMode="auto">
          <a:xfrm>
            <a:off x="228600" y="1196975"/>
            <a:ext cx="8915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a:solidFill>
                  <a:srgbClr val="002060"/>
                </a:solidFill>
                <a:latin typeface="楷体" panose="02010609060101010101" pitchFamily="49" charset="-122"/>
                <a:ea typeface="楷体" panose="02010609060101010101" pitchFamily="49" charset="-122"/>
              </a:rPr>
              <a:t> </a:t>
            </a:r>
            <a:r>
              <a:rPr lang="zh-CN" altLang="en-US" sz="2800">
                <a:solidFill>
                  <a:srgbClr val="002060"/>
                </a:solidFill>
                <a:latin typeface="楷体" panose="02010609060101010101" pitchFamily="49" charset="-122"/>
                <a:ea typeface="楷体" panose="02010609060101010101" pitchFamily="49" charset="-122"/>
              </a:rPr>
              <a:t>双极型三极管有三个电极，其中两个可以作为输入</a:t>
            </a:r>
            <a:r>
              <a:rPr lang="en-US" altLang="zh-CN" sz="2800">
                <a:solidFill>
                  <a:srgbClr val="002060"/>
                </a:solidFill>
                <a:latin typeface="楷体" panose="02010609060101010101" pitchFamily="49" charset="-122"/>
                <a:ea typeface="楷体" panose="02010609060101010101" pitchFamily="49" charset="-122"/>
              </a:rPr>
              <a:t>, </a:t>
            </a:r>
            <a:r>
              <a:rPr lang="zh-CN" altLang="en-US" sz="2800">
                <a:solidFill>
                  <a:srgbClr val="002060"/>
                </a:solidFill>
                <a:latin typeface="楷体" panose="02010609060101010101" pitchFamily="49" charset="-122"/>
                <a:ea typeface="楷体" panose="02010609060101010101" pitchFamily="49" charset="-122"/>
              </a:rPr>
              <a:t>两个可以作为输出，这样必然有一个电极是公共电极。三种接法也称三种组态。</a:t>
            </a:r>
          </a:p>
        </p:txBody>
      </p:sp>
      <p:sp>
        <p:nvSpPr>
          <p:cNvPr id="40963" name="Rectangle 3">
            <a:extLst>
              <a:ext uri="{FF2B5EF4-FFF2-40B4-BE49-F238E27FC236}">
                <a16:creationId xmlns:a16="http://schemas.microsoft.com/office/drawing/2014/main" id="{E78F5E16-151D-423E-9669-5B4821FC243B}"/>
              </a:ext>
            </a:extLst>
          </p:cNvPr>
          <p:cNvSpPr>
            <a:spLocks noChangeArrowheads="1"/>
          </p:cNvSpPr>
          <p:nvPr/>
        </p:nvSpPr>
        <p:spPr bwMode="auto">
          <a:xfrm>
            <a:off x="254804" y="304844"/>
            <a:ext cx="56133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solidFill>
                  <a:srgbClr val="002060"/>
                </a:solidFill>
                <a:latin typeface="幼圆" panose="02010509060101010101" pitchFamily="49" charset="-122"/>
                <a:ea typeface="幼圆" panose="02010509060101010101" pitchFamily="49" charset="-122"/>
              </a:rPr>
              <a:t>2</a:t>
            </a:r>
            <a:r>
              <a:rPr lang="zh-CN" altLang="en-US" sz="2800" dirty="0">
                <a:solidFill>
                  <a:srgbClr val="002060"/>
                </a:solidFill>
                <a:latin typeface="幼圆" panose="02010509060101010101" pitchFamily="49" charset="-122"/>
                <a:ea typeface="幼圆" panose="02010509060101010101" pitchFamily="49" charset="-122"/>
              </a:rPr>
              <a:t>、三极管的三种组态</a:t>
            </a:r>
          </a:p>
        </p:txBody>
      </p:sp>
      <p:sp>
        <p:nvSpPr>
          <p:cNvPr id="12292" name="Rectangle 4">
            <a:extLst>
              <a:ext uri="{FF2B5EF4-FFF2-40B4-BE49-F238E27FC236}">
                <a16:creationId xmlns:a16="http://schemas.microsoft.com/office/drawing/2014/main" id="{E3AD3D98-EDCD-4079-9E71-EDDECC811105}"/>
              </a:ext>
            </a:extLst>
          </p:cNvPr>
          <p:cNvSpPr>
            <a:spLocks noChangeArrowheads="1"/>
          </p:cNvSpPr>
          <p:nvPr/>
        </p:nvSpPr>
        <p:spPr bwMode="auto">
          <a:xfrm>
            <a:off x="250825" y="4797425"/>
            <a:ext cx="8686800" cy="1373188"/>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2060"/>
                </a:solidFill>
                <a:latin typeface="楷体" panose="02010609060101010101" pitchFamily="49" charset="-122"/>
                <a:ea typeface="楷体" panose="02010609060101010101" pitchFamily="49" charset="-122"/>
              </a:rPr>
              <a:t>共发射极接法，发射极作为公共电极，用</a:t>
            </a:r>
            <a:r>
              <a:rPr lang="en-US" altLang="zh-CN" sz="2800">
                <a:solidFill>
                  <a:srgbClr val="002060"/>
                </a:solidFill>
                <a:latin typeface="楷体" panose="02010609060101010101" pitchFamily="49" charset="-122"/>
                <a:ea typeface="楷体" panose="02010609060101010101" pitchFamily="49" charset="-122"/>
              </a:rPr>
              <a:t>CE</a:t>
            </a:r>
            <a:r>
              <a:rPr lang="zh-CN" altLang="en-US" sz="2800">
                <a:solidFill>
                  <a:srgbClr val="002060"/>
                </a:solidFill>
                <a:latin typeface="楷体" panose="02010609060101010101" pitchFamily="49" charset="-122"/>
                <a:ea typeface="楷体" panose="02010609060101010101" pitchFamily="49" charset="-122"/>
              </a:rPr>
              <a:t>表示；</a:t>
            </a:r>
          </a:p>
          <a:p>
            <a:pPr eaLnBrk="1" hangingPunct="1"/>
            <a:r>
              <a:rPr lang="zh-CN" altLang="en-US" sz="2800">
                <a:solidFill>
                  <a:srgbClr val="002060"/>
                </a:solidFill>
                <a:latin typeface="楷体" panose="02010609060101010101" pitchFamily="49" charset="-122"/>
                <a:ea typeface="楷体" panose="02010609060101010101" pitchFamily="49" charset="-122"/>
              </a:rPr>
              <a:t>共集电极接法，集电极作为公共电极，用</a:t>
            </a:r>
            <a:r>
              <a:rPr lang="en-US" altLang="zh-CN" sz="2800">
                <a:solidFill>
                  <a:srgbClr val="002060"/>
                </a:solidFill>
                <a:latin typeface="楷体" panose="02010609060101010101" pitchFamily="49" charset="-122"/>
                <a:ea typeface="楷体" panose="02010609060101010101" pitchFamily="49" charset="-122"/>
              </a:rPr>
              <a:t>CC</a:t>
            </a:r>
            <a:r>
              <a:rPr lang="zh-CN" altLang="en-US" sz="2800">
                <a:solidFill>
                  <a:srgbClr val="002060"/>
                </a:solidFill>
                <a:latin typeface="楷体" panose="02010609060101010101" pitchFamily="49" charset="-122"/>
                <a:ea typeface="楷体" panose="02010609060101010101" pitchFamily="49" charset="-122"/>
              </a:rPr>
              <a:t>表示；</a:t>
            </a:r>
          </a:p>
          <a:p>
            <a:pPr eaLnBrk="1" hangingPunct="1"/>
            <a:r>
              <a:rPr lang="zh-CN" altLang="en-US" sz="2800">
                <a:solidFill>
                  <a:srgbClr val="002060"/>
                </a:solidFill>
                <a:latin typeface="楷体" panose="02010609060101010101" pitchFamily="49" charset="-122"/>
                <a:ea typeface="楷体" panose="02010609060101010101" pitchFamily="49" charset="-122"/>
              </a:rPr>
              <a:t>共基极接法，基极作为公共电极，用</a:t>
            </a:r>
            <a:r>
              <a:rPr lang="en-US" altLang="zh-CN" sz="2800">
                <a:solidFill>
                  <a:srgbClr val="002060"/>
                </a:solidFill>
                <a:latin typeface="楷体" panose="02010609060101010101" pitchFamily="49" charset="-122"/>
                <a:ea typeface="楷体" panose="02010609060101010101" pitchFamily="49" charset="-122"/>
              </a:rPr>
              <a:t>CB</a:t>
            </a:r>
            <a:r>
              <a:rPr lang="zh-CN" altLang="en-US" sz="2800">
                <a:solidFill>
                  <a:srgbClr val="002060"/>
                </a:solidFill>
                <a:latin typeface="楷体" panose="02010609060101010101" pitchFamily="49" charset="-122"/>
                <a:ea typeface="楷体" panose="02010609060101010101" pitchFamily="49" charset="-122"/>
              </a:rPr>
              <a:t>表示。</a:t>
            </a:r>
          </a:p>
        </p:txBody>
      </p:sp>
      <p:graphicFrame>
        <p:nvGraphicFramePr>
          <p:cNvPr id="12293" name="Object 5">
            <a:extLst>
              <a:ext uri="{FF2B5EF4-FFF2-40B4-BE49-F238E27FC236}">
                <a16:creationId xmlns:a16="http://schemas.microsoft.com/office/drawing/2014/main" id="{1FD31246-AC86-4BFC-9065-ADC9178E6F00}"/>
              </a:ext>
            </a:extLst>
          </p:cNvPr>
          <p:cNvGraphicFramePr>
            <a:graphicFrameLocks noChangeAspect="1"/>
          </p:cNvGraphicFramePr>
          <p:nvPr/>
        </p:nvGraphicFramePr>
        <p:xfrm>
          <a:off x="1143000" y="2590800"/>
          <a:ext cx="7086600" cy="1970088"/>
        </p:xfrm>
        <a:graphic>
          <a:graphicData uri="http://schemas.openxmlformats.org/presentationml/2006/ole">
            <mc:AlternateContent xmlns:mc="http://schemas.openxmlformats.org/markup-compatibility/2006">
              <mc:Choice xmlns:v="urn:schemas-microsoft-com:vml" Requires="v">
                <p:oleObj spid="_x0000_s16394" name="BMP 图象" r:id="rId3" imgW="4761905" imgH="1324160" progId="Paint.Picture">
                  <p:embed/>
                </p:oleObj>
              </mc:Choice>
              <mc:Fallback>
                <p:oleObj name="BMP 图象" r:id="rId3" imgW="4761905" imgH="1324160" progId="Paint.Picture">
                  <p:embed/>
                  <p:pic>
                    <p:nvPicPr>
                      <p:cNvPr id="12293" name="Object 5">
                        <a:extLst>
                          <a:ext uri="{FF2B5EF4-FFF2-40B4-BE49-F238E27FC236}">
                            <a16:creationId xmlns:a16="http://schemas.microsoft.com/office/drawing/2014/main" id="{1FD31246-AC86-4BFC-9065-ADC9178E6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590800"/>
                        <a:ext cx="7086600" cy="1970088"/>
                      </a:xfrm>
                      <a:prstGeom prst="rect">
                        <a:avLst/>
                      </a:prstGeom>
                      <a:solidFill>
                        <a:srgbClr val="FF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2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2"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7ACCDEA9-6474-4DF3-AC26-50F46305B56E}"/>
              </a:ext>
            </a:extLst>
          </p:cNvPr>
          <p:cNvSpPr>
            <a:spLocks noGrp="1" noChangeArrowheads="1"/>
          </p:cNvSpPr>
          <p:nvPr>
            <p:ph type="title"/>
          </p:nvPr>
        </p:nvSpPr>
        <p:spPr/>
        <p:txBody>
          <a:bodyPr/>
          <a:lstStyle/>
          <a:p>
            <a:r>
              <a:rPr lang="zh-CN" altLang="en-US"/>
              <a:t>共发射极接法</a:t>
            </a:r>
            <a:endParaRPr lang="zh-CN" altLang="en-US" dirty="0"/>
          </a:p>
        </p:txBody>
      </p:sp>
      <p:sp>
        <p:nvSpPr>
          <p:cNvPr id="13315" name="Rectangle 3">
            <a:extLst>
              <a:ext uri="{FF2B5EF4-FFF2-40B4-BE49-F238E27FC236}">
                <a16:creationId xmlns:a16="http://schemas.microsoft.com/office/drawing/2014/main" id="{FC5B091E-342C-4753-B143-E63A0C8B47E0}"/>
              </a:ext>
            </a:extLst>
          </p:cNvPr>
          <p:cNvSpPr>
            <a:spLocks noGrp="1" noChangeArrowheads="1"/>
          </p:cNvSpPr>
          <p:nvPr>
            <p:ph sz="half" idx="1"/>
          </p:nvPr>
        </p:nvSpPr>
        <p:spPr/>
        <p:txBody>
          <a:bodyPr>
            <a:normAutofit fontScale="62500" lnSpcReduction="20000"/>
          </a:bodyPr>
          <a:lstStyle/>
          <a:p>
            <a:r>
              <a:rPr lang="zh-CN" altLang="en-US"/>
              <a:t>输入电路</a:t>
            </a:r>
            <a:r>
              <a:rPr lang="en-US" altLang="zh-CN"/>
              <a:t>——</a:t>
            </a:r>
            <a:r>
              <a:rPr lang="zh-CN" altLang="en-US"/>
              <a:t>由基极电源和基极电阻供给</a:t>
            </a:r>
            <a:r>
              <a:rPr lang="en-US" altLang="zh-CN"/>
              <a:t>NPN</a:t>
            </a:r>
            <a:r>
              <a:rPr lang="zh-CN" altLang="en-US"/>
              <a:t>三极管发射结正向偏压构成。</a:t>
            </a:r>
          </a:p>
          <a:p>
            <a:r>
              <a:rPr lang="zh-CN" altLang="en-US"/>
              <a:t>输出电路</a:t>
            </a:r>
            <a:r>
              <a:rPr lang="en-US" altLang="zh-CN"/>
              <a:t>——</a:t>
            </a:r>
            <a:r>
              <a:rPr lang="zh-CN" altLang="en-US"/>
              <a:t>由集电极电源和集电极电阻供给集电结反向偏压构成。</a:t>
            </a:r>
          </a:p>
          <a:p>
            <a:r>
              <a:rPr lang="zh-CN" altLang="en-US"/>
              <a:t>共发射极接法</a:t>
            </a:r>
            <a:r>
              <a:rPr lang="en-US" altLang="zh-CN"/>
              <a:t>——</a:t>
            </a:r>
            <a:r>
              <a:rPr lang="zh-CN" altLang="en-US"/>
              <a:t>三极管的发射极接于输入电路和输出电路的公共端。</a:t>
            </a:r>
          </a:p>
        </p:txBody>
      </p:sp>
      <p:graphicFrame>
        <p:nvGraphicFramePr>
          <p:cNvPr id="41988" name="Object 6">
            <a:extLst>
              <a:ext uri="{FF2B5EF4-FFF2-40B4-BE49-F238E27FC236}">
                <a16:creationId xmlns:a16="http://schemas.microsoft.com/office/drawing/2014/main" id="{0FC7171C-3BE1-492C-8C50-3224ECE3C99C}"/>
              </a:ext>
            </a:extLst>
          </p:cNvPr>
          <p:cNvGraphicFramePr>
            <a:graphicFrameLocks noChangeAspect="1"/>
          </p:cNvGraphicFramePr>
          <p:nvPr/>
        </p:nvGraphicFramePr>
        <p:xfrm>
          <a:off x="4648200" y="1916113"/>
          <a:ext cx="4495800" cy="3630612"/>
        </p:xfrm>
        <a:graphic>
          <a:graphicData uri="http://schemas.openxmlformats.org/presentationml/2006/ole">
            <mc:AlternateContent xmlns:mc="http://schemas.openxmlformats.org/markup-compatibility/2006">
              <mc:Choice xmlns:v="urn:schemas-microsoft-com:vml" Requires="v">
                <p:oleObj spid="_x0000_s17418" r:id="rId3" imgW="3276600" imgH="2631440" progId="Word.Picture.8">
                  <p:embed/>
                </p:oleObj>
              </mc:Choice>
              <mc:Fallback>
                <p:oleObj r:id="rId3" imgW="3276600" imgH="2631440" progId="Word.Picture.8">
                  <p:embed/>
                  <p:pic>
                    <p:nvPicPr>
                      <p:cNvPr id="41988" name="Object 6">
                        <a:extLst>
                          <a:ext uri="{FF2B5EF4-FFF2-40B4-BE49-F238E27FC236}">
                            <a16:creationId xmlns:a16="http://schemas.microsoft.com/office/drawing/2014/main" id="{0FC7171C-3BE1-492C-8C50-3224ECE3C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916113"/>
                        <a:ext cx="4495800"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F3DA79-4347-42C2-B5D2-2C57CD0C7212}"/>
              </a:ext>
            </a:extLst>
          </p:cNvPr>
          <p:cNvSpPr>
            <a:spLocks noGrp="1"/>
          </p:cNvSpPr>
          <p:nvPr>
            <p:ph type="title"/>
          </p:nvPr>
        </p:nvSpPr>
        <p:spPr/>
        <p:txBody>
          <a:bodyPr/>
          <a:lstStyle/>
          <a:p>
            <a:r>
              <a:rPr lang="zh-CN" altLang="en-US" dirty="0"/>
              <a:t>半导体的共价键结构</a:t>
            </a:r>
          </a:p>
        </p:txBody>
      </p:sp>
      <p:grpSp>
        <p:nvGrpSpPr>
          <p:cNvPr id="4" name="Group 6">
            <a:extLst>
              <a:ext uri="{FF2B5EF4-FFF2-40B4-BE49-F238E27FC236}">
                <a16:creationId xmlns:a16="http://schemas.microsoft.com/office/drawing/2014/main" id="{6453B505-1A99-4A5F-BB54-AEEE5409243A}"/>
              </a:ext>
            </a:extLst>
          </p:cNvPr>
          <p:cNvGrpSpPr>
            <a:grpSpLocks/>
          </p:cNvGrpSpPr>
          <p:nvPr/>
        </p:nvGrpSpPr>
        <p:grpSpPr bwMode="auto">
          <a:xfrm>
            <a:off x="652463" y="1787525"/>
            <a:ext cx="3248025" cy="3209925"/>
            <a:chOff x="411" y="2011"/>
            <a:chExt cx="2046" cy="2022"/>
          </a:xfrm>
        </p:grpSpPr>
        <p:sp>
          <p:nvSpPr>
            <p:cNvPr id="5" name="Oval 7">
              <a:extLst>
                <a:ext uri="{FF2B5EF4-FFF2-40B4-BE49-F238E27FC236}">
                  <a16:creationId xmlns:a16="http://schemas.microsoft.com/office/drawing/2014/main" id="{811F99A6-BC65-416C-A48D-36007B828D23}"/>
                </a:ext>
              </a:extLst>
            </p:cNvPr>
            <p:cNvSpPr>
              <a:spLocks noChangeArrowheads="1"/>
            </p:cNvSpPr>
            <p:nvPr/>
          </p:nvSpPr>
          <p:spPr bwMode="auto">
            <a:xfrm>
              <a:off x="1248" y="2832"/>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 name="Oval 8">
              <a:extLst>
                <a:ext uri="{FF2B5EF4-FFF2-40B4-BE49-F238E27FC236}">
                  <a16:creationId xmlns:a16="http://schemas.microsoft.com/office/drawing/2014/main" id="{B8806D3F-5A4E-4AE7-8110-C77142B3E816}"/>
                </a:ext>
              </a:extLst>
            </p:cNvPr>
            <p:cNvSpPr>
              <a:spLocks noChangeArrowheads="1"/>
            </p:cNvSpPr>
            <p:nvPr/>
          </p:nvSpPr>
          <p:spPr bwMode="auto">
            <a:xfrm>
              <a:off x="879" y="2485"/>
              <a:ext cx="1104" cy="1104"/>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 name="Oval 9">
              <a:extLst>
                <a:ext uri="{FF2B5EF4-FFF2-40B4-BE49-F238E27FC236}">
                  <a16:creationId xmlns:a16="http://schemas.microsoft.com/office/drawing/2014/main" id="{E6C3B4F0-95AF-4EA0-81ED-2886616ED0D0}"/>
                </a:ext>
              </a:extLst>
            </p:cNvPr>
            <p:cNvSpPr>
              <a:spLocks noChangeArrowheads="1"/>
            </p:cNvSpPr>
            <p:nvPr/>
          </p:nvSpPr>
          <p:spPr bwMode="auto">
            <a:xfrm>
              <a:off x="692" y="2279"/>
              <a:ext cx="1467" cy="1489"/>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 name="Oval 10">
              <a:extLst>
                <a:ext uri="{FF2B5EF4-FFF2-40B4-BE49-F238E27FC236}">
                  <a16:creationId xmlns:a16="http://schemas.microsoft.com/office/drawing/2014/main" id="{08C5B7FA-7FF9-4C90-8669-6F291523FA23}"/>
                </a:ext>
              </a:extLst>
            </p:cNvPr>
            <p:cNvSpPr>
              <a:spLocks noChangeArrowheads="1"/>
            </p:cNvSpPr>
            <p:nvPr/>
          </p:nvSpPr>
          <p:spPr bwMode="auto">
            <a:xfrm>
              <a:off x="481" y="2079"/>
              <a:ext cx="1934" cy="1889"/>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 name="Oval 11">
              <a:extLst>
                <a:ext uri="{FF2B5EF4-FFF2-40B4-BE49-F238E27FC236}">
                  <a16:creationId xmlns:a16="http://schemas.microsoft.com/office/drawing/2014/main" id="{08299200-0DFF-47E0-B1A1-860AD0E01BDF}"/>
                </a:ext>
              </a:extLst>
            </p:cNvPr>
            <p:cNvSpPr>
              <a:spLocks noChangeArrowheads="1"/>
            </p:cNvSpPr>
            <p:nvPr/>
          </p:nvSpPr>
          <p:spPr bwMode="auto">
            <a:xfrm>
              <a:off x="1101" y="2685"/>
              <a:ext cx="672" cy="672"/>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 name="Text Box 12">
              <a:extLst>
                <a:ext uri="{FF2B5EF4-FFF2-40B4-BE49-F238E27FC236}">
                  <a16:creationId xmlns:a16="http://schemas.microsoft.com/office/drawing/2014/main" id="{58AD7127-9FF6-4093-9AE9-F6C4F3468C3D}"/>
                </a:ext>
              </a:extLst>
            </p:cNvPr>
            <p:cNvSpPr txBox="1">
              <a:spLocks noChangeArrowheads="1"/>
            </p:cNvSpPr>
            <p:nvPr/>
          </p:nvSpPr>
          <p:spPr bwMode="auto">
            <a:xfrm>
              <a:off x="1234" y="2833"/>
              <a:ext cx="48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a:solidFill>
                    <a:schemeClr val="bg1"/>
                  </a:solidFill>
                  <a:ea typeface="长城楷体" pitchFamily="49" charset="-122"/>
                </a:rPr>
                <a:t>Ge</a:t>
              </a:r>
              <a:endParaRPr lang="en-US" altLang="zh-CN" sz="3200">
                <a:ea typeface="长城楷体" pitchFamily="49" charset="-122"/>
              </a:endParaRPr>
            </a:p>
          </p:txBody>
        </p:sp>
        <p:sp>
          <p:nvSpPr>
            <p:cNvPr id="11" name="Oval 13">
              <a:extLst>
                <a:ext uri="{FF2B5EF4-FFF2-40B4-BE49-F238E27FC236}">
                  <a16:creationId xmlns:a16="http://schemas.microsoft.com/office/drawing/2014/main" id="{8DC2F89B-3EEC-4FD2-AD33-E0723CD055E8}"/>
                </a:ext>
              </a:extLst>
            </p:cNvPr>
            <p:cNvSpPr>
              <a:spLocks noChangeArrowheads="1"/>
            </p:cNvSpPr>
            <p:nvPr/>
          </p:nvSpPr>
          <p:spPr bwMode="auto">
            <a:xfrm>
              <a:off x="2333" y="2977"/>
              <a:ext cx="124" cy="145"/>
            </a:xfrm>
            <a:prstGeom prst="ellipse">
              <a:avLst/>
            </a:prstGeom>
            <a:solidFill>
              <a:srgbClr val="FF0000"/>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 name="Oval 14">
              <a:extLst>
                <a:ext uri="{FF2B5EF4-FFF2-40B4-BE49-F238E27FC236}">
                  <a16:creationId xmlns:a16="http://schemas.microsoft.com/office/drawing/2014/main" id="{80D8D537-DC4C-4B00-89D8-DC26D037769A}"/>
                </a:ext>
              </a:extLst>
            </p:cNvPr>
            <p:cNvSpPr>
              <a:spLocks noChangeArrowheads="1"/>
            </p:cNvSpPr>
            <p:nvPr/>
          </p:nvSpPr>
          <p:spPr bwMode="auto">
            <a:xfrm>
              <a:off x="411" y="2889"/>
              <a:ext cx="124" cy="145"/>
            </a:xfrm>
            <a:prstGeom prst="ellipse">
              <a:avLst/>
            </a:prstGeom>
            <a:solidFill>
              <a:srgbClr val="FF0000"/>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 name="Oval 15">
              <a:extLst>
                <a:ext uri="{FF2B5EF4-FFF2-40B4-BE49-F238E27FC236}">
                  <a16:creationId xmlns:a16="http://schemas.microsoft.com/office/drawing/2014/main" id="{4D7957C6-2625-495B-BFF5-1944A550820C}"/>
                </a:ext>
              </a:extLst>
            </p:cNvPr>
            <p:cNvSpPr>
              <a:spLocks noChangeArrowheads="1"/>
            </p:cNvSpPr>
            <p:nvPr/>
          </p:nvSpPr>
          <p:spPr bwMode="auto">
            <a:xfrm>
              <a:off x="1410" y="2011"/>
              <a:ext cx="124" cy="145"/>
            </a:xfrm>
            <a:prstGeom prst="ellipse">
              <a:avLst/>
            </a:prstGeom>
            <a:solidFill>
              <a:srgbClr val="FF0000"/>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 name="Oval 16">
              <a:extLst>
                <a:ext uri="{FF2B5EF4-FFF2-40B4-BE49-F238E27FC236}">
                  <a16:creationId xmlns:a16="http://schemas.microsoft.com/office/drawing/2014/main" id="{CB262A65-0B7E-43AB-969B-8F706FDB3093}"/>
                </a:ext>
              </a:extLst>
            </p:cNvPr>
            <p:cNvSpPr>
              <a:spLocks noChangeArrowheads="1"/>
            </p:cNvSpPr>
            <p:nvPr/>
          </p:nvSpPr>
          <p:spPr bwMode="auto">
            <a:xfrm>
              <a:off x="1388" y="3888"/>
              <a:ext cx="124" cy="145"/>
            </a:xfrm>
            <a:prstGeom prst="ellipse">
              <a:avLst/>
            </a:prstGeom>
            <a:solidFill>
              <a:srgbClr val="FF0000"/>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15" name="Group 17">
            <a:extLst>
              <a:ext uri="{FF2B5EF4-FFF2-40B4-BE49-F238E27FC236}">
                <a16:creationId xmlns:a16="http://schemas.microsoft.com/office/drawing/2014/main" id="{6695A3C9-E76F-4B8D-8F82-31D3758937E5}"/>
              </a:ext>
            </a:extLst>
          </p:cNvPr>
          <p:cNvGrpSpPr>
            <a:grpSpLocks/>
          </p:cNvGrpSpPr>
          <p:nvPr/>
        </p:nvGrpSpPr>
        <p:grpSpPr bwMode="auto">
          <a:xfrm>
            <a:off x="5291138" y="1946275"/>
            <a:ext cx="2513012" cy="2554288"/>
            <a:chOff x="3333" y="2276"/>
            <a:chExt cx="1583" cy="1609"/>
          </a:xfrm>
        </p:grpSpPr>
        <p:sp>
          <p:nvSpPr>
            <p:cNvPr id="16" name="Oval 18">
              <a:extLst>
                <a:ext uri="{FF2B5EF4-FFF2-40B4-BE49-F238E27FC236}">
                  <a16:creationId xmlns:a16="http://schemas.microsoft.com/office/drawing/2014/main" id="{DE2BC4CA-CC9C-431E-8580-C55FDF4F2D01}"/>
                </a:ext>
              </a:extLst>
            </p:cNvPr>
            <p:cNvSpPr>
              <a:spLocks noChangeArrowheads="1"/>
            </p:cNvSpPr>
            <p:nvPr/>
          </p:nvSpPr>
          <p:spPr bwMode="auto">
            <a:xfrm>
              <a:off x="3816" y="2732"/>
              <a:ext cx="672" cy="672"/>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 name="Oval 19">
              <a:extLst>
                <a:ext uri="{FF2B5EF4-FFF2-40B4-BE49-F238E27FC236}">
                  <a16:creationId xmlns:a16="http://schemas.microsoft.com/office/drawing/2014/main" id="{D1DF7C42-8C8A-4C23-8048-0708B6CC9341}"/>
                </a:ext>
              </a:extLst>
            </p:cNvPr>
            <p:cNvSpPr>
              <a:spLocks noChangeArrowheads="1"/>
            </p:cNvSpPr>
            <p:nvPr/>
          </p:nvSpPr>
          <p:spPr bwMode="auto">
            <a:xfrm>
              <a:off x="3956" y="2872"/>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 name="Oval 20">
              <a:extLst>
                <a:ext uri="{FF2B5EF4-FFF2-40B4-BE49-F238E27FC236}">
                  <a16:creationId xmlns:a16="http://schemas.microsoft.com/office/drawing/2014/main" id="{67B88DEF-A833-4180-833A-8F502E47EF53}"/>
                </a:ext>
              </a:extLst>
            </p:cNvPr>
            <p:cNvSpPr>
              <a:spLocks noChangeArrowheads="1"/>
            </p:cNvSpPr>
            <p:nvPr/>
          </p:nvSpPr>
          <p:spPr bwMode="auto">
            <a:xfrm>
              <a:off x="3587" y="2514"/>
              <a:ext cx="1104" cy="1104"/>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 name="Oval 21">
              <a:extLst>
                <a:ext uri="{FF2B5EF4-FFF2-40B4-BE49-F238E27FC236}">
                  <a16:creationId xmlns:a16="http://schemas.microsoft.com/office/drawing/2014/main" id="{BE9E1833-72C3-43B9-88E2-1F6648A7ADB2}"/>
                </a:ext>
              </a:extLst>
            </p:cNvPr>
            <p:cNvSpPr>
              <a:spLocks noChangeArrowheads="1"/>
            </p:cNvSpPr>
            <p:nvPr/>
          </p:nvSpPr>
          <p:spPr bwMode="auto">
            <a:xfrm>
              <a:off x="3400" y="2320"/>
              <a:ext cx="1467" cy="1489"/>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 name="Text Box 22">
              <a:extLst>
                <a:ext uri="{FF2B5EF4-FFF2-40B4-BE49-F238E27FC236}">
                  <a16:creationId xmlns:a16="http://schemas.microsoft.com/office/drawing/2014/main" id="{EFFF9204-4218-486B-8F3C-7A393B7B92C5}"/>
                </a:ext>
              </a:extLst>
            </p:cNvPr>
            <p:cNvSpPr txBox="1">
              <a:spLocks noChangeArrowheads="1"/>
            </p:cNvSpPr>
            <p:nvPr/>
          </p:nvSpPr>
          <p:spPr bwMode="auto">
            <a:xfrm>
              <a:off x="3978" y="2866"/>
              <a:ext cx="4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b="1">
                  <a:solidFill>
                    <a:schemeClr val="bg1"/>
                  </a:solidFill>
                  <a:ea typeface="长城楷体" pitchFamily="49" charset="-122"/>
                </a:rPr>
                <a:t>Si</a:t>
              </a:r>
              <a:endParaRPr lang="en-US" altLang="zh-CN" sz="3200">
                <a:ea typeface="长城楷体" pitchFamily="49" charset="-122"/>
              </a:endParaRPr>
            </a:p>
          </p:txBody>
        </p:sp>
        <p:sp>
          <p:nvSpPr>
            <p:cNvPr id="21" name="Oval 23">
              <a:extLst>
                <a:ext uri="{FF2B5EF4-FFF2-40B4-BE49-F238E27FC236}">
                  <a16:creationId xmlns:a16="http://schemas.microsoft.com/office/drawing/2014/main" id="{7216D1F9-6C1D-473F-BE8C-6F98D83A3BB7}"/>
                </a:ext>
              </a:extLst>
            </p:cNvPr>
            <p:cNvSpPr>
              <a:spLocks noChangeArrowheads="1"/>
            </p:cNvSpPr>
            <p:nvPr/>
          </p:nvSpPr>
          <p:spPr bwMode="auto">
            <a:xfrm>
              <a:off x="3333" y="2966"/>
              <a:ext cx="124" cy="145"/>
            </a:xfrm>
            <a:prstGeom prst="ellipse">
              <a:avLst/>
            </a:prstGeom>
            <a:solidFill>
              <a:srgbClr val="FF0000"/>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 name="Oval 24">
              <a:extLst>
                <a:ext uri="{FF2B5EF4-FFF2-40B4-BE49-F238E27FC236}">
                  <a16:creationId xmlns:a16="http://schemas.microsoft.com/office/drawing/2014/main" id="{22CF05D6-3D71-455C-ADEC-6331830A2891}"/>
                </a:ext>
              </a:extLst>
            </p:cNvPr>
            <p:cNvSpPr>
              <a:spLocks noChangeArrowheads="1"/>
            </p:cNvSpPr>
            <p:nvPr/>
          </p:nvSpPr>
          <p:spPr bwMode="auto">
            <a:xfrm>
              <a:off x="4107" y="3740"/>
              <a:ext cx="124" cy="145"/>
            </a:xfrm>
            <a:prstGeom prst="ellipse">
              <a:avLst/>
            </a:prstGeom>
            <a:solidFill>
              <a:srgbClr val="FF0000"/>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 name="Oval 25">
              <a:extLst>
                <a:ext uri="{FF2B5EF4-FFF2-40B4-BE49-F238E27FC236}">
                  <a16:creationId xmlns:a16="http://schemas.microsoft.com/office/drawing/2014/main" id="{72F3DBDE-0239-43DC-8A09-6CD273BA1319}"/>
                </a:ext>
              </a:extLst>
            </p:cNvPr>
            <p:cNvSpPr>
              <a:spLocks noChangeArrowheads="1"/>
            </p:cNvSpPr>
            <p:nvPr/>
          </p:nvSpPr>
          <p:spPr bwMode="auto">
            <a:xfrm>
              <a:off x="4792" y="3003"/>
              <a:ext cx="124" cy="145"/>
            </a:xfrm>
            <a:prstGeom prst="ellipse">
              <a:avLst/>
            </a:prstGeom>
            <a:solidFill>
              <a:srgbClr val="FF0000"/>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4" name="Oval 26">
              <a:extLst>
                <a:ext uri="{FF2B5EF4-FFF2-40B4-BE49-F238E27FC236}">
                  <a16:creationId xmlns:a16="http://schemas.microsoft.com/office/drawing/2014/main" id="{F25F062F-7305-4748-9F27-13F210AEFCD6}"/>
                </a:ext>
              </a:extLst>
            </p:cNvPr>
            <p:cNvSpPr>
              <a:spLocks noChangeArrowheads="1"/>
            </p:cNvSpPr>
            <p:nvPr/>
          </p:nvSpPr>
          <p:spPr bwMode="auto">
            <a:xfrm>
              <a:off x="4044" y="2276"/>
              <a:ext cx="124" cy="145"/>
            </a:xfrm>
            <a:prstGeom prst="ellipse">
              <a:avLst/>
            </a:prstGeom>
            <a:solidFill>
              <a:srgbClr val="FF0000"/>
            </a:solidFill>
            <a:ln w="38100">
              <a:solidFill>
                <a:schemeClr val="accent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Tree>
    <p:extLst>
      <p:ext uri="{BB962C8B-B14F-4D97-AF65-F5344CB8AC3E}">
        <p14:creationId xmlns:p14="http://schemas.microsoft.com/office/powerpoint/2010/main" val="35298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8A84C82-C94B-4DAD-A416-AEEE64BB7BF4}"/>
              </a:ext>
            </a:extLst>
          </p:cNvPr>
          <p:cNvSpPr>
            <a:spLocks noGrp="1" noChangeArrowheads="1"/>
          </p:cNvSpPr>
          <p:nvPr>
            <p:ph type="title"/>
          </p:nvPr>
        </p:nvSpPr>
        <p:spPr/>
        <p:txBody>
          <a:bodyPr/>
          <a:lstStyle/>
          <a:p>
            <a:r>
              <a:rPr lang="en-US" altLang="zh-CN" dirty="0"/>
              <a:t>3</a:t>
            </a:r>
            <a:r>
              <a:rPr lang="zh-CN" altLang="en-US" dirty="0"/>
              <a:t>、</a:t>
            </a:r>
            <a:r>
              <a:rPr lang="en-US" altLang="zh-CN" dirty="0"/>
              <a:t>  </a:t>
            </a:r>
            <a:r>
              <a:rPr lang="zh-CN" altLang="en-US" dirty="0"/>
              <a:t>晶体管的电流分配</a:t>
            </a:r>
          </a:p>
        </p:txBody>
      </p:sp>
      <p:sp>
        <p:nvSpPr>
          <p:cNvPr id="39939" name="Rectangle 3">
            <a:extLst>
              <a:ext uri="{FF2B5EF4-FFF2-40B4-BE49-F238E27FC236}">
                <a16:creationId xmlns:a16="http://schemas.microsoft.com/office/drawing/2014/main" id="{296521DC-1361-4F07-98EF-251D6C7FB6A2}"/>
              </a:ext>
            </a:extLst>
          </p:cNvPr>
          <p:cNvSpPr>
            <a:spLocks noChangeArrowheads="1"/>
          </p:cNvSpPr>
          <p:nvPr/>
        </p:nvSpPr>
        <p:spPr bwMode="auto">
          <a:xfrm>
            <a:off x="304800" y="4648200"/>
            <a:ext cx="8839200" cy="15700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latin typeface="幼圆" panose="02010509060101010101" pitchFamily="49" charset="-122"/>
                <a:ea typeface="幼圆" panose="02010509060101010101" pitchFamily="49" charset="-122"/>
              </a:rPr>
              <a:t>从基区向发射区也有空穴的扩散运动，但其数量小，形成的电流为</a:t>
            </a:r>
            <a:r>
              <a:rPr lang="en-US" altLang="zh-CN" sz="3200" i="1" dirty="0">
                <a:latin typeface="幼圆" panose="02010509060101010101" pitchFamily="49" charset="-122"/>
                <a:ea typeface="幼圆" panose="02010509060101010101" pitchFamily="49" charset="-122"/>
                <a:cs typeface="Times New Roman" panose="02020603050405020304" pitchFamily="18" charset="0"/>
              </a:rPr>
              <a:t>I</a:t>
            </a:r>
            <a:r>
              <a:rPr lang="en-US" altLang="zh-CN" sz="3200" baseline="-25000" dirty="0">
                <a:latin typeface="幼圆" panose="02010509060101010101" pitchFamily="49" charset="-122"/>
                <a:ea typeface="幼圆" panose="02010509060101010101" pitchFamily="49" charset="-122"/>
                <a:cs typeface="Times New Roman" panose="02020603050405020304" pitchFamily="18" charset="0"/>
              </a:rPr>
              <a:t>EP</a:t>
            </a:r>
            <a:r>
              <a:rPr lang="zh-CN" altLang="en-US" sz="3200" dirty="0">
                <a:latin typeface="幼圆" panose="02010509060101010101" pitchFamily="49" charset="-122"/>
                <a:ea typeface="幼圆" panose="02010509060101010101" pitchFamily="49" charset="-122"/>
              </a:rPr>
              <a:t>。这是因为发射区的掺杂浓度远大于基区的掺杂浓度。</a:t>
            </a:r>
          </a:p>
        </p:txBody>
      </p:sp>
      <p:sp>
        <p:nvSpPr>
          <p:cNvPr id="39940" name="Rectangle 4">
            <a:extLst>
              <a:ext uri="{FF2B5EF4-FFF2-40B4-BE49-F238E27FC236}">
                <a16:creationId xmlns:a16="http://schemas.microsoft.com/office/drawing/2014/main" id="{D7363D91-7679-4EF9-BE6F-946C81034F13}"/>
              </a:ext>
            </a:extLst>
          </p:cNvPr>
          <p:cNvSpPr>
            <a:spLocks noChangeArrowheads="1"/>
          </p:cNvSpPr>
          <p:nvPr/>
        </p:nvSpPr>
        <p:spPr bwMode="auto">
          <a:xfrm>
            <a:off x="312907" y="1592534"/>
            <a:ext cx="4343400" cy="206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latin typeface="幼圆" panose="02010509060101010101" pitchFamily="49" charset="-122"/>
                <a:ea typeface="幼圆" panose="02010509060101010101" pitchFamily="49" charset="-122"/>
              </a:rPr>
              <a:t>发射结正偏时，从发射区将有大量的电子向基区扩散，形成的电流为</a:t>
            </a:r>
            <a:r>
              <a:rPr lang="en-US" altLang="zh-CN" sz="3200" i="1" dirty="0">
                <a:latin typeface="幼圆" panose="02010509060101010101" pitchFamily="49" charset="-122"/>
                <a:ea typeface="幼圆" panose="02010509060101010101" pitchFamily="49" charset="-122"/>
                <a:cs typeface="Times New Roman" panose="02020603050405020304" pitchFamily="18" charset="0"/>
              </a:rPr>
              <a:t>I</a:t>
            </a:r>
            <a:r>
              <a:rPr lang="en-US" altLang="zh-CN" sz="3200" baseline="-25000" dirty="0">
                <a:latin typeface="幼圆" panose="02010509060101010101" pitchFamily="49" charset="-122"/>
                <a:ea typeface="幼圆" panose="02010509060101010101" pitchFamily="49" charset="-122"/>
                <a:cs typeface="Times New Roman" panose="02020603050405020304" pitchFamily="18" charset="0"/>
              </a:rPr>
              <a:t>EN</a:t>
            </a:r>
            <a:r>
              <a:rPr lang="zh-CN" altLang="en-US" sz="3200" dirty="0">
                <a:latin typeface="幼圆" panose="02010509060101010101" pitchFamily="49" charset="-122"/>
                <a:ea typeface="幼圆" panose="02010509060101010101" pitchFamily="49" charset="-122"/>
              </a:rPr>
              <a:t>。</a:t>
            </a:r>
          </a:p>
        </p:txBody>
      </p:sp>
      <p:graphicFrame>
        <p:nvGraphicFramePr>
          <p:cNvPr id="39943" name="Object 7">
            <a:extLst>
              <a:ext uri="{FF2B5EF4-FFF2-40B4-BE49-F238E27FC236}">
                <a16:creationId xmlns:a16="http://schemas.microsoft.com/office/drawing/2014/main" id="{B067CBFC-2078-43A2-BB0F-CD2B6FA043AB}"/>
              </a:ext>
            </a:extLst>
          </p:cNvPr>
          <p:cNvGraphicFramePr>
            <a:graphicFrameLocks noChangeAspect="1"/>
          </p:cNvGraphicFramePr>
          <p:nvPr>
            <p:extLst>
              <p:ext uri="{D42A27DB-BD31-4B8C-83A1-F6EECF244321}">
                <p14:modId xmlns:p14="http://schemas.microsoft.com/office/powerpoint/2010/main" val="1664981287"/>
              </p:ext>
            </p:extLst>
          </p:nvPr>
        </p:nvGraphicFramePr>
        <p:xfrm>
          <a:off x="4724400" y="1552266"/>
          <a:ext cx="3800475" cy="2859088"/>
        </p:xfrm>
        <a:graphic>
          <a:graphicData uri="http://schemas.openxmlformats.org/presentationml/2006/ole">
            <mc:AlternateContent xmlns:mc="http://schemas.openxmlformats.org/markup-compatibility/2006">
              <mc:Choice xmlns:v="urn:schemas-microsoft-com:vml" Requires="v">
                <p:oleObj spid="_x0000_s18442" name="BMP 图象" r:id="rId3" imgW="3038095" imgH="2285714" progId="Paint.Picture">
                  <p:embed/>
                </p:oleObj>
              </mc:Choice>
              <mc:Fallback>
                <p:oleObj name="BMP 图象" r:id="rId3" imgW="3038095" imgH="2285714" progId="Paint.Picture">
                  <p:embed/>
                  <p:pic>
                    <p:nvPicPr>
                      <p:cNvPr id="39943" name="Object 7">
                        <a:extLst>
                          <a:ext uri="{FF2B5EF4-FFF2-40B4-BE49-F238E27FC236}">
                            <a16:creationId xmlns:a16="http://schemas.microsoft.com/office/drawing/2014/main" id="{B067CBFC-2078-43A2-BB0F-CD2B6FA04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552266"/>
                        <a:ext cx="3800475" cy="285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99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99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P spid="39940"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21" name="Rectangle 5">
            <a:extLst>
              <a:ext uri="{FF2B5EF4-FFF2-40B4-BE49-F238E27FC236}">
                <a16:creationId xmlns:a16="http://schemas.microsoft.com/office/drawing/2014/main" id="{EA386BA8-9E46-4D4C-AEBE-B846C4E2811B}"/>
              </a:ext>
            </a:extLst>
          </p:cNvPr>
          <p:cNvSpPr>
            <a:spLocks noChangeArrowheads="1"/>
          </p:cNvSpPr>
          <p:nvPr/>
        </p:nvSpPr>
        <p:spPr bwMode="auto">
          <a:xfrm>
            <a:off x="214882" y="1539613"/>
            <a:ext cx="3024187"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spAutoFit/>
          </a:bodyPr>
          <a:lstStyle>
            <a:lvl1pPr algn="l">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85725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27635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9545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11455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7175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02895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8615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94335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buFontTx/>
              <a:buNone/>
            </a:pPr>
            <a:r>
              <a:rPr lang="zh-CN" altLang="en-US" sz="2400" b="1" dirty="0">
                <a:solidFill>
                  <a:srgbClr val="000000"/>
                </a:solidFill>
              </a:rPr>
              <a:t>发射区：发射载流子</a:t>
            </a:r>
          </a:p>
        </p:txBody>
      </p:sp>
      <p:sp>
        <p:nvSpPr>
          <p:cNvPr id="239623" name="Rectangle 7">
            <a:extLst>
              <a:ext uri="{FF2B5EF4-FFF2-40B4-BE49-F238E27FC236}">
                <a16:creationId xmlns:a16="http://schemas.microsoft.com/office/drawing/2014/main" id="{14CD514F-2235-46B1-9C78-7225DE7FD16A}"/>
              </a:ext>
            </a:extLst>
          </p:cNvPr>
          <p:cNvSpPr>
            <a:spLocks noChangeArrowheads="1"/>
          </p:cNvSpPr>
          <p:nvPr/>
        </p:nvSpPr>
        <p:spPr bwMode="auto">
          <a:xfrm>
            <a:off x="5062263" y="1617193"/>
            <a:ext cx="234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b="1" dirty="0">
                <a:solidFill>
                  <a:srgbClr val="000000"/>
                </a:solidFill>
                <a:ea typeface="宋体" panose="02010600030101010101" pitchFamily="2" charset="-122"/>
              </a:rPr>
              <a:t>（以</a:t>
            </a:r>
            <a:r>
              <a:rPr lang="en-US" altLang="zh-CN" b="1" dirty="0">
                <a:solidFill>
                  <a:srgbClr val="000000"/>
                </a:solidFill>
                <a:ea typeface="宋体" panose="02010600030101010101" pitchFamily="2" charset="-122"/>
              </a:rPr>
              <a:t>NPN</a:t>
            </a:r>
            <a:r>
              <a:rPr lang="zh-CN" altLang="en-US" b="1" dirty="0">
                <a:solidFill>
                  <a:srgbClr val="000000"/>
                </a:solidFill>
                <a:ea typeface="宋体" panose="02010600030101010101" pitchFamily="2" charset="-122"/>
              </a:rPr>
              <a:t>为例）</a:t>
            </a:r>
          </a:p>
        </p:txBody>
      </p:sp>
      <p:sp>
        <p:nvSpPr>
          <p:cNvPr id="239624" name="Text Box 8">
            <a:extLst>
              <a:ext uri="{FF2B5EF4-FFF2-40B4-BE49-F238E27FC236}">
                <a16:creationId xmlns:a16="http://schemas.microsoft.com/office/drawing/2014/main" id="{DDB96131-C179-48B6-90EC-FEA504275E00}"/>
              </a:ext>
            </a:extLst>
          </p:cNvPr>
          <p:cNvSpPr txBox="1">
            <a:spLocks noChangeArrowheads="1"/>
          </p:cNvSpPr>
          <p:nvPr/>
        </p:nvSpPr>
        <p:spPr bwMode="auto">
          <a:xfrm>
            <a:off x="4195215" y="4957364"/>
            <a:ext cx="4695825" cy="861774"/>
          </a:xfrm>
          <a:prstGeom prst="rect">
            <a:avLst/>
          </a:prstGeom>
          <a:noFill/>
          <a:ln>
            <a:noFill/>
          </a:ln>
          <a:effectLst/>
          <a:extLst>
            <a:ext uri="{909E8E84-426E-40DD-AFC4-6F175D3DCCD1}">
              <a14:hiddenFill xmlns:a14="http://schemas.microsoft.com/office/drawing/2010/main">
                <a:solidFill>
                  <a:srgbClr val="FF505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sz="2000" b="1" dirty="0">
                <a:solidFill>
                  <a:srgbClr val="0000FF"/>
                </a:solidFill>
                <a:latin typeface="楷体_GB2312" pitchFamily="49" charset="-122"/>
              </a:rPr>
              <a:t>放大状态下</a:t>
            </a:r>
            <a:r>
              <a:rPr lang="en-US" altLang="zh-CN" sz="2000" b="1" dirty="0">
                <a:solidFill>
                  <a:srgbClr val="0000FF"/>
                </a:solidFill>
                <a:latin typeface="楷体_GB2312" pitchFamily="49" charset="-122"/>
              </a:rPr>
              <a:t>BJT</a:t>
            </a:r>
            <a:r>
              <a:rPr lang="zh-CN" altLang="en-US" sz="2000" b="1" dirty="0">
                <a:solidFill>
                  <a:srgbClr val="0000FF"/>
                </a:solidFill>
                <a:latin typeface="楷体_GB2312" pitchFamily="49" charset="-122"/>
              </a:rPr>
              <a:t>中载流子的传输过程</a:t>
            </a:r>
            <a:endParaRPr lang="en-US" altLang="zh-CN" sz="2000" b="1" dirty="0">
              <a:solidFill>
                <a:srgbClr val="0000FF"/>
              </a:solidFill>
              <a:latin typeface="楷体_GB2312" pitchFamily="49" charset="-122"/>
            </a:endParaRPr>
          </a:p>
          <a:p>
            <a:pPr>
              <a:spcBef>
                <a:spcPct val="50000"/>
              </a:spcBef>
            </a:pPr>
            <a:r>
              <a:rPr lang="en-US" altLang="zh-CN" sz="2000" b="1" dirty="0">
                <a:solidFill>
                  <a:srgbClr val="0000FF"/>
                </a:solidFill>
                <a:latin typeface="楷体_GB2312" pitchFamily="49" charset="-122"/>
              </a:rPr>
              <a:t>N</a:t>
            </a:r>
            <a:r>
              <a:rPr lang="zh-CN" altLang="en-US" sz="2000" b="1" dirty="0">
                <a:solidFill>
                  <a:srgbClr val="0000FF"/>
                </a:solidFill>
                <a:latin typeface="楷体_GB2312" pitchFamily="49" charset="-122"/>
              </a:rPr>
              <a:t>：电子流；</a:t>
            </a:r>
            <a:r>
              <a:rPr lang="en-US" altLang="zh-CN" sz="2000" b="1" dirty="0">
                <a:solidFill>
                  <a:srgbClr val="0000FF"/>
                </a:solidFill>
                <a:latin typeface="楷体_GB2312" pitchFamily="49" charset="-122"/>
              </a:rPr>
              <a:t>P</a:t>
            </a:r>
            <a:r>
              <a:rPr lang="zh-CN" altLang="en-US" sz="2000" b="1" dirty="0">
                <a:solidFill>
                  <a:srgbClr val="0000FF"/>
                </a:solidFill>
                <a:latin typeface="楷体_GB2312" pitchFamily="49" charset="-122"/>
              </a:rPr>
              <a:t>：空穴流</a:t>
            </a:r>
          </a:p>
        </p:txBody>
      </p:sp>
      <p:pic>
        <p:nvPicPr>
          <p:cNvPr id="239625" name="Picture 9" descr="未标题-2 拷贝">
            <a:extLst>
              <a:ext uri="{FF2B5EF4-FFF2-40B4-BE49-F238E27FC236}">
                <a16:creationId xmlns:a16="http://schemas.microsoft.com/office/drawing/2014/main" id="{72F4B512-ED28-4AFA-AACB-1F5BA2D91A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91" y="1977231"/>
            <a:ext cx="5256213" cy="2903537"/>
          </a:xfrm>
          <a:prstGeom prst="rect">
            <a:avLst/>
          </a:prstGeom>
          <a:noFill/>
          <a:extLst>
            <a:ext uri="{909E8E84-426E-40DD-AFC4-6F175D3DCCD1}">
              <a14:hiddenFill xmlns:a14="http://schemas.microsoft.com/office/drawing/2010/main">
                <a:solidFill>
                  <a:srgbClr val="FFFFFF"/>
                </a:solidFill>
              </a14:hiddenFill>
            </a:ext>
          </a:extLst>
        </p:spPr>
      </p:pic>
      <p:sp>
        <p:nvSpPr>
          <p:cNvPr id="239626" name="Rectangle 10">
            <a:extLst>
              <a:ext uri="{FF2B5EF4-FFF2-40B4-BE49-F238E27FC236}">
                <a16:creationId xmlns:a16="http://schemas.microsoft.com/office/drawing/2014/main" id="{BD45AE93-9471-4053-8050-F9598F26BCFC}"/>
              </a:ext>
            </a:extLst>
          </p:cNvPr>
          <p:cNvSpPr>
            <a:spLocks noChangeArrowheads="1"/>
          </p:cNvSpPr>
          <p:nvPr/>
        </p:nvSpPr>
        <p:spPr bwMode="auto">
          <a:xfrm>
            <a:off x="214882" y="2197185"/>
            <a:ext cx="30972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400" b="1" dirty="0">
                <a:solidFill>
                  <a:srgbClr val="000000"/>
                </a:solidFill>
                <a:ea typeface="宋体" panose="02010600030101010101" pitchFamily="2" charset="-122"/>
              </a:rPr>
              <a:t>集电区：收集载流子</a:t>
            </a:r>
            <a:endParaRPr lang="zh-CN" altLang="en-US" sz="2400" b="1" dirty="0">
              <a:ea typeface="宋体" panose="02010600030101010101" pitchFamily="2" charset="-122"/>
            </a:endParaRPr>
          </a:p>
        </p:txBody>
      </p:sp>
      <p:sp>
        <p:nvSpPr>
          <p:cNvPr id="239627" name="Rectangle 11">
            <a:extLst>
              <a:ext uri="{FF2B5EF4-FFF2-40B4-BE49-F238E27FC236}">
                <a16:creationId xmlns:a16="http://schemas.microsoft.com/office/drawing/2014/main" id="{CF8F4EB4-D991-41BE-903E-794AA7828AA1}"/>
              </a:ext>
            </a:extLst>
          </p:cNvPr>
          <p:cNvSpPr>
            <a:spLocks noChangeArrowheads="1"/>
          </p:cNvSpPr>
          <p:nvPr/>
        </p:nvSpPr>
        <p:spPr bwMode="auto">
          <a:xfrm>
            <a:off x="214882" y="2785767"/>
            <a:ext cx="37751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r>
              <a:rPr lang="zh-CN" altLang="en-US" sz="2400" b="1" dirty="0">
                <a:solidFill>
                  <a:srgbClr val="000000"/>
                </a:solidFill>
                <a:ea typeface="宋体" panose="02010600030101010101" pitchFamily="2" charset="-122"/>
              </a:rPr>
              <a:t>基区：传送和控制载流子</a:t>
            </a:r>
          </a:p>
        </p:txBody>
      </p:sp>
      <p:graphicFrame>
        <p:nvGraphicFramePr>
          <p:cNvPr id="239629" name="Object 13">
            <a:extLst>
              <a:ext uri="{FF2B5EF4-FFF2-40B4-BE49-F238E27FC236}">
                <a16:creationId xmlns:a16="http://schemas.microsoft.com/office/drawing/2014/main" id="{0A91D219-027F-48F4-810C-0CB8BA5691FE}"/>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9466" name="公式" r:id="rId6" imgW="114120" imgH="215640" progId="Equation.3">
                  <p:embed/>
                </p:oleObj>
              </mc:Choice>
              <mc:Fallback>
                <p:oleObj name="公式" r:id="rId6" imgW="114120" imgH="215640" progId="Equation.3">
                  <p:embed/>
                  <p:pic>
                    <p:nvPicPr>
                      <p:cNvPr id="239629" name="Object 13">
                        <a:extLst>
                          <a:ext uri="{FF2B5EF4-FFF2-40B4-BE49-F238E27FC236}">
                            <a16:creationId xmlns:a16="http://schemas.microsoft.com/office/drawing/2014/main" id="{0A91D219-027F-48F4-810C-0CB8BA569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本框 1">
            <a:extLst>
              <a:ext uri="{FF2B5EF4-FFF2-40B4-BE49-F238E27FC236}">
                <a16:creationId xmlns:a16="http://schemas.microsoft.com/office/drawing/2014/main" id="{3EA9C75A-089B-402E-8870-C0808318EDB3}"/>
              </a:ext>
            </a:extLst>
          </p:cNvPr>
          <p:cNvSpPr txBox="1"/>
          <p:nvPr/>
        </p:nvSpPr>
        <p:spPr>
          <a:xfrm>
            <a:off x="260340" y="390045"/>
            <a:ext cx="4801314" cy="646331"/>
          </a:xfrm>
          <a:prstGeom prst="rect">
            <a:avLst/>
          </a:prstGeom>
          <a:noFill/>
        </p:spPr>
        <p:txBody>
          <a:bodyPr wrap="none" rtlCol="0">
            <a:spAutoFit/>
          </a:bodyPr>
          <a:lstStyle/>
          <a:p>
            <a:r>
              <a:rPr lang="zh-CN" altLang="en-US" sz="3600">
                <a:latin typeface="幼圆" panose="02010509060101010101" pitchFamily="49" charset="-122"/>
                <a:ea typeface="幼圆" panose="02010509060101010101" pitchFamily="49" charset="-122"/>
              </a:rPr>
              <a:t>内部载流子的传输过程</a:t>
            </a:r>
            <a:endParaRPr lang="zh-CN" altLang="en-US" sz="3600"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39623"/>
                                        </p:tgtEl>
                                        <p:attrNameLst>
                                          <p:attrName>style.visibility</p:attrName>
                                        </p:attrNameLst>
                                      </p:cBhvr>
                                      <p:to>
                                        <p:strVal val="visible"/>
                                      </p:to>
                                    </p:set>
                                    <p:animEffect transition="in" filter="wedge">
                                      <p:cBhvr>
                                        <p:cTn id="7" dur="2000"/>
                                        <p:tgtEl>
                                          <p:spTgt spid="239623"/>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239625"/>
                                        </p:tgtEl>
                                        <p:attrNameLst>
                                          <p:attrName>style.visibility</p:attrName>
                                        </p:attrNameLst>
                                      </p:cBhvr>
                                      <p:to>
                                        <p:strVal val="visible"/>
                                      </p:to>
                                    </p:set>
                                    <p:animEffect transition="in" filter="wedge">
                                      <p:cBhvr>
                                        <p:cTn id="12" dur="3000"/>
                                        <p:tgtEl>
                                          <p:spTgt spid="239625"/>
                                        </p:tgtEl>
                                      </p:cBhvr>
                                    </p:animEffect>
                                  </p:childTnLst>
                                  <p:subTnLst>
                                    <p:audio>
                                      <p:cMediaNode>
                                        <p:cTn display="0" masterRel="sameClick">
                                          <p:stCondLst>
                                            <p:cond evt="begin" delay="0">
                                              <p:tn val="10"/>
                                            </p:cond>
                                          </p:stCondLst>
                                          <p:endCondLst>
                                            <p:cond evt="onStopAudio" delay="0">
                                              <p:tgtEl>
                                                <p:sldTgt/>
                                              </p:tgtEl>
                                            </p:cond>
                                          </p:endCondLst>
                                        </p:cTn>
                                        <p:tgtEl>
                                          <p:sndTgt r:embed="rId4" name="CHIMES.WAV"/>
                                        </p:tgtEl>
                                      </p:cMediaNode>
                                    </p:audio>
                                  </p:subTnLst>
                                </p:cTn>
                              </p:par>
                            </p:childTnLst>
                          </p:cTn>
                        </p:par>
                        <p:par>
                          <p:cTn id="13" fill="hold" nodeType="afterGroup">
                            <p:stCondLst>
                              <p:cond delay="3000"/>
                            </p:stCondLst>
                            <p:childTnLst>
                              <p:par>
                                <p:cTn id="14" presetID="22" presetClass="entr" presetSubtype="8" fill="hold" grpId="0" nodeType="afterEffect">
                                  <p:stCondLst>
                                    <p:cond delay="0"/>
                                  </p:stCondLst>
                                  <p:childTnLst>
                                    <p:set>
                                      <p:cBhvr>
                                        <p:cTn id="15" dur="1" fill="hold">
                                          <p:stCondLst>
                                            <p:cond delay="0"/>
                                          </p:stCondLst>
                                        </p:cTn>
                                        <p:tgtEl>
                                          <p:spTgt spid="239624"/>
                                        </p:tgtEl>
                                        <p:attrNameLst>
                                          <p:attrName>style.visibility</p:attrName>
                                        </p:attrNameLst>
                                      </p:cBhvr>
                                      <p:to>
                                        <p:strVal val="visible"/>
                                      </p:to>
                                    </p:set>
                                    <p:animEffect transition="in" filter="wipe(left)">
                                      <p:cBhvr>
                                        <p:cTn id="16" dur="2000"/>
                                        <p:tgtEl>
                                          <p:spTgt spid="2396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9621">
                                            <p:txEl>
                                              <p:pRg st="0" end="0"/>
                                            </p:txEl>
                                          </p:spTgt>
                                        </p:tgtEl>
                                        <p:attrNameLst>
                                          <p:attrName>style.visibility</p:attrName>
                                        </p:attrNameLst>
                                      </p:cBhvr>
                                      <p:to>
                                        <p:strVal val="visible"/>
                                      </p:to>
                                    </p:set>
                                    <p:animEffect transition="in" filter="wipe(left)">
                                      <p:cBhvr>
                                        <p:cTn id="21" dur="3000"/>
                                        <p:tgtEl>
                                          <p:spTgt spid="239621">
                                            <p:txEl>
                                              <p:pRg st="0" end="0"/>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3" name="type.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9626"/>
                                        </p:tgtEl>
                                        <p:attrNameLst>
                                          <p:attrName>style.visibility</p:attrName>
                                        </p:attrNameLst>
                                      </p:cBhvr>
                                      <p:to>
                                        <p:strVal val="visible"/>
                                      </p:to>
                                    </p:set>
                                    <p:animEffect transition="in" filter="wipe(left)">
                                      <p:cBhvr>
                                        <p:cTn id="26" dur="3000"/>
                                        <p:tgtEl>
                                          <p:spTgt spid="23962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39627"/>
                                        </p:tgtEl>
                                        <p:attrNameLst>
                                          <p:attrName>style.visibility</p:attrName>
                                        </p:attrNameLst>
                                      </p:cBhvr>
                                      <p:to>
                                        <p:strVal val="visible"/>
                                      </p:to>
                                    </p:set>
                                    <p:animEffect transition="in" filter="wipe(up)">
                                      <p:cBhvr>
                                        <p:cTn id="31" dur="3000"/>
                                        <p:tgtEl>
                                          <p:spTgt spid="239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build="p" autoUpdateAnimBg="0"/>
      <p:bldP spid="239623" grpId="0"/>
      <p:bldP spid="239624" grpId="0"/>
      <p:bldP spid="239626" grpId="0"/>
      <p:bldP spid="2396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未标题-2 拷贝">
            <a:extLst>
              <a:ext uri="{FF2B5EF4-FFF2-40B4-BE49-F238E27FC236}">
                <a16:creationId xmlns:a16="http://schemas.microsoft.com/office/drawing/2014/main" id="{08D4B44B-8DC2-4117-8C14-CF6F393A5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440666"/>
            <a:ext cx="5331937" cy="262829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4FA0A39-F01F-408E-99BF-40DBF31046B9}"/>
              </a:ext>
            </a:extLst>
          </p:cNvPr>
          <p:cNvSpPr txBox="1"/>
          <p:nvPr/>
        </p:nvSpPr>
        <p:spPr>
          <a:xfrm>
            <a:off x="323528" y="3212976"/>
            <a:ext cx="6984776" cy="2897460"/>
          </a:xfrm>
          <a:prstGeom prst="rect">
            <a:avLst/>
          </a:prstGeom>
          <a:noFill/>
        </p:spPr>
        <p:txBody>
          <a:bodyPr wrap="square" rtlCol="0">
            <a:spAutoFit/>
          </a:bodyPr>
          <a:lstStyle/>
          <a:p>
            <a:pPr algn="just">
              <a:lnSpc>
                <a:spcPct val="110000"/>
              </a:lnSpc>
              <a:defRPr/>
            </a:pP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EN</a:t>
            </a:r>
            <a:r>
              <a:rPr lang="zh-CN" altLang="en-US"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EP </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且有</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EN</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&gt;&gt;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EP</a:t>
            </a:r>
            <a:endPar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defRPr/>
            </a:pP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EN</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CN</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BN </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且有</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EN</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&gt;&gt;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BN</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CN</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&gt;&gt;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BN</a:t>
            </a:r>
            <a:endPar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defRPr/>
            </a:pP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CN</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CBO</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p>
          <a:p>
            <a:pPr algn="just">
              <a:lnSpc>
                <a:spcPct val="110000"/>
              </a:lnSpc>
              <a:defRPr/>
            </a:pP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EP</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BN</a:t>
            </a:r>
            <a:r>
              <a:rPr lang="zh-CN" altLang="en-US"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CBO</a:t>
            </a:r>
            <a:endPar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10000"/>
              </a:lnSpc>
              <a:defRPr/>
            </a:pP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EP</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EN</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EP</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CN</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BN</a:t>
            </a:r>
          </a:p>
          <a:p>
            <a:pPr algn="just">
              <a:lnSpc>
                <a:spcPct val="110000"/>
              </a:lnSpc>
              <a:defRPr/>
            </a:pP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CN</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CBO</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BN</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EP</a:t>
            </a:r>
            <a:r>
              <a:rPr lang="zh-CN" altLang="en-US"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CBO</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28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baseline="-250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B </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639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DB29DFA1-A9AE-493A-B7D6-077FC2236972}"/>
              </a:ext>
            </a:extLst>
          </p:cNvPr>
          <p:cNvSpPr>
            <a:spLocks noChangeArrowheads="1"/>
          </p:cNvSpPr>
          <p:nvPr/>
        </p:nvSpPr>
        <p:spPr bwMode="auto">
          <a:xfrm>
            <a:off x="838200" y="166688"/>
            <a:ext cx="3124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spAutoFit/>
          </a:bodyPr>
          <a:lstStyle>
            <a:lvl1pPr marL="190500" indent="-190500" algn="l">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6200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811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endParaRPr lang="zh-CN" altLang="zh-CN" sz="2800" b="1">
              <a:solidFill>
                <a:srgbClr val="FF5050"/>
              </a:solidFill>
            </a:endParaRPr>
          </a:p>
        </p:txBody>
      </p:sp>
      <p:graphicFrame>
        <p:nvGraphicFramePr>
          <p:cNvPr id="240643" name="Object 3">
            <a:extLst>
              <a:ext uri="{FF2B5EF4-FFF2-40B4-BE49-F238E27FC236}">
                <a16:creationId xmlns:a16="http://schemas.microsoft.com/office/drawing/2014/main" id="{0540B6A0-C969-43BC-8736-A8451511C759}"/>
              </a:ext>
            </a:extLst>
          </p:cNvPr>
          <p:cNvGraphicFramePr>
            <a:graphicFrameLocks noChangeAspect="1"/>
          </p:cNvGraphicFramePr>
          <p:nvPr>
            <p:extLst>
              <p:ext uri="{D42A27DB-BD31-4B8C-83A1-F6EECF244321}">
                <p14:modId xmlns:p14="http://schemas.microsoft.com/office/powerpoint/2010/main" val="765323828"/>
              </p:ext>
            </p:extLst>
          </p:nvPr>
        </p:nvGraphicFramePr>
        <p:xfrm>
          <a:off x="590573" y="1362118"/>
          <a:ext cx="3905250" cy="758825"/>
        </p:xfrm>
        <a:graphic>
          <a:graphicData uri="http://schemas.openxmlformats.org/presentationml/2006/ole">
            <mc:AlternateContent xmlns:mc="http://schemas.openxmlformats.org/markup-compatibility/2006">
              <mc:Choice xmlns:v="urn:schemas-microsoft-com:vml" Requires="v">
                <p:oleObj spid="_x0000_s20514" name="公式" r:id="rId5" imgW="2019240" imgH="419040" progId="Equation.3">
                  <p:embed/>
                </p:oleObj>
              </mc:Choice>
              <mc:Fallback>
                <p:oleObj name="公式" r:id="rId5" imgW="2019240" imgH="419040" progId="Equation.3">
                  <p:embed/>
                  <p:pic>
                    <p:nvPicPr>
                      <p:cNvPr id="240643" name="Object 3">
                        <a:extLst>
                          <a:ext uri="{FF2B5EF4-FFF2-40B4-BE49-F238E27FC236}">
                            <a16:creationId xmlns:a16="http://schemas.microsoft.com/office/drawing/2014/main" id="{0540B6A0-C969-43BC-8736-A8451511C7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573" y="1362118"/>
                        <a:ext cx="3905250"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0644" name="Object 4">
            <a:extLst>
              <a:ext uri="{FF2B5EF4-FFF2-40B4-BE49-F238E27FC236}">
                <a16:creationId xmlns:a16="http://schemas.microsoft.com/office/drawing/2014/main" id="{4112D6F1-1A81-45D5-9B48-070E657E47AB}"/>
              </a:ext>
            </a:extLst>
          </p:cNvPr>
          <p:cNvGraphicFramePr>
            <a:graphicFrameLocks noChangeAspect="1"/>
          </p:cNvGraphicFramePr>
          <p:nvPr>
            <p:extLst>
              <p:ext uri="{D42A27DB-BD31-4B8C-83A1-F6EECF244321}">
                <p14:modId xmlns:p14="http://schemas.microsoft.com/office/powerpoint/2010/main" val="2181938061"/>
              </p:ext>
            </p:extLst>
          </p:nvPr>
        </p:nvGraphicFramePr>
        <p:xfrm>
          <a:off x="4684485" y="1347036"/>
          <a:ext cx="1646237" cy="788988"/>
        </p:xfrm>
        <a:graphic>
          <a:graphicData uri="http://schemas.openxmlformats.org/presentationml/2006/ole">
            <mc:AlternateContent xmlns:mc="http://schemas.openxmlformats.org/markup-compatibility/2006">
              <mc:Choice xmlns:v="urn:schemas-microsoft-com:vml" Requires="v">
                <p:oleObj spid="_x0000_s20515" name="公式" r:id="rId7" imgW="901440" imgH="444240" progId="Equation.3">
                  <p:embed/>
                </p:oleObj>
              </mc:Choice>
              <mc:Fallback>
                <p:oleObj name="公式" r:id="rId7" imgW="901440" imgH="444240" progId="Equation.3">
                  <p:embed/>
                  <p:pic>
                    <p:nvPicPr>
                      <p:cNvPr id="240644" name="Object 4">
                        <a:extLst>
                          <a:ext uri="{FF2B5EF4-FFF2-40B4-BE49-F238E27FC236}">
                            <a16:creationId xmlns:a16="http://schemas.microsoft.com/office/drawing/2014/main" id="{4112D6F1-1A81-45D5-9B48-070E657E47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4485" y="1347036"/>
                        <a:ext cx="1646237"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0645" name="Object 5">
            <a:extLst>
              <a:ext uri="{FF2B5EF4-FFF2-40B4-BE49-F238E27FC236}">
                <a16:creationId xmlns:a16="http://schemas.microsoft.com/office/drawing/2014/main" id="{2489F9CF-639B-4BD4-96D4-6E553BA3369E}"/>
              </a:ext>
            </a:extLst>
          </p:cNvPr>
          <p:cNvGraphicFramePr>
            <a:graphicFrameLocks noChangeAspect="1"/>
          </p:cNvGraphicFramePr>
          <p:nvPr>
            <p:extLst>
              <p:ext uri="{D42A27DB-BD31-4B8C-83A1-F6EECF244321}">
                <p14:modId xmlns:p14="http://schemas.microsoft.com/office/powerpoint/2010/main" val="710491053"/>
              </p:ext>
            </p:extLst>
          </p:nvPr>
        </p:nvGraphicFramePr>
        <p:xfrm>
          <a:off x="6597649" y="1347036"/>
          <a:ext cx="1584325" cy="755650"/>
        </p:xfrm>
        <a:graphic>
          <a:graphicData uri="http://schemas.openxmlformats.org/presentationml/2006/ole">
            <mc:AlternateContent xmlns:mc="http://schemas.openxmlformats.org/markup-compatibility/2006">
              <mc:Choice xmlns:v="urn:schemas-microsoft-com:vml" Requires="v">
                <p:oleObj spid="_x0000_s20516" name="公式" r:id="rId9" imgW="952200" imgH="444240" progId="Equation.3">
                  <p:embed/>
                </p:oleObj>
              </mc:Choice>
              <mc:Fallback>
                <p:oleObj name="公式" r:id="rId9" imgW="952200" imgH="444240" progId="Equation.3">
                  <p:embed/>
                  <p:pic>
                    <p:nvPicPr>
                      <p:cNvPr id="240645" name="Object 5">
                        <a:extLst>
                          <a:ext uri="{FF2B5EF4-FFF2-40B4-BE49-F238E27FC236}">
                            <a16:creationId xmlns:a16="http://schemas.microsoft.com/office/drawing/2014/main" id="{2489F9CF-639B-4BD4-96D4-6E553BA336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7649" y="1347036"/>
                        <a:ext cx="1584325" cy="755650"/>
                      </a:xfrm>
                      <a:prstGeom prst="rect">
                        <a:avLst/>
                      </a:prstGeom>
                      <a:solidFill>
                        <a:schemeClr val="bg1"/>
                      </a:solidFill>
                      <a:ln w="19050">
                        <a:solidFill>
                          <a:schemeClr val="tx2"/>
                        </a:solidFill>
                        <a:miter lim="800000"/>
                        <a:headEnd/>
                        <a:tailEnd/>
                      </a:ln>
                    </p:spPr>
                  </p:pic>
                </p:oleObj>
              </mc:Fallback>
            </mc:AlternateContent>
          </a:graphicData>
        </a:graphic>
      </p:graphicFrame>
      <p:sp>
        <p:nvSpPr>
          <p:cNvPr id="240647" name="Rectangle 7">
            <a:extLst>
              <a:ext uri="{FF2B5EF4-FFF2-40B4-BE49-F238E27FC236}">
                <a16:creationId xmlns:a16="http://schemas.microsoft.com/office/drawing/2014/main" id="{45DEC102-3CC5-4FE1-8019-D1A380A4935A}"/>
              </a:ext>
            </a:extLst>
          </p:cNvPr>
          <p:cNvSpPr>
            <a:spLocks noGrp="1" noChangeArrowheads="1"/>
          </p:cNvSpPr>
          <p:nvPr>
            <p:ph type="title" idx="4294967295"/>
          </p:nvPr>
        </p:nvSpPr>
        <p:spPr bwMode="auto">
          <a:xfrm>
            <a:off x="590573" y="345720"/>
            <a:ext cx="4321175" cy="49053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altLang="zh-CN" sz="3200" dirty="0">
                <a:solidFill>
                  <a:schemeClr val="tx1"/>
                </a:solidFill>
              </a:rPr>
              <a:t>3.</a:t>
            </a:r>
            <a:r>
              <a:rPr lang="zh-CN" altLang="en-US" sz="2800" dirty="0">
                <a:solidFill>
                  <a:schemeClr val="tx1"/>
                </a:solidFill>
              </a:rPr>
              <a:t>三极管电流分配关系</a:t>
            </a:r>
            <a:r>
              <a:rPr lang="zh-CN" altLang="en-US" sz="2800" dirty="0">
                <a:solidFill>
                  <a:schemeClr val="tx1"/>
                </a:solidFill>
                <a:sym typeface="Symbol" panose="05050102010706020507" pitchFamily="18" charset="2"/>
              </a:rPr>
              <a:t></a:t>
            </a:r>
            <a:endParaRPr lang="zh-CN" altLang="en-US" sz="2800" dirty="0">
              <a:solidFill>
                <a:schemeClr val="tx1"/>
              </a:solidFill>
            </a:endParaRPr>
          </a:p>
        </p:txBody>
      </p:sp>
      <p:graphicFrame>
        <p:nvGraphicFramePr>
          <p:cNvPr id="240650" name="Object 10">
            <a:extLst>
              <a:ext uri="{FF2B5EF4-FFF2-40B4-BE49-F238E27FC236}">
                <a16:creationId xmlns:a16="http://schemas.microsoft.com/office/drawing/2014/main" id="{06F002C2-4D7E-4268-B9A7-F43F5B59D8C1}"/>
              </a:ext>
            </a:extLst>
          </p:cNvPr>
          <p:cNvGraphicFramePr>
            <a:graphicFrameLocks noChangeAspect="1"/>
          </p:cNvGraphicFramePr>
          <p:nvPr/>
        </p:nvGraphicFramePr>
        <p:xfrm>
          <a:off x="2124075" y="3357563"/>
          <a:ext cx="114300" cy="215900"/>
        </p:xfrm>
        <a:graphic>
          <a:graphicData uri="http://schemas.openxmlformats.org/presentationml/2006/ole">
            <mc:AlternateContent xmlns:mc="http://schemas.openxmlformats.org/markup-compatibility/2006">
              <mc:Choice xmlns:v="urn:schemas-microsoft-com:vml" Requires="v">
                <p:oleObj spid="_x0000_s20517" name="公式" r:id="rId11" imgW="114120" imgH="215640" progId="Equation.3">
                  <p:embed/>
                </p:oleObj>
              </mc:Choice>
              <mc:Fallback>
                <p:oleObj name="公式" r:id="rId11" imgW="114120" imgH="215640" progId="Equation.3">
                  <p:embed/>
                  <p:pic>
                    <p:nvPicPr>
                      <p:cNvPr id="240650" name="Object 10">
                        <a:extLst>
                          <a:ext uri="{FF2B5EF4-FFF2-40B4-BE49-F238E27FC236}">
                            <a16:creationId xmlns:a16="http://schemas.microsoft.com/office/drawing/2014/main" id="{06F002C2-4D7E-4268-B9A7-F43F5B59D8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4075" y="3357563"/>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40651" name="Picture 11" descr="未标题-2 拷贝">
            <a:extLst>
              <a:ext uri="{FF2B5EF4-FFF2-40B4-BE49-F238E27FC236}">
                <a16:creationId xmlns:a16="http://schemas.microsoft.com/office/drawing/2014/main" id="{3AEA879B-46F7-4AEC-89D6-DF22BCD7E2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1640" y="2204864"/>
            <a:ext cx="6058172" cy="3816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0643"/>
                                        </p:tgtEl>
                                        <p:attrNameLst>
                                          <p:attrName>style.visibility</p:attrName>
                                        </p:attrNameLst>
                                      </p:cBhvr>
                                      <p:to>
                                        <p:strVal val="visible"/>
                                      </p:to>
                                    </p:set>
                                    <p:animEffect transition="in" filter="wipe(left)">
                                      <p:cBhvr>
                                        <p:cTn id="7" dur="3000"/>
                                        <p:tgtEl>
                                          <p:spTgt spid="240643"/>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0644"/>
                                        </p:tgtEl>
                                        <p:attrNameLst>
                                          <p:attrName>style.visibility</p:attrName>
                                        </p:attrNameLst>
                                      </p:cBhvr>
                                      <p:to>
                                        <p:strVal val="visible"/>
                                      </p:to>
                                    </p:set>
                                    <p:animEffect transition="in" filter="wipe(left)">
                                      <p:cBhvr>
                                        <p:cTn id="12" dur="2000"/>
                                        <p:tgtEl>
                                          <p:spTgt spid="240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0645"/>
                                        </p:tgtEl>
                                        <p:attrNameLst>
                                          <p:attrName>style.visibility</p:attrName>
                                        </p:attrNameLst>
                                      </p:cBhvr>
                                      <p:to>
                                        <p:strVal val="visible"/>
                                      </p:to>
                                    </p:set>
                                    <p:animEffect transition="in" filter="wipe(left)">
                                      <p:cBhvr>
                                        <p:cTn id="17" dur="3000"/>
                                        <p:tgtEl>
                                          <p:spTgt spid="240645"/>
                                        </p:tgtEl>
                                      </p:cBhvr>
                                    </p:animEffect>
                                  </p:childTnLst>
                                  <p:subTnLst>
                                    <p:audio>
                                      <p:cMediaNode>
                                        <p:cTn display="0" masterRel="sameClick">
                                          <p:stCondLst>
                                            <p:cond evt="begin" delay="0">
                                              <p:tn val="15"/>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899B28A-C799-4F80-93D4-08A29A14E305}"/>
                  </a:ext>
                </a:extLst>
              </p:cNvPr>
              <p:cNvSpPr>
                <a:spLocks noGrp="1"/>
              </p:cNvSpPr>
              <p:nvPr>
                <p:ph type="title"/>
              </p:nvPr>
            </p:nvSpPr>
            <p:spPr/>
            <p:txBody>
              <a:bodyPr>
                <a:normAutofit/>
              </a:bodyPr>
              <a:lstStyle/>
              <a:p>
                <a:r>
                  <a:rPr lang="zh-CN" altLang="en-US" dirty="0"/>
                  <a:t>电流放大倍数</a:t>
                </a:r>
                <a14:m>
                  <m:oMath xmlns:m="http://schemas.openxmlformats.org/officeDocument/2006/math">
                    <m:acc>
                      <m:accPr>
                        <m:chr m:val="̅"/>
                        <m:ctrlPr>
                          <a:rPr lang="zh-CN" altLang="en-US" i="1" smtClean="0">
                            <a:latin typeface="Cambria Math" panose="02040503050406030204" pitchFamily="18" charset="0"/>
                          </a:rPr>
                        </m:ctrlPr>
                      </m:accPr>
                      <m:e>
                        <m:r>
                          <a:rPr lang="zh-CN" altLang="en-US" i="1" smtClean="0">
                            <a:latin typeface="Cambria Math" panose="02040503050406030204" pitchFamily="18" charset="0"/>
                          </a:rPr>
                          <m:t>𝛽</m:t>
                        </m:r>
                      </m:e>
                    </m:acc>
                  </m:oMath>
                </a14:m>
                <a:endParaRPr lang="zh-CN" altLang="en-US" dirty="0"/>
              </a:p>
            </p:txBody>
          </p:sp>
        </mc:Choice>
        <mc:Fallback xmlns="">
          <p:sp>
            <p:nvSpPr>
              <p:cNvPr id="2" name="标题 1">
                <a:extLst>
                  <a:ext uri="{FF2B5EF4-FFF2-40B4-BE49-F238E27FC236}">
                    <a16:creationId xmlns:a16="http://schemas.microsoft.com/office/drawing/2014/main" id="{8899B28A-C799-4F80-93D4-08A29A14E305}"/>
                  </a:ext>
                </a:extLst>
              </p:cNvPr>
              <p:cNvSpPr>
                <a:spLocks noGrp="1" noRot="1" noChangeAspect="1" noMove="1" noResize="1" noEditPoints="1" noAdjustHandles="1" noChangeArrowheads="1" noChangeShapeType="1" noTextEdit="1"/>
              </p:cNvSpPr>
              <p:nvPr>
                <p:ph type="title"/>
              </p:nvPr>
            </p:nvSpPr>
            <p:spPr>
              <a:blipFill>
                <a:blip r:embed="rId2"/>
                <a:stretch>
                  <a:fillRect l="-3635" b="-32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1D07AD9-5980-4E1C-B4E9-99203072DD22}"/>
                  </a:ext>
                </a:extLst>
              </p:cNvPr>
              <p:cNvSpPr>
                <a:spLocks noGrp="1"/>
              </p:cNvSpPr>
              <p:nvPr>
                <p:ph idx="1"/>
              </p:nvPr>
            </p:nvSpPr>
            <p:spPr>
              <a:xfrm>
                <a:off x="822959" y="1552928"/>
                <a:ext cx="7543801" cy="4684384"/>
              </a:xfrm>
            </p:spPr>
            <p:txBody>
              <a:bodyPr>
                <a:normAutofit fontScale="77500" lnSpcReduction="20000"/>
              </a:bodyPr>
              <a:lstStyle/>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𝐶𝑁</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𝐶𝐵𝑂</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𝛼</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𝐸</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𝐶𝐵𝑂</m:t>
                        </m:r>
                      </m:sub>
                    </m:sSub>
                  </m:oMath>
                </a14:m>
                <a:endParaRPr lang="en-US" altLang="zh-CN" sz="2800" dirty="0"/>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𝛼</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𝐵</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𝐶𝐵𝑂</m:t>
                        </m:r>
                      </m:sub>
                    </m:sSub>
                  </m:oMath>
                </a14:m>
                <a:endParaRPr lang="en-US" altLang="zh-CN" sz="2800" dirty="0"/>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zh-CN" altLang="en-US" sz="2800" b="0" i="1" smtClean="0">
                            <a:latin typeface="Cambria Math" panose="02040503050406030204" pitchFamily="18" charset="0"/>
                          </a:rPr>
                          <m:t>𝛼</m:t>
                        </m:r>
                      </m:num>
                      <m:den>
                        <m:r>
                          <a:rPr lang="en-US" altLang="zh-CN" sz="2800" b="0" i="1" smtClean="0">
                            <a:latin typeface="Cambria Math" panose="02040503050406030204" pitchFamily="18" charset="0"/>
                          </a:rPr>
                          <m:t>1−</m:t>
                        </m:r>
                        <m:r>
                          <a:rPr lang="zh-CN" altLang="en-US" sz="2800" b="0" i="1" smtClean="0">
                            <a:latin typeface="Cambria Math" panose="02040503050406030204" pitchFamily="18" charset="0"/>
                          </a:rPr>
                          <m:t>𝛼</m:t>
                        </m:r>
                      </m:den>
                    </m:f>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𝐵</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1−</m:t>
                        </m:r>
                        <m:r>
                          <a:rPr lang="zh-CN" altLang="en-US" sz="2800" b="0" i="1" smtClean="0">
                            <a:latin typeface="Cambria Math" panose="02040503050406030204" pitchFamily="18" charset="0"/>
                          </a:rPr>
                          <m:t>𝛼</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𝐶𝐵𝑂</m:t>
                        </m:r>
                      </m:sub>
                    </m:sSub>
                    <m:r>
                      <a:rPr lang="en-US" altLang="zh-CN" sz="2800" b="0" i="0" smtClean="0">
                        <a:latin typeface="Cambria Math" panose="02040503050406030204" pitchFamily="18" charset="0"/>
                      </a:rPr>
                      <m:t>,</m:t>
                    </m:r>
                    <m:r>
                      <a:rPr lang="zh-CN" altLang="en-US" sz="2800" i="1">
                        <a:latin typeface="Cambria Math" panose="02040503050406030204" pitchFamily="18" charset="0"/>
                      </a:rPr>
                      <m:t>令</m:t>
                    </m:r>
                  </m:oMath>
                </a14:m>
                <a:r>
                  <a:rPr lang="zh-CN" altLang="en-US" sz="2800" dirty="0"/>
                  <a:t>：</a:t>
                </a:r>
                <a14:m>
                  <m:oMath xmlns:m="http://schemas.openxmlformats.org/officeDocument/2006/math">
                    <m:acc>
                      <m:accPr>
                        <m:chr m:val="̅"/>
                        <m:ctrlPr>
                          <a:rPr lang="zh-CN" altLang="en-US" sz="2800" i="1" dirty="0" smtClean="0">
                            <a:latin typeface="Cambria Math" panose="02040503050406030204" pitchFamily="18" charset="0"/>
                          </a:rPr>
                        </m:ctrlPr>
                      </m:accPr>
                      <m:e>
                        <m:r>
                          <a:rPr lang="zh-CN" altLang="en-US" sz="2800" i="1" dirty="0" smtClean="0">
                            <a:latin typeface="Cambria Math" panose="02040503050406030204" pitchFamily="18" charset="0"/>
                          </a:rPr>
                          <m:t>𝛽</m:t>
                        </m:r>
                      </m:e>
                    </m:acc>
                    <m:r>
                      <a:rPr lang="en-US" altLang="zh-CN" sz="2800" b="0" i="1" dirty="0" smtClean="0">
                        <a:latin typeface="Cambria Math" panose="02040503050406030204" pitchFamily="18" charset="0"/>
                      </a:rPr>
                      <m:t>=</m:t>
                    </m:r>
                    <m:f>
                      <m:fPr>
                        <m:ctrlPr>
                          <a:rPr lang="en-US" altLang="zh-CN" sz="2800" i="1">
                            <a:latin typeface="Cambria Math" panose="02040503050406030204" pitchFamily="18" charset="0"/>
                          </a:rPr>
                        </m:ctrlPr>
                      </m:fPr>
                      <m:num>
                        <m:r>
                          <a:rPr lang="zh-CN" altLang="en-US" sz="2800" i="1">
                            <a:latin typeface="Cambria Math" panose="02040503050406030204" pitchFamily="18" charset="0"/>
                          </a:rPr>
                          <m:t>𝛼</m:t>
                        </m:r>
                      </m:num>
                      <m:den>
                        <m:r>
                          <a:rPr lang="en-US" altLang="zh-CN" sz="2800" i="1">
                            <a:latin typeface="Cambria Math" panose="02040503050406030204" pitchFamily="18" charset="0"/>
                          </a:rPr>
                          <m:t>1−</m:t>
                        </m:r>
                        <m:r>
                          <a:rPr lang="zh-CN" altLang="en-US" sz="2800" i="1">
                            <a:latin typeface="Cambria Math" panose="02040503050406030204" pitchFamily="18" charset="0"/>
                          </a:rPr>
                          <m:t>𝛼</m:t>
                        </m:r>
                      </m:den>
                    </m:f>
                  </m:oMath>
                </a14:m>
                <a:endParaRPr lang="en-US" altLang="zh-CN" sz="2800" dirty="0"/>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acc>
                      <m:accPr>
                        <m:chr m:val="̅"/>
                        <m:ctrlPr>
                          <a:rPr lang="en-US" altLang="zh-CN" sz="2800" b="0" i="1" smtClean="0">
                            <a:latin typeface="Cambria Math" panose="02040503050406030204" pitchFamily="18" charset="0"/>
                          </a:rPr>
                        </m:ctrlPr>
                      </m:accPr>
                      <m:e>
                        <m:r>
                          <a:rPr lang="zh-CN" altLang="en-US" sz="2800" b="0" i="1" smtClean="0">
                            <a:latin typeface="Cambria Math" panose="02040503050406030204" pitchFamily="18" charset="0"/>
                          </a:rPr>
                          <m:t>𝛽</m:t>
                        </m:r>
                      </m:e>
                    </m:acc>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𝐵</m:t>
                        </m:r>
                      </m:sub>
                    </m:sSub>
                    <m:r>
                      <a:rPr lang="en-US" altLang="zh-CN" sz="2800" b="0" i="1" smtClean="0">
                        <a:latin typeface="Cambria Math" panose="02040503050406030204" pitchFamily="18" charset="0"/>
                      </a:rPr>
                      <m:t>+(1+</m:t>
                    </m:r>
                    <m:acc>
                      <m:accPr>
                        <m:chr m:val="̅"/>
                        <m:ctrlPr>
                          <a:rPr lang="en-US" altLang="zh-CN" sz="2800" b="0" i="1" smtClean="0">
                            <a:latin typeface="Cambria Math" panose="02040503050406030204" pitchFamily="18" charset="0"/>
                          </a:rPr>
                        </m:ctrlPr>
                      </m:accPr>
                      <m:e>
                        <m:r>
                          <a:rPr lang="zh-CN" altLang="en-US" sz="2800" b="0" i="1" smtClean="0">
                            <a:latin typeface="Cambria Math" panose="02040503050406030204" pitchFamily="18" charset="0"/>
                          </a:rPr>
                          <m:t>𝛽</m:t>
                        </m:r>
                      </m:e>
                    </m:acc>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𝐶𝐵𝑂</m:t>
                        </m:r>
                      </m:sub>
                    </m:sSub>
                  </m:oMath>
                </a14:m>
                <a:r>
                  <a:rPr lang="zh-CN" altLang="en-US" sz="2800" dirty="0"/>
                  <a:t>，</a:t>
                </a:r>
                <a:endParaRPr lang="en-US" altLang="zh-CN" sz="2800" dirty="0"/>
              </a:p>
              <a:p>
                <a:r>
                  <a:rPr lang="zh-CN" altLang="en-US" sz="2800" dirty="0"/>
                  <a:t>令</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panose="02040503050406030204" pitchFamily="18" charset="0"/>
                          </a:rPr>
                          <m:t>1+</m:t>
                        </m:r>
                        <m:acc>
                          <m:accPr>
                            <m:chr m:val="̅"/>
                            <m:ctrlPr>
                              <a:rPr lang="en-US" altLang="zh-CN" sz="2800" i="1">
                                <a:latin typeface="Cambria Math" panose="02040503050406030204" pitchFamily="18" charset="0"/>
                              </a:rPr>
                            </m:ctrlPr>
                          </m:accPr>
                          <m:e>
                            <m:r>
                              <a:rPr lang="zh-CN" altLang="en-US" sz="2800" i="1">
                                <a:latin typeface="Cambria Math" panose="02040503050406030204" pitchFamily="18" charset="0"/>
                              </a:rPr>
                              <m:t>𝛽</m:t>
                            </m:r>
                          </m:e>
                        </m:acc>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𝐶𝐵𝑂</m:t>
                        </m:r>
                      </m:sub>
                    </m:sSub>
                    <m:r>
                      <a:rPr lang="en-US" altLang="zh-CN"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𝐶𝐸𝑂</m:t>
                        </m:r>
                      </m:sub>
                    </m:sSub>
                  </m:oMath>
                </a14:m>
                <a:r>
                  <a:rPr lang="zh-CN" altLang="en-US" sz="2800" dirty="0"/>
                  <a:t>则：</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𝑐</m:t>
                        </m:r>
                      </m:sub>
                    </m:sSub>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zh-CN" altLang="en-US" sz="2800" i="1">
                            <a:latin typeface="Cambria Math" panose="02040503050406030204" pitchFamily="18" charset="0"/>
                          </a:rPr>
                          <m:t>𝛽</m:t>
                        </m:r>
                      </m:e>
                    </m:acc>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𝐵</m:t>
                        </m:r>
                      </m:sub>
                    </m:sSub>
                    <m:r>
                      <a:rPr lang="en-US" altLang="zh-CN" sz="280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𝐶𝐸𝑂</m:t>
                        </m:r>
                      </m:sub>
                    </m:sSub>
                  </m:oMath>
                </a14:m>
                <a:endParaRPr lang="en-US" altLang="zh-CN" sz="2800" dirty="0"/>
              </a:p>
              <a:p>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𝑐</m:t>
                        </m:r>
                      </m:sub>
                    </m:sSub>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zh-CN" altLang="en-US" sz="2800" i="1">
                            <a:latin typeface="Cambria Math" panose="02040503050406030204" pitchFamily="18" charset="0"/>
                          </a:rPr>
                          <m:t>𝛽</m:t>
                        </m:r>
                      </m:e>
                    </m:acc>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𝐵</m:t>
                        </m:r>
                      </m:sub>
                    </m:sSub>
                    <m:r>
                      <a:rPr lang="zh-CN" altLang="en-US" sz="2800" i="1">
                        <a:latin typeface="Cambria Math" panose="02040503050406030204" pitchFamily="18" charset="0"/>
                      </a:rPr>
                      <m:t>；</m:t>
                    </m:r>
                  </m:oMath>
                </a14:m>
                <a:r>
                  <a:rPr lang="en-US" altLang="zh-CN" sz="2800" dirty="0"/>
                  <a:t> </a:t>
                </a:r>
              </a:p>
              <a:p>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𝐵</m:t>
                        </m:r>
                      </m:sub>
                    </m:sSub>
                    <m:r>
                      <a:rPr lang="en-US" altLang="zh-CN" sz="2800" i="1">
                        <a:latin typeface="Cambria Math" panose="02040503050406030204" pitchFamily="18" charset="0"/>
                      </a:rPr>
                      <m:t>=</m:t>
                    </m:r>
                  </m:oMath>
                </a14:m>
                <a:r>
                  <a:rPr lang="en-US" altLang="zh-CN" sz="2800" dirty="0"/>
                  <a:t>0</a:t>
                </a:r>
                <a:r>
                  <a:rPr lang="zh-CN" altLang="en-US" sz="2800" dirty="0"/>
                  <a:t>时，</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𝑐</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𝐼</m:t>
                        </m:r>
                      </m:e>
                      <m:sub>
                        <m:r>
                          <a:rPr lang="en-US" altLang="zh-CN" sz="2800" i="1">
                            <a:latin typeface="Cambria Math" panose="02040503050406030204" pitchFamily="18" charset="0"/>
                          </a:rPr>
                          <m:t>𝐶𝐸𝑂</m:t>
                        </m:r>
                      </m:sub>
                    </m:sSub>
                  </m:oMath>
                </a14:m>
                <a:r>
                  <a:rPr lang="zh-CN" altLang="en-US" sz="2800" dirty="0"/>
                  <a:t>，基极开路反向穿透电流。</a:t>
                </a:r>
                <a:endParaRPr lang="en-US" altLang="zh-CN" sz="2800" dirty="0"/>
              </a:p>
              <a:p>
                <a:endParaRPr lang="en-US" altLang="zh-CN" sz="2800" dirty="0"/>
              </a:p>
              <a:p>
                <a:endParaRPr lang="zh-CN" altLang="en-US" sz="2800" dirty="0"/>
              </a:p>
            </p:txBody>
          </p:sp>
        </mc:Choice>
        <mc:Fallback xmlns="">
          <p:sp>
            <p:nvSpPr>
              <p:cNvPr id="3" name="内容占位符 2">
                <a:extLst>
                  <a:ext uri="{FF2B5EF4-FFF2-40B4-BE49-F238E27FC236}">
                    <a16:creationId xmlns:a16="http://schemas.microsoft.com/office/drawing/2014/main" id="{21D07AD9-5980-4E1C-B4E9-99203072DD22}"/>
                  </a:ext>
                </a:extLst>
              </p:cNvPr>
              <p:cNvSpPr>
                <a:spLocks noGrp="1" noRot="1" noChangeAspect="1" noMove="1" noResize="1" noEditPoints="1" noAdjustHandles="1" noChangeArrowheads="1" noChangeShapeType="1" noTextEdit="1"/>
              </p:cNvSpPr>
              <p:nvPr>
                <p:ph idx="1"/>
              </p:nvPr>
            </p:nvSpPr>
            <p:spPr>
              <a:xfrm>
                <a:off x="822959" y="1552928"/>
                <a:ext cx="7543801" cy="4684384"/>
              </a:xfrm>
              <a:blipFill>
                <a:blip r:embed="rId3"/>
                <a:stretch>
                  <a:fillRect l="-4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229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183A7-BA9D-4DC9-8CDB-D747E1BC2CD0}"/>
              </a:ext>
            </a:extLst>
          </p:cNvPr>
          <p:cNvSpPr>
            <a:spLocks noGrp="1"/>
          </p:cNvSpPr>
          <p:nvPr>
            <p:ph type="title"/>
          </p:nvPr>
        </p:nvSpPr>
        <p:spPr/>
        <p:txBody>
          <a:bodyPr/>
          <a:lstStyle/>
          <a:p>
            <a:r>
              <a:rPr lang="zh-CN" altLang="en-US" dirty="0"/>
              <a:t>电流放大倍数𝛽 </a:t>
            </a:r>
          </a:p>
        </p:txBody>
      </p:sp>
      <p:sp>
        <p:nvSpPr>
          <p:cNvPr id="4" name="Text Box 6" descr="羊皮纸">
            <a:extLst>
              <a:ext uri="{FF2B5EF4-FFF2-40B4-BE49-F238E27FC236}">
                <a16:creationId xmlns:a16="http://schemas.microsoft.com/office/drawing/2014/main" id="{7AC742A7-22EB-4B00-AE06-6806BA91C824}"/>
              </a:ext>
            </a:extLst>
          </p:cNvPr>
          <p:cNvSpPr txBox="1">
            <a:spLocks noChangeArrowheads="1"/>
          </p:cNvSpPr>
          <p:nvPr/>
        </p:nvSpPr>
        <p:spPr bwMode="auto">
          <a:xfrm>
            <a:off x="1474788" y="4614580"/>
            <a:ext cx="6409580" cy="1200329"/>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square">
            <a:spAutoFit/>
          </a:bodyPr>
          <a:lstStyle/>
          <a:p>
            <a:pPr algn="l"/>
            <a:r>
              <a:rPr lang="en-US" altLang="zh-CN" sz="2400" dirty="0">
                <a:solidFill>
                  <a:srgbClr val="003399"/>
                </a:solidFill>
                <a:latin typeface="幼圆" panose="02010509060101010101" pitchFamily="49" charset="-122"/>
                <a:ea typeface="幼圆" panose="02010509060101010101" pitchFamily="49" charset="-122"/>
                <a:sym typeface="Symbol" panose="05050102010706020507" pitchFamily="18" charset="2"/>
              </a:rPr>
              <a:t></a:t>
            </a:r>
            <a:r>
              <a:rPr lang="zh-CN" altLang="zh-CN" sz="2400" dirty="0">
                <a:solidFill>
                  <a:srgbClr val="003399"/>
                </a:solidFill>
                <a:latin typeface="幼圆" panose="02010509060101010101" pitchFamily="49" charset="-122"/>
                <a:ea typeface="幼圆" panose="02010509060101010101" pitchFamily="49" charset="-122"/>
                <a:sym typeface="Symbol" panose="05050102010706020507" pitchFamily="18" charset="2"/>
              </a:rPr>
              <a:t>、</a:t>
            </a:r>
            <a:r>
              <a:rPr lang="zh-CN" altLang="en-US" sz="2400" i="1" dirty="0">
                <a:solidFill>
                  <a:srgbClr val="003399"/>
                </a:solidFill>
                <a:latin typeface="幼圆" panose="02010509060101010101" pitchFamily="49" charset="-122"/>
                <a:ea typeface="幼圆" panose="02010509060101010101" pitchFamily="49" charset="-122"/>
                <a:sym typeface="Symbol" panose="05050102010706020507" pitchFamily="18" charset="2"/>
              </a:rPr>
              <a:t></a:t>
            </a:r>
            <a:r>
              <a:rPr lang="zh-CN" altLang="en-US" sz="2400" dirty="0">
                <a:solidFill>
                  <a:srgbClr val="003399"/>
                </a:solidFill>
                <a:latin typeface="幼圆" panose="02010509060101010101" pitchFamily="49" charset="-122"/>
                <a:ea typeface="幼圆" panose="02010509060101010101" pitchFamily="49" charset="-122"/>
              </a:rPr>
              <a:t> 为电流放大系数</a:t>
            </a:r>
            <a:r>
              <a:rPr lang="zh-CN" altLang="en-US" sz="2400" dirty="0">
                <a:solidFill>
                  <a:srgbClr val="000000"/>
                </a:solidFill>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它只与管子的结构尺寸和掺杂浓度有关，与外加电压无关。一般</a:t>
            </a:r>
            <a:r>
              <a:rPr lang="zh-CN" altLang="en-US" sz="2400" i="1" dirty="0">
                <a:latin typeface="幼圆" panose="02010509060101010101" pitchFamily="49" charset="-122"/>
                <a:ea typeface="幼圆" panose="02010509060101010101" pitchFamily="49" charset="-122"/>
              </a:rPr>
              <a:t> </a:t>
            </a:r>
            <a:endParaRPr lang="en-US" altLang="zh-CN" sz="2400" i="1" dirty="0">
              <a:latin typeface="幼圆" panose="02010509060101010101" pitchFamily="49" charset="-122"/>
              <a:ea typeface="幼圆" panose="02010509060101010101" pitchFamily="49" charset="-122"/>
            </a:endParaRPr>
          </a:p>
          <a:p>
            <a:pPr algn="l"/>
            <a:r>
              <a:rPr lang="zh-CN" altLang="en-US" sz="2400" i="1" dirty="0">
                <a:latin typeface="幼圆" panose="02010509060101010101" pitchFamily="49" charset="-122"/>
                <a:ea typeface="幼圆" panose="02010509060101010101" pitchFamily="49" charset="-122"/>
                <a:sym typeface="Symbol" panose="05050102010706020507" pitchFamily="18" charset="2"/>
              </a:rPr>
              <a:t></a:t>
            </a:r>
            <a:r>
              <a:rPr lang="zh-CN" altLang="en-US" sz="2400" dirty="0">
                <a:latin typeface="幼圆" panose="02010509060101010101" pitchFamily="49" charset="-122"/>
                <a:ea typeface="幼圆" panose="02010509060101010101" pitchFamily="49" charset="-122"/>
              </a:rPr>
              <a:t> </a:t>
            </a:r>
            <a:r>
              <a:rPr lang="zh-CN" altLang="en-US" sz="2400" dirty="0">
                <a:latin typeface="幼圆" panose="02010509060101010101" pitchFamily="49" charset="-122"/>
                <a:ea typeface="幼圆" panose="02010509060101010101" pitchFamily="49" charset="-122"/>
                <a:cs typeface="Times New Roman" panose="02020603050405020304" pitchFamily="18" charset="0"/>
                <a:sym typeface="Symbol" panose="05050102010706020507" pitchFamily="18" charset="2"/>
              </a:rPr>
              <a:t></a:t>
            </a:r>
            <a:r>
              <a:rPr lang="en-US" altLang="zh-CN" sz="2400" dirty="0">
                <a:latin typeface="幼圆" panose="02010509060101010101" pitchFamily="49" charset="-122"/>
                <a:ea typeface="幼圆" panose="02010509060101010101" pitchFamily="49" charset="-122"/>
                <a:cs typeface="Times New Roman" panose="02020603050405020304" pitchFamily="18" charset="0"/>
              </a:rPr>
              <a:t>1</a:t>
            </a:r>
            <a:r>
              <a:rPr lang="zh-CN" altLang="zh-CN" sz="2400" dirty="0">
                <a:latin typeface="幼圆" panose="02010509060101010101" pitchFamily="49" charset="-122"/>
                <a:ea typeface="幼圆" panose="02010509060101010101" pitchFamily="49" charset="-122"/>
              </a:rPr>
              <a:t>，</a:t>
            </a:r>
            <a:r>
              <a:rPr lang="zh-CN" altLang="zh-CN" sz="2400" dirty="0">
                <a:latin typeface="幼圆" panose="02010509060101010101" pitchFamily="49" charset="-122"/>
                <a:ea typeface="幼圆" panose="02010509060101010101" pitchFamily="49" charset="-122"/>
                <a:sym typeface="Symbol" panose="05050102010706020507" pitchFamily="18" charset="2"/>
              </a:rPr>
              <a:t>≈</a:t>
            </a:r>
            <a:r>
              <a:rPr lang="zh-CN" altLang="en-US" sz="2400" dirty="0">
                <a:latin typeface="幼圆" panose="02010509060101010101" pitchFamily="49" charset="-122"/>
                <a:ea typeface="幼圆" panose="02010509060101010101" pitchFamily="49" charset="-122"/>
                <a:sym typeface="Symbol" panose="05050102010706020507" pitchFamily="18" charset="2"/>
              </a:rPr>
              <a:t>几十</a:t>
            </a:r>
            <a:r>
              <a:rPr lang="zh-CN" altLang="zh-CN" sz="2400" dirty="0">
                <a:latin typeface="幼圆" panose="02010509060101010101" pitchFamily="49" charset="-122"/>
                <a:ea typeface="幼圆" panose="02010509060101010101" pitchFamily="49" charset="-122"/>
                <a:sym typeface="Symbol" panose="05050102010706020507" pitchFamily="18" charset="2"/>
              </a:rPr>
              <a:t>。</a:t>
            </a:r>
          </a:p>
        </p:txBody>
      </p:sp>
      <p:graphicFrame>
        <p:nvGraphicFramePr>
          <p:cNvPr id="5" name="Object 8">
            <a:extLst>
              <a:ext uri="{FF2B5EF4-FFF2-40B4-BE49-F238E27FC236}">
                <a16:creationId xmlns:a16="http://schemas.microsoft.com/office/drawing/2014/main" id="{8C84BD21-2CD1-409E-9C99-98EC68746E45}"/>
              </a:ext>
            </a:extLst>
          </p:cNvPr>
          <p:cNvGraphicFramePr>
            <a:graphicFrameLocks noChangeAspect="1"/>
          </p:cNvGraphicFramePr>
          <p:nvPr>
            <p:extLst>
              <p:ext uri="{D42A27DB-BD31-4B8C-83A1-F6EECF244321}">
                <p14:modId xmlns:p14="http://schemas.microsoft.com/office/powerpoint/2010/main" val="676999717"/>
              </p:ext>
            </p:extLst>
          </p:nvPr>
        </p:nvGraphicFramePr>
        <p:xfrm>
          <a:off x="1474788" y="1666414"/>
          <a:ext cx="1512887" cy="720725"/>
        </p:xfrm>
        <a:graphic>
          <a:graphicData uri="http://schemas.openxmlformats.org/presentationml/2006/ole">
            <mc:AlternateContent xmlns:mc="http://schemas.openxmlformats.org/markup-compatibility/2006">
              <mc:Choice xmlns:v="urn:schemas-microsoft-com:vml" Requires="v">
                <p:oleObj spid="_x0000_s21522" name="公式" r:id="rId5" imgW="495000" imgH="431640" progId="Equation.3">
                  <p:embed/>
                </p:oleObj>
              </mc:Choice>
              <mc:Fallback>
                <p:oleObj name="公式" r:id="rId5" imgW="495000" imgH="431640" progId="Equation.3">
                  <p:embed/>
                  <p:pic>
                    <p:nvPicPr>
                      <p:cNvPr id="5" name="Object 8">
                        <a:extLst>
                          <a:ext uri="{FF2B5EF4-FFF2-40B4-BE49-F238E27FC236}">
                            <a16:creationId xmlns:a16="http://schemas.microsoft.com/office/drawing/2014/main" id="{8C84BD21-2CD1-409E-9C99-98EC68746E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88" y="1666414"/>
                        <a:ext cx="1512887" cy="720725"/>
                      </a:xfrm>
                      <a:prstGeom prst="rect">
                        <a:avLst/>
                      </a:prstGeom>
                      <a:solidFill>
                        <a:schemeClr val="bg1"/>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9">
            <a:extLst>
              <a:ext uri="{FF2B5EF4-FFF2-40B4-BE49-F238E27FC236}">
                <a16:creationId xmlns:a16="http://schemas.microsoft.com/office/drawing/2014/main" id="{1C3B4683-5158-496F-8D61-EA6CCC19737C}"/>
              </a:ext>
            </a:extLst>
          </p:cNvPr>
          <p:cNvGraphicFramePr>
            <a:graphicFrameLocks noChangeAspect="1"/>
          </p:cNvGraphicFramePr>
          <p:nvPr>
            <p:extLst>
              <p:ext uri="{D42A27DB-BD31-4B8C-83A1-F6EECF244321}">
                <p14:modId xmlns:p14="http://schemas.microsoft.com/office/powerpoint/2010/main" val="1528012315"/>
              </p:ext>
            </p:extLst>
          </p:nvPr>
        </p:nvGraphicFramePr>
        <p:xfrm>
          <a:off x="1474788" y="2780928"/>
          <a:ext cx="3097212" cy="1439863"/>
        </p:xfrm>
        <a:graphic>
          <a:graphicData uri="http://schemas.openxmlformats.org/presentationml/2006/ole">
            <mc:AlternateContent xmlns:mc="http://schemas.openxmlformats.org/markup-compatibility/2006">
              <mc:Choice xmlns:v="urn:schemas-microsoft-com:vml" Requires="v">
                <p:oleObj spid="_x0000_s21523" name="公式" r:id="rId7" imgW="1650960" imgH="876240" progId="Equation.3">
                  <p:embed/>
                </p:oleObj>
              </mc:Choice>
              <mc:Fallback>
                <p:oleObj name="公式" r:id="rId7" imgW="1650960" imgH="876240" progId="Equation.3">
                  <p:embed/>
                  <p:pic>
                    <p:nvPicPr>
                      <p:cNvPr id="6" name="Object 9">
                        <a:extLst>
                          <a:ext uri="{FF2B5EF4-FFF2-40B4-BE49-F238E27FC236}">
                            <a16:creationId xmlns:a16="http://schemas.microsoft.com/office/drawing/2014/main" id="{1C3B4683-5158-496F-8D61-EA6CCC197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4788" y="2780928"/>
                        <a:ext cx="3097212" cy="1439863"/>
                      </a:xfrm>
                      <a:prstGeom prst="rect">
                        <a:avLst/>
                      </a:prstGeom>
                      <a:solidFill>
                        <a:schemeClr val="bg1"/>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3766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3000"/>
                                        <p:tgtEl>
                                          <p:spTgt spid="6"/>
                                        </p:tgtEl>
                                      </p:cBhvr>
                                    </p:animEffect>
                                  </p:childTnLst>
                                  <p:subTnLst>
                                    <p:audio>
                                      <p:cMediaNode>
                                        <p:cTn display="0" masterRel="sameClick">
                                          <p:stCondLst>
                                            <p:cond evt="begin" delay="0">
                                              <p:tn val="10"/>
                                            </p:cond>
                                          </p:stCondLst>
                                          <p:endCondLst>
                                            <p:cond evt="onStopAudio" delay="0">
                                              <p:tgtEl>
                                                <p:sldTgt/>
                                              </p:tgtEl>
                                            </p:cond>
                                          </p:endCondLst>
                                        </p:cTn>
                                        <p:tgtEl>
                                          <p:sndTgt r:embed="rId3" name="PROJCTOR.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630EE55-CF20-483E-B949-9447E8506027}"/>
              </a:ext>
            </a:extLst>
          </p:cNvPr>
          <p:cNvSpPr>
            <a:spLocks noGrp="1" noChangeArrowheads="1"/>
          </p:cNvSpPr>
          <p:nvPr>
            <p:ph type="title"/>
          </p:nvPr>
        </p:nvSpPr>
        <p:spPr/>
        <p:txBody>
          <a:bodyPr/>
          <a:lstStyle/>
          <a:p>
            <a:r>
              <a:rPr lang="zh-CN" altLang="en-US"/>
              <a:t>几点结论：</a:t>
            </a:r>
            <a:endParaRPr lang="zh-CN" altLang="en-US" dirty="0"/>
          </a:p>
        </p:txBody>
      </p:sp>
      <p:sp>
        <p:nvSpPr>
          <p:cNvPr id="18435" name="Rectangle 3">
            <a:extLst>
              <a:ext uri="{FF2B5EF4-FFF2-40B4-BE49-F238E27FC236}">
                <a16:creationId xmlns:a16="http://schemas.microsoft.com/office/drawing/2014/main" id="{D4E2C34D-4E67-4ABA-9A5F-5F6F1DF6B3D5}"/>
              </a:ext>
            </a:extLst>
          </p:cNvPr>
          <p:cNvSpPr>
            <a:spLocks noGrp="1" noChangeArrowheads="1"/>
          </p:cNvSpPr>
          <p:nvPr>
            <p:ph idx="1"/>
          </p:nvPr>
        </p:nvSpPr>
        <p:spPr>
          <a:xfrm>
            <a:off x="467544" y="1484784"/>
            <a:ext cx="7899216" cy="4752528"/>
          </a:xfrm>
        </p:spPr>
        <p:txBody>
          <a:bodyPr>
            <a:noAutofit/>
          </a:bodyPr>
          <a:lstStyle/>
          <a:p>
            <a:pPr>
              <a:buFont typeface="Wingdings" panose="05000000000000000000" pitchFamily="2" charset="2"/>
              <a:buChar char="u"/>
            </a:pPr>
            <a:r>
              <a:rPr lang="zh-CN" altLang="en-US" sz="2400" dirty="0"/>
              <a:t>晶体三极管由</a:t>
            </a:r>
            <a:r>
              <a:rPr lang="en-US" altLang="zh-CN" sz="2400" dirty="0"/>
              <a:t>P</a:t>
            </a:r>
            <a:r>
              <a:rPr lang="zh-CN" altLang="en-US" sz="2400" dirty="0"/>
              <a:t>型和</a:t>
            </a:r>
            <a:r>
              <a:rPr lang="en-US" altLang="zh-CN" sz="2400" dirty="0"/>
              <a:t>N</a:t>
            </a:r>
            <a:r>
              <a:rPr lang="zh-CN" altLang="en-US" sz="2400" dirty="0"/>
              <a:t>型两种半导体组合而成，空穴和电子两种载流子参与导电，称双极型晶体管。</a:t>
            </a:r>
            <a:endParaRPr lang="en-US" altLang="zh-CN" sz="2400" dirty="0"/>
          </a:p>
          <a:p>
            <a:pPr>
              <a:buFont typeface="Wingdings" panose="05000000000000000000" pitchFamily="2" charset="2"/>
              <a:buChar char="u"/>
            </a:pPr>
            <a:r>
              <a:rPr lang="en-US" altLang="zh-CN" sz="2400" dirty="0"/>
              <a:t>I</a:t>
            </a:r>
            <a:r>
              <a:rPr lang="en-US" altLang="zh-CN" sz="2400" baseline="-25000" dirty="0"/>
              <a:t>C</a:t>
            </a:r>
            <a:r>
              <a:rPr lang="en-US" altLang="zh-CN" sz="2400" dirty="0"/>
              <a:t>=βI</a:t>
            </a:r>
            <a:r>
              <a:rPr lang="en-US" altLang="zh-CN" sz="2400" baseline="-25000" dirty="0"/>
              <a:t>B</a:t>
            </a:r>
            <a:r>
              <a:rPr lang="en-US" altLang="zh-CN" sz="2400" dirty="0"/>
              <a:t> ,</a:t>
            </a:r>
            <a:r>
              <a:rPr lang="zh-CN" altLang="en-US" sz="2400" dirty="0"/>
              <a:t>且 </a:t>
            </a:r>
            <a:r>
              <a:rPr lang="en-US" altLang="zh-CN" sz="2400" dirty="0"/>
              <a:t>I</a:t>
            </a:r>
            <a:r>
              <a:rPr lang="en-US" altLang="zh-CN" sz="2400" baseline="-25000" dirty="0"/>
              <a:t>B</a:t>
            </a:r>
            <a:r>
              <a:rPr lang="en-US" altLang="zh-CN" sz="2400" dirty="0"/>
              <a:t> </a:t>
            </a:r>
            <a:r>
              <a:rPr lang="zh-CN" altLang="en-US" sz="2400" dirty="0"/>
              <a:t>＜＜ </a:t>
            </a:r>
            <a:r>
              <a:rPr lang="en-US" altLang="zh-CN" sz="2400" dirty="0"/>
              <a:t>I</a:t>
            </a:r>
            <a:r>
              <a:rPr lang="en-US" altLang="zh-CN" sz="2400" baseline="-25000" dirty="0"/>
              <a:t>C</a:t>
            </a:r>
            <a:r>
              <a:rPr lang="en-US" altLang="zh-CN" sz="2400" dirty="0"/>
              <a:t>  </a:t>
            </a:r>
            <a:r>
              <a:rPr lang="zh-CN" altLang="en-US" sz="2400" dirty="0"/>
              <a:t>，说明晶体管基极电流对集电极电流具有控制作用。</a:t>
            </a:r>
            <a:r>
              <a:rPr lang="en-US" altLang="zh-CN" sz="2400" dirty="0"/>
              <a:t>——</a:t>
            </a:r>
            <a:r>
              <a:rPr lang="zh-CN" altLang="en-US" sz="2400" dirty="0"/>
              <a:t>双极型三极管具有电流放大作用。</a:t>
            </a:r>
            <a:endParaRPr lang="en-US" altLang="zh-CN" sz="2400" dirty="0"/>
          </a:p>
          <a:p>
            <a:pPr algn="just">
              <a:spcBef>
                <a:spcPct val="20000"/>
              </a:spcBef>
              <a:buClr>
                <a:schemeClr val="tx2"/>
              </a:buClr>
              <a:buFont typeface="Wingdings" panose="05000000000000000000" pitchFamily="2" charset="2"/>
              <a:buChar char="u"/>
            </a:pPr>
            <a:r>
              <a:rPr kumimoji="1" lang="zh-CN" altLang="en-US" sz="2400" dirty="0"/>
              <a:t>欲使晶体管有放大作用，必须保证使发射结正偏，集电结反偏。</a:t>
            </a:r>
          </a:p>
          <a:p>
            <a:pPr algn="just">
              <a:spcBef>
                <a:spcPct val="20000"/>
              </a:spcBef>
              <a:buClr>
                <a:schemeClr val="tx2"/>
              </a:buClr>
              <a:buFont typeface="Wingdings" panose="05000000000000000000" pitchFamily="2" charset="2"/>
              <a:buChar char="u"/>
            </a:pPr>
            <a:r>
              <a:rPr kumimoji="1" lang="zh-CN" altLang="en-US" sz="2400" dirty="0"/>
              <a:t>晶体管各极电流分配关系为：</a:t>
            </a:r>
            <a:r>
              <a:rPr kumimoji="1" lang="en-US" altLang="zh-CN" sz="2400" dirty="0"/>
              <a:t>I</a:t>
            </a:r>
            <a:r>
              <a:rPr kumimoji="1" lang="en-US" altLang="zh-CN" sz="2400" baseline="-25000" dirty="0"/>
              <a:t>E</a:t>
            </a:r>
            <a:r>
              <a:rPr kumimoji="1" lang="en-US" altLang="zh-CN" sz="2400" dirty="0"/>
              <a:t>=I</a:t>
            </a:r>
            <a:r>
              <a:rPr kumimoji="1" lang="en-US" altLang="zh-CN" sz="2400" baseline="-25000" dirty="0"/>
              <a:t>B</a:t>
            </a:r>
            <a:r>
              <a:rPr kumimoji="1" lang="en-US" altLang="zh-CN" sz="2400" dirty="0"/>
              <a:t>+I</a:t>
            </a:r>
            <a:r>
              <a:rPr kumimoji="1" lang="en-US" altLang="zh-CN" sz="2400" baseline="-25000" dirty="0"/>
              <a:t>C</a:t>
            </a:r>
          </a:p>
          <a:p>
            <a:pPr>
              <a:buFont typeface="Wingdings" panose="05000000000000000000" pitchFamily="2" charset="2"/>
              <a:buChar char="u"/>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4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87953-D210-42A4-8177-33B464F0507C}"/>
              </a:ext>
            </a:extLst>
          </p:cNvPr>
          <p:cNvSpPr>
            <a:spLocks noGrp="1"/>
          </p:cNvSpPr>
          <p:nvPr>
            <p:ph type="title"/>
          </p:nvPr>
        </p:nvSpPr>
        <p:spPr>
          <a:xfrm>
            <a:off x="822960" y="286605"/>
            <a:ext cx="7543800" cy="570645"/>
          </a:xfrm>
        </p:spPr>
        <p:txBody>
          <a:bodyPr>
            <a:normAutofit fontScale="90000"/>
          </a:bodyPr>
          <a:lstStyle/>
          <a:p>
            <a:r>
              <a:rPr lang="zh-CN" altLang="en-US" dirty="0"/>
              <a:t>视频教学</a:t>
            </a:r>
          </a:p>
        </p:txBody>
      </p:sp>
      <p:pic>
        <p:nvPicPr>
          <p:cNvPr id="4" name="Transistors, How do they work ">
            <a:hlinkClick r:id="" action="ppaction://media"/>
            <a:extLst>
              <a:ext uri="{FF2B5EF4-FFF2-40B4-BE49-F238E27FC236}">
                <a16:creationId xmlns:a16="http://schemas.microsoft.com/office/drawing/2014/main" id="{177F04D8-D4F9-4DE8-B74A-340A09B41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32075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3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49F4CDC-BFA6-4C93-8222-9B0744F3C0AB}"/>
              </a:ext>
            </a:extLst>
          </p:cNvPr>
          <p:cNvSpPr>
            <a:spLocks noGrp="1" noChangeArrowheads="1"/>
          </p:cNvSpPr>
          <p:nvPr>
            <p:ph type="title" idx="4294967295"/>
          </p:nvPr>
        </p:nvSpPr>
        <p:spPr>
          <a:xfrm>
            <a:off x="297305" y="108744"/>
            <a:ext cx="7543800" cy="985837"/>
          </a:xfrm>
        </p:spPr>
        <p:txBody>
          <a:bodyPr>
            <a:normAutofit fontScale="90000"/>
          </a:bodyPr>
          <a:lstStyle/>
          <a:p>
            <a:r>
              <a:rPr lang="en-US" altLang="zh-CN" dirty="0"/>
              <a:t>2.3.3.1</a:t>
            </a:r>
            <a:r>
              <a:rPr lang="zh-CN" altLang="en-US" dirty="0"/>
              <a:t>输入特性与等效电路</a:t>
            </a:r>
          </a:p>
        </p:txBody>
      </p:sp>
      <p:sp>
        <p:nvSpPr>
          <p:cNvPr id="19459" name="Rectangle 3">
            <a:extLst>
              <a:ext uri="{FF2B5EF4-FFF2-40B4-BE49-F238E27FC236}">
                <a16:creationId xmlns:a16="http://schemas.microsoft.com/office/drawing/2014/main" id="{2181D693-9807-45BA-8BA2-4A102D9C856E}"/>
              </a:ext>
            </a:extLst>
          </p:cNvPr>
          <p:cNvSpPr>
            <a:spLocks noChangeArrowheads="1"/>
          </p:cNvSpPr>
          <p:nvPr/>
        </p:nvSpPr>
        <p:spPr bwMode="auto">
          <a:xfrm>
            <a:off x="304800" y="2057400"/>
            <a:ext cx="7239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zh-CN" altLang="en-US" sz="2800" dirty="0">
                <a:solidFill>
                  <a:schemeClr val="accent6">
                    <a:lumMod val="50000"/>
                  </a:schemeClr>
                </a:solidFill>
                <a:latin typeface="黑体" panose="02010609060101010101" pitchFamily="49" charset="-122"/>
                <a:ea typeface="黑体" panose="02010609060101010101" pitchFamily="49" charset="-122"/>
              </a:rPr>
              <a:t>产生基极电流</a:t>
            </a:r>
            <a:r>
              <a:rPr lang="en-US" altLang="zh-CN" sz="2800" dirty="0" err="1">
                <a:solidFill>
                  <a:schemeClr val="accent6">
                    <a:lumMod val="50000"/>
                  </a:schemeClr>
                </a:solidFill>
                <a:latin typeface="黑体" panose="02010609060101010101" pitchFamily="49" charset="-122"/>
                <a:ea typeface="黑体" panose="02010609060101010101" pitchFamily="49" charset="-122"/>
              </a:rPr>
              <a:t>i</a:t>
            </a:r>
            <a:r>
              <a:rPr lang="en-US" altLang="zh-CN" sz="2800" baseline="-25000" dirty="0" err="1">
                <a:solidFill>
                  <a:schemeClr val="accent6">
                    <a:lumMod val="50000"/>
                  </a:schemeClr>
                </a:solidFill>
                <a:latin typeface="黑体" panose="02010609060101010101" pitchFamily="49" charset="-122"/>
                <a:ea typeface="黑体" panose="02010609060101010101" pitchFamily="49" charset="-122"/>
              </a:rPr>
              <a:t>B</a:t>
            </a:r>
            <a:r>
              <a:rPr lang="zh-CN" altLang="en-US" sz="2800" dirty="0">
                <a:solidFill>
                  <a:schemeClr val="accent6">
                    <a:lumMod val="50000"/>
                  </a:schemeClr>
                </a:solidFill>
                <a:latin typeface="黑体" panose="02010609060101010101" pitchFamily="49" charset="-122"/>
                <a:ea typeface="黑体" panose="02010609060101010101" pitchFamily="49" charset="-122"/>
              </a:rPr>
              <a:t>的回路称晶体管的输入电路</a:t>
            </a:r>
          </a:p>
        </p:txBody>
      </p:sp>
      <p:sp>
        <p:nvSpPr>
          <p:cNvPr id="19460" name="Rectangle 4">
            <a:extLst>
              <a:ext uri="{FF2B5EF4-FFF2-40B4-BE49-F238E27FC236}">
                <a16:creationId xmlns:a16="http://schemas.microsoft.com/office/drawing/2014/main" id="{5C4735B5-E3D0-4F73-8DA9-E2814401A9C1}"/>
              </a:ext>
            </a:extLst>
          </p:cNvPr>
          <p:cNvSpPr>
            <a:spLocks noChangeArrowheads="1"/>
          </p:cNvSpPr>
          <p:nvPr/>
        </p:nvSpPr>
        <p:spPr bwMode="auto">
          <a:xfrm>
            <a:off x="297305" y="1333500"/>
            <a:ext cx="7924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200" b="1" dirty="0">
                <a:solidFill>
                  <a:schemeClr val="accent6">
                    <a:lumMod val="5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2.3.3</a:t>
            </a:r>
            <a:r>
              <a:rPr lang="zh-CN" altLang="en-US" sz="3200" b="1" dirty="0">
                <a:solidFill>
                  <a:schemeClr val="accent6">
                    <a:lumMod val="5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晶体三极管的伏安特性与等效电路</a:t>
            </a:r>
            <a:endParaRPr lang="zh-CN" altLang="en-US" b="1" dirty="0">
              <a:solidFill>
                <a:schemeClr val="accent6">
                  <a:lumMod val="5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aphicFrame>
        <p:nvGraphicFramePr>
          <p:cNvPr id="49157" name="Object 6">
            <a:extLst>
              <a:ext uri="{FF2B5EF4-FFF2-40B4-BE49-F238E27FC236}">
                <a16:creationId xmlns:a16="http://schemas.microsoft.com/office/drawing/2014/main" id="{14EDF425-6D5B-4FBE-8FDD-F67A08FADA3A}"/>
              </a:ext>
            </a:extLst>
          </p:cNvPr>
          <p:cNvGraphicFramePr>
            <a:graphicFrameLocks noChangeAspect="1"/>
          </p:cNvGraphicFramePr>
          <p:nvPr/>
        </p:nvGraphicFramePr>
        <p:xfrm>
          <a:off x="1371600" y="2895600"/>
          <a:ext cx="6019800" cy="3479800"/>
        </p:xfrm>
        <a:graphic>
          <a:graphicData uri="http://schemas.openxmlformats.org/presentationml/2006/ole">
            <mc:AlternateContent xmlns:mc="http://schemas.openxmlformats.org/markup-compatibility/2006">
              <mc:Choice xmlns:v="urn:schemas-microsoft-com:vml" Requires="v">
                <p:oleObj spid="_x0000_s22538" r:id="rId3" imgW="3190240" imgH="1849120" progId="Word.Picture.8">
                  <p:embed/>
                </p:oleObj>
              </mc:Choice>
              <mc:Fallback>
                <p:oleObj r:id="rId3" imgW="3190240" imgH="1849120" progId="Word.Picture.8">
                  <p:embed/>
                  <p:pic>
                    <p:nvPicPr>
                      <p:cNvPr id="49157" name="Object 6">
                        <a:extLst>
                          <a:ext uri="{FF2B5EF4-FFF2-40B4-BE49-F238E27FC236}">
                            <a16:creationId xmlns:a16="http://schemas.microsoft.com/office/drawing/2014/main" id="{14EDF425-6D5B-4FBE-8FDD-F67A08FADA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895600"/>
                        <a:ext cx="60198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utoUpdateAnimBg="0"/>
      <p:bldP spid="19459"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灯片编号占位符 3">
            <a:extLst>
              <a:ext uri="{FF2B5EF4-FFF2-40B4-BE49-F238E27FC236}">
                <a16:creationId xmlns:a16="http://schemas.microsoft.com/office/drawing/2014/main" id="{155A12C8-B611-4829-9ADF-CDB71906E8E1}"/>
              </a:ext>
            </a:extLst>
          </p:cNvPr>
          <p:cNvSpPr>
            <a:spLocks noGrp="1"/>
          </p:cNvSpPr>
          <p:nvPr>
            <p:ph type="sldNum" sz="quarter" idx="12"/>
          </p:nvPr>
        </p:nvSpPr>
        <p:spPr/>
        <p:txBody>
          <a:bodyPr/>
          <a:lstStyle/>
          <a:p>
            <a:fld id="{86A14BB7-F5D6-4058-92AD-B78B3F29D1DF}" type="slidenum">
              <a:rPr lang="en-US" altLang="zh-CN"/>
              <a:pPr/>
              <a:t>59</a:t>
            </a:fld>
            <a:endParaRPr lang="en-US" altLang="zh-CN"/>
          </a:p>
        </p:txBody>
      </p:sp>
      <p:sp>
        <p:nvSpPr>
          <p:cNvPr id="285699" name="Rectangle 3">
            <a:extLst>
              <a:ext uri="{FF2B5EF4-FFF2-40B4-BE49-F238E27FC236}">
                <a16:creationId xmlns:a16="http://schemas.microsoft.com/office/drawing/2014/main" id="{4338D9B3-F0F6-4C21-AD4D-607B9BD033BA}"/>
              </a:ext>
            </a:extLst>
          </p:cNvPr>
          <p:cNvSpPr>
            <a:spLocks noChangeArrowheads="1"/>
          </p:cNvSpPr>
          <p:nvPr/>
        </p:nvSpPr>
        <p:spPr bwMode="auto">
          <a:xfrm>
            <a:off x="621133" y="1935494"/>
            <a:ext cx="1327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600" dirty="0" err="1">
                <a:solidFill>
                  <a:schemeClr val="tx1"/>
                </a:solidFill>
                <a:latin typeface="幼圆" panose="02010509060101010101" pitchFamily="49" charset="-122"/>
                <a:ea typeface="幼圆" panose="02010509060101010101" pitchFamily="49" charset="-122"/>
              </a:rPr>
              <a:t>测试电路</a:t>
            </a:r>
            <a:endParaRPr lang="en-US" altLang="zh-CN" sz="2800" b="0" dirty="0">
              <a:solidFill>
                <a:schemeClr val="tx1"/>
              </a:solidFill>
              <a:latin typeface="幼圆" panose="02010509060101010101" pitchFamily="49" charset="-122"/>
              <a:ea typeface="幼圆" panose="02010509060101010101" pitchFamily="49" charset="-122"/>
            </a:endParaRPr>
          </a:p>
        </p:txBody>
      </p:sp>
      <p:sp>
        <p:nvSpPr>
          <p:cNvPr id="285742" name="Rectangle 46">
            <a:extLst>
              <a:ext uri="{FF2B5EF4-FFF2-40B4-BE49-F238E27FC236}">
                <a16:creationId xmlns:a16="http://schemas.microsoft.com/office/drawing/2014/main" id="{23E54F58-9A0C-4403-AF2E-24E29F5545E1}"/>
              </a:ext>
            </a:extLst>
          </p:cNvPr>
          <p:cNvSpPr>
            <a:spLocks noChangeArrowheads="1"/>
          </p:cNvSpPr>
          <p:nvPr/>
        </p:nvSpPr>
        <p:spPr bwMode="auto">
          <a:xfrm>
            <a:off x="649287" y="554037"/>
            <a:ext cx="50748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pPr>
            <a:r>
              <a:rPr lang="en-US" altLang="zh-CN" sz="3200" dirty="0">
                <a:latin typeface="华文中宋" panose="02010600040101010101" pitchFamily="2" charset="-122"/>
                <a:ea typeface="华文中宋" panose="02010600040101010101" pitchFamily="2" charset="-122"/>
              </a:rPr>
              <a:t>1</a:t>
            </a:r>
            <a:r>
              <a:rPr lang="zh-CN" altLang="en-US" sz="3200" dirty="0">
                <a:latin typeface="华文中宋" panose="02010600040101010101" pitchFamily="2" charset="-122"/>
                <a:ea typeface="华文中宋" panose="02010600040101010101" pitchFamily="2" charset="-122"/>
              </a:rPr>
              <a:t>、输入特性曲线（硅管）</a:t>
            </a:r>
          </a:p>
        </p:txBody>
      </p:sp>
      <p:grpSp>
        <p:nvGrpSpPr>
          <p:cNvPr id="285743" name="Group 47">
            <a:extLst>
              <a:ext uri="{FF2B5EF4-FFF2-40B4-BE49-F238E27FC236}">
                <a16:creationId xmlns:a16="http://schemas.microsoft.com/office/drawing/2014/main" id="{E809A59B-730F-407D-91FD-9C68B5BBA924}"/>
              </a:ext>
            </a:extLst>
          </p:cNvPr>
          <p:cNvGrpSpPr>
            <a:grpSpLocks/>
          </p:cNvGrpSpPr>
          <p:nvPr/>
        </p:nvGrpSpPr>
        <p:grpSpPr bwMode="auto">
          <a:xfrm>
            <a:off x="6248400" y="3124200"/>
            <a:ext cx="914400" cy="1841500"/>
            <a:chOff x="2118" y="1620"/>
            <a:chExt cx="580" cy="1064"/>
          </a:xfrm>
        </p:grpSpPr>
        <p:sp>
          <p:nvSpPr>
            <p:cNvPr id="285744" name="Freeform 48">
              <a:extLst>
                <a:ext uri="{FF2B5EF4-FFF2-40B4-BE49-F238E27FC236}">
                  <a16:creationId xmlns:a16="http://schemas.microsoft.com/office/drawing/2014/main" id="{B85A5491-1641-4C72-B39E-41A03706F85E}"/>
                </a:ext>
              </a:extLst>
            </p:cNvPr>
            <p:cNvSpPr>
              <a:spLocks/>
            </p:cNvSpPr>
            <p:nvPr/>
          </p:nvSpPr>
          <p:spPr bwMode="auto">
            <a:xfrm>
              <a:off x="2449" y="1620"/>
              <a:ext cx="249" cy="961"/>
            </a:xfrm>
            <a:custGeom>
              <a:avLst/>
              <a:gdLst>
                <a:gd name="T0" fmla="*/ 0 w 249"/>
                <a:gd name="T1" fmla="*/ 961 h 961"/>
                <a:gd name="T2" fmla="*/ 29 w 249"/>
                <a:gd name="T3" fmla="*/ 941 h 961"/>
                <a:gd name="T4" fmla="*/ 53 w 249"/>
                <a:gd name="T5" fmla="*/ 892 h 961"/>
                <a:gd name="T6" fmla="*/ 82 w 249"/>
                <a:gd name="T7" fmla="*/ 826 h 961"/>
                <a:gd name="T8" fmla="*/ 106 w 249"/>
                <a:gd name="T9" fmla="*/ 741 h 961"/>
                <a:gd name="T10" fmla="*/ 135 w 249"/>
                <a:gd name="T11" fmla="*/ 642 h 961"/>
                <a:gd name="T12" fmla="*/ 155 w 249"/>
                <a:gd name="T13" fmla="*/ 536 h 961"/>
                <a:gd name="T14" fmla="*/ 180 w 249"/>
                <a:gd name="T15" fmla="*/ 426 h 961"/>
                <a:gd name="T16" fmla="*/ 200 w 249"/>
                <a:gd name="T17" fmla="*/ 311 h 961"/>
                <a:gd name="T18" fmla="*/ 216 w 249"/>
                <a:gd name="T19" fmla="*/ 201 h 961"/>
                <a:gd name="T20" fmla="*/ 233 w 249"/>
                <a:gd name="T21" fmla="*/ 94 h 961"/>
                <a:gd name="T22" fmla="*/ 249 w 249"/>
                <a:gd name="T23"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961">
                  <a:moveTo>
                    <a:pt x="0" y="961"/>
                  </a:moveTo>
                  <a:lnTo>
                    <a:pt x="29" y="941"/>
                  </a:lnTo>
                  <a:lnTo>
                    <a:pt x="53" y="892"/>
                  </a:lnTo>
                  <a:lnTo>
                    <a:pt x="82" y="826"/>
                  </a:lnTo>
                  <a:lnTo>
                    <a:pt x="106" y="741"/>
                  </a:lnTo>
                  <a:lnTo>
                    <a:pt x="135" y="642"/>
                  </a:lnTo>
                  <a:lnTo>
                    <a:pt x="155" y="536"/>
                  </a:lnTo>
                  <a:lnTo>
                    <a:pt x="180" y="426"/>
                  </a:lnTo>
                  <a:lnTo>
                    <a:pt x="200" y="311"/>
                  </a:lnTo>
                  <a:lnTo>
                    <a:pt x="216" y="201"/>
                  </a:lnTo>
                  <a:lnTo>
                    <a:pt x="233" y="94"/>
                  </a:lnTo>
                  <a:lnTo>
                    <a:pt x="249"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5745" name="Freeform 49">
              <a:extLst>
                <a:ext uri="{FF2B5EF4-FFF2-40B4-BE49-F238E27FC236}">
                  <a16:creationId xmlns:a16="http://schemas.microsoft.com/office/drawing/2014/main" id="{24F73906-C83F-4303-A2FF-F9D68926759D}"/>
                </a:ext>
              </a:extLst>
            </p:cNvPr>
            <p:cNvSpPr>
              <a:spLocks/>
            </p:cNvSpPr>
            <p:nvPr/>
          </p:nvSpPr>
          <p:spPr bwMode="auto">
            <a:xfrm>
              <a:off x="2118" y="2581"/>
              <a:ext cx="331" cy="103"/>
            </a:xfrm>
            <a:custGeom>
              <a:avLst/>
              <a:gdLst>
                <a:gd name="T0" fmla="*/ 0 w 331"/>
                <a:gd name="T1" fmla="*/ 103 h 103"/>
                <a:gd name="T2" fmla="*/ 70 w 331"/>
                <a:gd name="T3" fmla="*/ 99 h 103"/>
                <a:gd name="T4" fmla="*/ 139 w 331"/>
                <a:gd name="T5" fmla="*/ 82 h 103"/>
                <a:gd name="T6" fmla="*/ 200 w 331"/>
                <a:gd name="T7" fmla="*/ 66 h 103"/>
                <a:gd name="T8" fmla="*/ 253 w 331"/>
                <a:gd name="T9" fmla="*/ 41 h 103"/>
                <a:gd name="T10" fmla="*/ 294 w 331"/>
                <a:gd name="T11" fmla="*/ 21 h 103"/>
                <a:gd name="T12" fmla="*/ 323 w 331"/>
                <a:gd name="T13" fmla="*/ 9 h 103"/>
                <a:gd name="T14" fmla="*/ 331 w 331"/>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103">
                  <a:moveTo>
                    <a:pt x="0" y="103"/>
                  </a:moveTo>
                  <a:lnTo>
                    <a:pt x="70" y="99"/>
                  </a:lnTo>
                  <a:lnTo>
                    <a:pt x="139" y="82"/>
                  </a:lnTo>
                  <a:lnTo>
                    <a:pt x="200" y="66"/>
                  </a:lnTo>
                  <a:lnTo>
                    <a:pt x="253" y="41"/>
                  </a:lnTo>
                  <a:lnTo>
                    <a:pt x="294" y="21"/>
                  </a:lnTo>
                  <a:lnTo>
                    <a:pt x="323" y="9"/>
                  </a:lnTo>
                  <a:lnTo>
                    <a:pt x="331"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85812" name="Group 116">
            <a:extLst>
              <a:ext uri="{FF2B5EF4-FFF2-40B4-BE49-F238E27FC236}">
                <a16:creationId xmlns:a16="http://schemas.microsoft.com/office/drawing/2014/main" id="{CCBBBC96-FC50-44E0-8496-C278F80EE426}"/>
              </a:ext>
            </a:extLst>
          </p:cNvPr>
          <p:cNvGrpSpPr>
            <a:grpSpLocks/>
          </p:cNvGrpSpPr>
          <p:nvPr/>
        </p:nvGrpSpPr>
        <p:grpSpPr bwMode="auto">
          <a:xfrm>
            <a:off x="4868070" y="1571626"/>
            <a:ext cx="3262314" cy="690564"/>
            <a:chOff x="3120" y="1248"/>
            <a:chExt cx="2055" cy="435"/>
          </a:xfrm>
        </p:grpSpPr>
        <p:sp>
          <p:nvSpPr>
            <p:cNvPr id="285808" name="Text Box 112">
              <a:extLst>
                <a:ext uri="{FF2B5EF4-FFF2-40B4-BE49-F238E27FC236}">
                  <a16:creationId xmlns:a16="http://schemas.microsoft.com/office/drawing/2014/main" id="{87515664-B6EF-4B2D-A8AF-5270219E0D0D}"/>
                </a:ext>
              </a:extLst>
            </p:cNvPr>
            <p:cNvSpPr txBox="1">
              <a:spLocks noChangeArrowheads="1"/>
            </p:cNvSpPr>
            <p:nvPr/>
          </p:nvSpPr>
          <p:spPr bwMode="auto">
            <a:xfrm>
              <a:off x="3120" y="1248"/>
              <a:ext cx="110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a:solidFill>
                    <a:schemeClr val="tx1"/>
                  </a:solidFill>
                  <a:latin typeface="Times New Roman" panose="02020603050405020304" pitchFamily="18" charset="0"/>
                  <a:cs typeface="Times New Roman" panose="02020603050405020304" pitchFamily="18" charset="0"/>
                </a:rPr>
                <a:t>I</a:t>
              </a:r>
              <a:r>
                <a:rPr lang="en-US" altLang="zh-CN" sz="2400" baseline="-25000">
                  <a:solidFill>
                    <a:schemeClr val="tx1"/>
                  </a:solidFill>
                  <a:latin typeface="Times New Roman" panose="02020603050405020304" pitchFamily="18" charset="0"/>
                  <a:cs typeface="Times New Roman" panose="02020603050405020304" pitchFamily="18" charset="0"/>
                </a:rPr>
                <a:t>B </a:t>
              </a:r>
              <a:r>
                <a:rPr lang="en-US" altLang="zh-CN" sz="2400">
                  <a:solidFill>
                    <a:schemeClr val="tx1"/>
                  </a:solidFill>
                  <a:latin typeface="Times New Roman" panose="02020603050405020304" pitchFamily="18" charset="0"/>
                  <a:cs typeface="Times New Roman" panose="02020603050405020304" pitchFamily="18" charset="0"/>
                </a:rPr>
                <a:t>= f (U</a:t>
              </a:r>
              <a:r>
                <a:rPr lang="en-US" altLang="zh-CN" sz="2400" baseline="-25000">
                  <a:solidFill>
                    <a:schemeClr val="tx1"/>
                  </a:solidFill>
                  <a:latin typeface="Times New Roman" panose="02020603050405020304" pitchFamily="18" charset="0"/>
                  <a:cs typeface="Times New Roman" panose="02020603050405020304" pitchFamily="18" charset="0"/>
                </a:rPr>
                <a:t>BE</a:t>
              </a:r>
              <a:r>
                <a:rPr lang="en-US" altLang="zh-CN" sz="2400">
                  <a:solidFill>
                    <a:schemeClr val="tx1"/>
                  </a:solidFill>
                  <a:latin typeface="Times New Roman" panose="02020603050405020304" pitchFamily="18" charset="0"/>
                  <a:cs typeface="Times New Roman" panose="02020603050405020304" pitchFamily="18" charset="0"/>
                </a:rPr>
                <a:t>)</a:t>
              </a:r>
              <a:endParaRPr lang="en-US" altLang="zh-CN">
                <a:solidFill>
                  <a:schemeClr val="tx1"/>
                </a:solidFill>
                <a:latin typeface="Times New Roman" panose="02020603050405020304" pitchFamily="18" charset="0"/>
                <a:cs typeface="Times New Roman" panose="02020603050405020304" pitchFamily="18" charset="0"/>
              </a:endParaRPr>
            </a:p>
          </p:txBody>
        </p:sp>
        <p:sp>
          <p:nvSpPr>
            <p:cNvPr id="285809" name="Line 113">
              <a:extLst>
                <a:ext uri="{FF2B5EF4-FFF2-40B4-BE49-F238E27FC236}">
                  <a16:creationId xmlns:a16="http://schemas.microsoft.com/office/drawing/2014/main" id="{375347DA-A528-4446-843C-3CA088CD6426}"/>
                </a:ext>
              </a:extLst>
            </p:cNvPr>
            <p:cNvSpPr>
              <a:spLocks noChangeShapeType="1"/>
            </p:cNvSpPr>
            <p:nvPr/>
          </p:nvSpPr>
          <p:spPr bwMode="auto">
            <a:xfrm>
              <a:off x="4128" y="1248"/>
              <a:ext cx="0"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a:latin typeface="Times New Roman" panose="02020603050405020304" pitchFamily="18" charset="0"/>
                <a:cs typeface="Times New Roman" panose="02020603050405020304" pitchFamily="18" charset="0"/>
              </a:endParaRPr>
            </a:p>
          </p:txBody>
        </p:sp>
        <p:sp>
          <p:nvSpPr>
            <p:cNvPr id="285810" name="Rectangle 114">
              <a:extLst>
                <a:ext uri="{FF2B5EF4-FFF2-40B4-BE49-F238E27FC236}">
                  <a16:creationId xmlns:a16="http://schemas.microsoft.com/office/drawing/2014/main" id="{9688DC37-784E-429D-9F79-703D5300CE1D}"/>
                </a:ext>
              </a:extLst>
            </p:cNvPr>
            <p:cNvSpPr>
              <a:spLocks noChangeArrowheads="1"/>
            </p:cNvSpPr>
            <p:nvPr/>
          </p:nvSpPr>
          <p:spPr bwMode="auto">
            <a:xfrm>
              <a:off x="4176" y="1392"/>
              <a:ext cx="9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a:solidFill>
                    <a:schemeClr val="tx1"/>
                  </a:solidFill>
                  <a:latin typeface="Times New Roman" panose="02020603050405020304" pitchFamily="18" charset="0"/>
                  <a:cs typeface="Times New Roman" panose="02020603050405020304" pitchFamily="18" charset="0"/>
                </a:rPr>
                <a:t>U</a:t>
              </a:r>
              <a:r>
                <a:rPr lang="en-US" altLang="zh-CN" sz="2400" baseline="-25000">
                  <a:solidFill>
                    <a:schemeClr val="tx1"/>
                  </a:solidFill>
                  <a:latin typeface="Times New Roman" panose="02020603050405020304" pitchFamily="18" charset="0"/>
                  <a:cs typeface="Times New Roman" panose="02020603050405020304" pitchFamily="18" charset="0"/>
                </a:rPr>
                <a:t>CE </a:t>
              </a:r>
              <a:r>
                <a:rPr lang="en-US" altLang="zh-CN" sz="2400">
                  <a:solidFill>
                    <a:schemeClr val="tx1"/>
                  </a:solidFill>
                  <a:latin typeface="Times New Roman" panose="02020603050405020304" pitchFamily="18" charset="0"/>
                  <a:cs typeface="Times New Roman" panose="02020603050405020304" pitchFamily="18" charset="0"/>
                </a:rPr>
                <a:t>= </a:t>
              </a:r>
              <a:r>
                <a:rPr lang="zh-CN" altLang="en-US" sz="2400">
                  <a:solidFill>
                    <a:schemeClr val="tx1"/>
                  </a:solidFill>
                  <a:latin typeface="Times New Roman" panose="02020603050405020304" pitchFamily="18" charset="0"/>
                  <a:cs typeface="Times New Roman" panose="02020603050405020304" pitchFamily="18" charset="0"/>
                </a:rPr>
                <a:t>常数</a:t>
              </a:r>
            </a:p>
          </p:txBody>
        </p:sp>
      </p:grpSp>
      <p:grpSp>
        <p:nvGrpSpPr>
          <p:cNvPr id="2" name="组合 1">
            <a:extLst>
              <a:ext uri="{FF2B5EF4-FFF2-40B4-BE49-F238E27FC236}">
                <a16:creationId xmlns:a16="http://schemas.microsoft.com/office/drawing/2014/main" id="{1EAB9C81-276E-41F0-9432-9CA1F2EE795E}"/>
              </a:ext>
            </a:extLst>
          </p:cNvPr>
          <p:cNvGrpSpPr/>
          <p:nvPr/>
        </p:nvGrpSpPr>
        <p:grpSpPr>
          <a:xfrm>
            <a:off x="629988" y="2919412"/>
            <a:ext cx="4038600" cy="2514600"/>
            <a:chOff x="827088" y="3789363"/>
            <a:chExt cx="4038600" cy="2514600"/>
          </a:xfrm>
        </p:grpSpPr>
        <p:grpSp>
          <p:nvGrpSpPr>
            <p:cNvPr id="285836" name="Group 140">
              <a:extLst>
                <a:ext uri="{FF2B5EF4-FFF2-40B4-BE49-F238E27FC236}">
                  <a16:creationId xmlns:a16="http://schemas.microsoft.com/office/drawing/2014/main" id="{118BFCF3-94F7-421B-B044-1255499EBACF}"/>
                </a:ext>
              </a:extLst>
            </p:cNvPr>
            <p:cNvGrpSpPr>
              <a:grpSpLocks/>
            </p:cNvGrpSpPr>
            <p:nvPr/>
          </p:nvGrpSpPr>
          <p:grpSpPr bwMode="auto">
            <a:xfrm>
              <a:off x="827088" y="3789363"/>
              <a:ext cx="4038600" cy="2514600"/>
              <a:chOff x="576" y="1680"/>
              <a:chExt cx="2544" cy="1584"/>
            </a:xfrm>
          </p:grpSpPr>
          <p:sp>
            <p:nvSpPr>
              <p:cNvPr id="285828" name="Rectangle 132">
                <a:extLst>
                  <a:ext uri="{FF2B5EF4-FFF2-40B4-BE49-F238E27FC236}">
                    <a16:creationId xmlns:a16="http://schemas.microsoft.com/office/drawing/2014/main" id="{50EBE070-C35C-48BA-8AB2-6A506B055EE3}"/>
                  </a:ext>
                </a:extLst>
              </p:cNvPr>
              <p:cNvSpPr>
                <a:spLocks noChangeArrowheads="1"/>
              </p:cNvSpPr>
              <p:nvPr/>
            </p:nvSpPr>
            <p:spPr bwMode="auto">
              <a:xfrm>
                <a:off x="576" y="1680"/>
                <a:ext cx="2544" cy="1584"/>
              </a:xfrm>
              <a:prstGeom prst="rect">
                <a:avLst/>
              </a:prstGeom>
              <a:solidFill>
                <a:srgbClr val="99FF66"/>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endParaRPr lang="zh-CN" altLang="en-US"/>
              </a:p>
            </p:txBody>
          </p:sp>
          <p:sp>
            <p:nvSpPr>
              <p:cNvPr id="285764" name="Text Box 68">
                <a:extLst>
                  <a:ext uri="{FF2B5EF4-FFF2-40B4-BE49-F238E27FC236}">
                    <a16:creationId xmlns:a16="http://schemas.microsoft.com/office/drawing/2014/main" id="{F1AF8504-473B-430A-9B0A-6B339289EF94}"/>
                  </a:ext>
                </a:extLst>
              </p:cNvPr>
              <p:cNvSpPr txBox="1">
                <a:spLocks noChangeArrowheads="1"/>
              </p:cNvSpPr>
              <p:nvPr/>
            </p:nvSpPr>
            <p:spPr bwMode="auto">
              <a:xfrm>
                <a:off x="1804" y="2418"/>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rgbClr val="003399"/>
                    </a:solidFill>
                  </a:rPr>
                  <a:t>e</a:t>
                </a:r>
              </a:p>
            </p:txBody>
          </p:sp>
          <p:sp>
            <p:nvSpPr>
              <p:cNvPr id="285765" name="Text Box 69">
                <a:extLst>
                  <a:ext uri="{FF2B5EF4-FFF2-40B4-BE49-F238E27FC236}">
                    <a16:creationId xmlns:a16="http://schemas.microsoft.com/office/drawing/2014/main" id="{C31380B4-FC97-43FF-B6A1-A256C4425774}"/>
                  </a:ext>
                </a:extLst>
              </p:cNvPr>
              <p:cNvSpPr txBox="1">
                <a:spLocks noChangeArrowheads="1"/>
              </p:cNvSpPr>
              <p:nvPr/>
            </p:nvSpPr>
            <p:spPr bwMode="auto">
              <a:xfrm>
                <a:off x="1440" y="2112"/>
                <a:ext cx="2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rgbClr val="003399"/>
                    </a:solidFill>
                  </a:rPr>
                  <a:t>b</a:t>
                </a:r>
              </a:p>
            </p:txBody>
          </p:sp>
          <p:sp>
            <p:nvSpPr>
              <p:cNvPr id="285766" name="Text Box 70">
                <a:extLst>
                  <a:ext uri="{FF2B5EF4-FFF2-40B4-BE49-F238E27FC236}">
                    <a16:creationId xmlns:a16="http://schemas.microsoft.com/office/drawing/2014/main" id="{B74FBA88-A042-4AB8-BB0D-D70FD439057B}"/>
                  </a:ext>
                </a:extLst>
              </p:cNvPr>
              <p:cNvSpPr txBox="1">
                <a:spLocks noChangeArrowheads="1"/>
              </p:cNvSpPr>
              <p:nvPr/>
            </p:nvSpPr>
            <p:spPr bwMode="auto">
              <a:xfrm>
                <a:off x="1804" y="2023"/>
                <a:ext cx="2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a:solidFill>
                      <a:srgbClr val="003399"/>
                    </a:solidFill>
                  </a:rPr>
                  <a:t>c</a:t>
                </a:r>
              </a:p>
            </p:txBody>
          </p:sp>
          <p:sp>
            <p:nvSpPr>
              <p:cNvPr id="285767" name="Line 71">
                <a:extLst>
                  <a:ext uri="{FF2B5EF4-FFF2-40B4-BE49-F238E27FC236}">
                    <a16:creationId xmlns:a16="http://schemas.microsoft.com/office/drawing/2014/main" id="{1399A626-08B8-4B52-ADD4-C24F13AE0514}"/>
                  </a:ext>
                </a:extLst>
              </p:cNvPr>
              <p:cNvSpPr>
                <a:spLocks noChangeShapeType="1"/>
              </p:cNvSpPr>
              <p:nvPr/>
            </p:nvSpPr>
            <p:spPr bwMode="auto">
              <a:xfrm>
                <a:off x="1634" y="2242"/>
                <a:ext cx="0" cy="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5768" name="Line 72">
                <a:extLst>
                  <a:ext uri="{FF2B5EF4-FFF2-40B4-BE49-F238E27FC236}">
                    <a16:creationId xmlns:a16="http://schemas.microsoft.com/office/drawing/2014/main" id="{E1596C73-6BB8-47DD-99A7-A279082EB951}"/>
                  </a:ext>
                </a:extLst>
              </p:cNvPr>
              <p:cNvSpPr>
                <a:spLocks noChangeShapeType="1"/>
              </p:cNvSpPr>
              <p:nvPr/>
            </p:nvSpPr>
            <p:spPr bwMode="auto">
              <a:xfrm flipV="1">
                <a:off x="1634" y="2199"/>
                <a:ext cx="170" cy="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5769" name="Line 73">
                <a:extLst>
                  <a:ext uri="{FF2B5EF4-FFF2-40B4-BE49-F238E27FC236}">
                    <a16:creationId xmlns:a16="http://schemas.microsoft.com/office/drawing/2014/main" id="{D503FF4F-783E-4258-B1CA-222144A155ED}"/>
                  </a:ext>
                </a:extLst>
              </p:cNvPr>
              <p:cNvSpPr>
                <a:spLocks noChangeShapeType="1"/>
              </p:cNvSpPr>
              <p:nvPr/>
            </p:nvSpPr>
            <p:spPr bwMode="auto">
              <a:xfrm>
                <a:off x="1634" y="2374"/>
                <a:ext cx="170" cy="13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5770" name="Line 74">
                <a:extLst>
                  <a:ext uri="{FF2B5EF4-FFF2-40B4-BE49-F238E27FC236}">
                    <a16:creationId xmlns:a16="http://schemas.microsoft.com/office/drawing/2014/main" id="{3222B432-29CB-4D5A-B043-9820BE629EAE}"/>
                  </a:ext>
                </a:extLst>
              </p:cNvPr>
              <p:cNvSpPr>
                <a:spLocks noChangeShapeType="1"/>
              </p:cNvSpPr>
              <p:nvPr/>
            </p:nvSpPr>
            <p:spPr bwMode="auto">
              <a:xfrm flipH="1">
                <a:off x="827" y="2374"/>
                <a:ext cx="80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5771" name="Line 75">
                <a:extLst>
                  <a:ext uri="{FF2B5EF4-FFF2-40B4-BE49-F238E27FC236}">
                    <a16:creationId xmlns:a16="http://schemas.microsoft.com/office/drawing/2014/main" id="{02023D34-2EEB-4513-B0F8-9736C8CCCBF6}"/>
                  </a:ext>
                </a:extLst>
              </p:cNvPr>
              <p:cNvSpPr>
                <a:spLocks noChangeShapeType="1"/>
              </p:cNvSpPr>
              <p:nvPr/>
            </p:nvSpPr>
            <p:spPr bwMode="auto">
              <a:xfrm>
                <a:off x="1804" y="2505"/>
                <a:ext cx="0" cy="61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72" name="Line 76">
                <a:extLst>
                  <a:ext uri="{FF2B5EF4-FFF2-40B4-BE49-F238E27FC236}">
                    <a16:creationId xmlns:a16="http://schemas.microsoft.com/office/drawing/2014/main" id="{EAA0FFC7-C1CF-44BA-B4C2-5733D41B143C}"/>
                  </a:ext>
                </a:extLst>
              </p:cNvPr>
              <p:cNvSpPr>
                <a:spLocks noChangeShapeType="1"/>
              </p:cNvSpPr>
              <p:nvPr/>
            </p:nvSpPr>
            <p:spPr bwMode="auto">
              <a:xfrm>
                <a:off x="827" y="2988"/>
                <a:ext cx="178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73" name="Line 77">
                <a:extLst>
                  <a:ext uri="{FF2B5EF4-FFF2-40B4-BE49-F238E27FC236}">
                    <a16:creationId xmlns:a16="http://schemas.microsoft.com/office/drawing/2014/main" id="{C14EF0D9-875A-4131-AF0E-0086DBE522C2}"/>
                  </a:ext>
                </a:extLst>
              </p:cNvPr>
              <p:cNvSpPr>
                <a:spLocks noChangeShapeType="1"/>
              </p:cNvSpPr>
              <p:nvPr/>
            </p:nvSpPr>
            <p:spPr bwMode="auto">
              <a:xfrm>
                <a:off x="1720" y="3120"/>
                <a:ext cx="16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74" name="Line 78">
                <a:extLst>
                  <a:ext uri="{FF2B5EF4-FFF2-40B4-BE49-F238E27FC236}">
                    <a16:creationId xmlns:a16="http://schemas.microsoft.com/office/drawing/2014/main" id="{6DDD5853-3669-4B1E-8970-F469C4B1C35F}"/>
                  </a:ext>
                </a:extLst>
              </p:cNvPr>
              <p:cNvSpPr>
                <a:spLocks noChangeShapeType="1"/>
              </p:cNvSpPr>
              <p:nvPr/>
            </p:nvSpPr>
            <p:spPr bwMode="auto">
              <a:xfrm>
                <a:off x="827" y="2374"/>
                <a:ext cx="0" cy="61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75" name="Line 79">
                <a:extLst>
                  <a:ext uri="{FF2B5EF4-FFF2-40B4-BE49-F238E27FC236}">
                    <a16:creationId xmlns:a16="http://schemas.microsoft.com/office/drawing/2014/main" id="{7CFEBBCD-D51B-495F-8306-21238B78280C}"/>
                  </a:ext>
                </a:extLst>
              </p:cNvPr>
              <p:cNvSpPr>
                <a:spLocks noChangeShapeType="1"/>
              </p:cNvSpPr>
              <p:nvPr/>
            </p:nvSpPr>
            <p:spPr bwMode="auto">
              <a:xfrm>
                <a:off x="1804" y="1891"/>
                <a:ext cx="0" cy="30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76" name="Line 80">
                <a:extLst>
                  <a:ext uri="{FF2B5EF4-FFF2-40B4-BE49-F238E27FC236}">
                    <a16:creationId xmlns:a16="http://schemas.microsoft.com/office/drawing/2014/main" id="{B4136504-19B1-4F83-A2B8-1B7118360C46}"/>
                  </a:ext>
                </a:extLst>
              </p:cNvPr>
              <p:cNvSpPr>
                <a:spLocks noChangeShapeType="1"/>
              </p:cNvSpPr>
              <p:nvPr/>
            </p:nvSpPr>
            <p:spPr bwMode="auto">
              <a:xfrm>
                <a:off x="1804" y="1891"/>
                <a:ext cx="80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77" name="Line 81">
                <a:extLst>
                  <a:ext uri="{FF2B5EF4-FFF2-40B4-BE49-F238E27FC236}">
                    <a16:creationId xmlns:a16="http://schemas.microsoft.com/office/drawing/2014/main" id="{C193CC00-988D-4104-9020-B4226A4AC45E}"/>
                  </a:ext>
                </a:extLst>
              </p:cNvPr>
              <p:cNvSpPr>
                <a:spLocks noChangeShapeType="1"/>
              </p:cNvSpPr>
              <p:nvPr/>
            </p:nvSpPr>
            <p:spPr bwMode="auto">
              <a:xfrm>
                <a:off x="2612" y="1891"/>
                <a:ext cx="0" cy="109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80" name="Oval 84">
                <a:extLst>
                  <a:ext uri="{FF2B5EF4-FFF2-40B4-BE49-F238E27FC236}">
                    <a16:creationId xmlns:a16="http://schemas.microsoft.com/office/drawing/2014/main" id="{D1D54B91-C83E-4932-A961-D00D5071A07D}"/>
                  </a:ext>
                </a:extLst>
              </p:cNvPr>
              <p:cNvSpPr>
                <a:spLocks noChangeArrowheads="1"/>
              </p:cNvSpPr>
              <p:nvPr/>
            </p:nvSpPr>
            <p:spPr bwMode="auto">
              <a:xfrm>
                <a:off x="742" y="2725"/>
                <a:ext cx="171" cy="17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5782" name="Oval 86">
                <a:extLst>
                  <a:ext uri="{FF2B5EF4-FFF2-40B4-BE49-F238E27FC236}">
                    <a16:creationId xmlns:a16="http://schemas.microsoft.com/office/drawing/2014/main" id="{98F3FAAD-DC1C-4E7F-85BA-E92741949F92}"/>
                  </a:ext>
                </a:extLst>
              </p:cNvPr>
              <p:cNvSpPr>
                <a:spLocks noChangeArrowheads="1"/>
              </p:cNvSpPr>
              <p:nvPr/>
            </p:nvSpPr>
            <p:spPr bwMode="auto">
              <a:xfrm>
                <a:off x="2526" y="2374"/>
                <a:ext cx="171" cy="17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5786" name="Rectangle 90">
                <a:extLst>
                  <a:ext uri="{FF2B5EF4-FFF2-40B4-BE49-F238E27FC236}">
                    <a16:creationId xmlns:a16="http://schemas.microsoft.com/office/drawing/2014/main" id="{E477E643-24BB-4A4E-B05B-361CE6A886C0}"/>
                  </a:ext>
                </a:extLst>
              </p:cNvPr>
              <p:cNvSpPr>
                <a:spLocks noChangeArrowheads="1"/>
              </p:cNvSpPr>
              <p:nvPr/>
            </p:nvSpPr>
            <p:spPr bwMode="auto">
              <a:xfrm>
                <a:off x="785" y="2462"/>
                <a:ext cx="85" cy="17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5787" name="Line 91">
                <a:extLst>
                  <a:ext uri="{FF2B5EF4-FFF2-40B4-BE49-F238E27FC236}">
                    <a16:creationId xmlns:a16="http://schemas.microsoft.com/office/drawing/2014/main" id="{3AD629FE-0A5D-4E43-8D53-30CADD83AFB0}"/>
                  </a:ext>
                </a:extLst>
              </p:cNvPr>
              <p:cNvSpPr>
                <a:spLocks noChangeShapeType="1"/>
              </p:cNvSpPr>
              <p:nvPr/>
            </p:nvSpPr>
            <p:spPr bwMode="auto">
              <a:xfrm flipV="1">
                <a:off x="720" y="2442"/>
                <a:ext cx="249" cy="18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88" name="Line 92">
                <a:extLst>
                  <a:ext uri="{FF2B5EF4-FFF2-40B4-BE49-F238E27FC236}">
                    <a16:creationId xmlns:a16="http://schemas.microsoft.com/office/drawing/2014/main" id="{EA5F6AD0-C7FB-4E12-BE2B-36AB44E2826D}"/>
                  </a:ext>
                </a:extLst>
              </p:cNvPr>
              <p:cNvSpPr>
                <a:spLocks noChangeShapeType="1"/>
              </p:cNvSpPr>
              <p:nvPr/>
            </p:nvSpPr>
            <p:spPr bwMode="auto">
              <a:xfrm>
                <a:off x="947" y="2668"/>
                <a:ext cx="0" cy="2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89" name="Line 93">
                <a:extLst>
                  <a:ext uri="{FF2B5EF4-FFF2-40B4-BE49-F238E27FC236}">
                    <a16:creationId xmlns:a16="http://schemas.microsoft.com/office/drawing/2014/main" id="{B16088B0-D7E6-4039-8BA4-CCE3440E1A3A}"/>
                  </a:ext>
                </a:extLst>
              </p:cNvPr>
              <p:cNvSpPr>
                <a:spLocks noChangeShapeType="1"/>
              </p:cNvSpPr>
              <p:nvPr/>
            </p:nvSpPr>
            <p:spPr bwMode="auto">
              <a:xfrm>
                <a:off x="2760" y="2352"/>
                <a:ext cx="0" cy="30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90" name="Line 94">
                <a:extLst>
                  <a:ext uri="{FF2B5EF4-FFF2-40B4-BE49-F238E27FC236}">
                    <a16:creationId xmlns:a16="http://schemas.microsoft.com/office/drawing/2014/main" id="{88800F9B-906E-464F-9E9E-531A384C70AA}"/>
                  </a:ext>
                </a:extLst>
              </p:cNvPr>
              <p:cNvSpPr>
                <a:spLocks noChangeShapeType="1"/>
              </p:cNvSpPr>
              <p:nvPr/>
            </p:nvSpPr>
            <p:spPr bwMode="auto">
              <a:xfrm flipV="1">
                <a:off x="2526" y="2286"/>
                <a:ext cx="213" cy="30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91" name="Line 95">
                <a:extLst>
                  <a:ext uri="{FF2B5EF4-FFF2-40B4-BE49-F238E27FC236}">
                    <a16:creationId xmlns:a16="http://schemas.microsoft.com/office/drawing/2014/main" id="{1C3EEFF2-277C-4472-AC66-CBA0099A271E}"/>
                  </a:ext>
                </a:extLst>
              </p:cNvPr>
              <p:cNvSpPr>
                <a:spLocks noChangeShapeType="1"/>
              </p:cNvSpPr>
              <p:nvPr/>
            </p:nvSpPr>
            <p:spPr bwMode="auto">
              <a:xfrm>
                <a:off x="827" y="2725"/>
                <a:ext cx="0" cy="1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92" name="Line 96">
                <a:extLst>
                  <a:ext uri="{FF2B5EF4-FFF2-40B4-BE49-F238E27FC236}">
                    <a16:creationId xmlns:a16="http://schemas.microsoft.com/office/drawing/2014/main" id="{D4AA89E9-4041-4BD5-BA8E-FD37AC18188B}"/>
                  </a:ext>
                </a:extLst>
              </p:cNvPr>
              <p:cNvSpPr>
                <a:spLocks noChangeShapeType="1"/>
              </p:cNvSpPr>
              <p:nvPr/>
            </p:nvSpPr>
            <p:spPr bwMode="auto">
              <a:xfrm>
                <a:off x="2612" y="2374"/>
                <a:ext cx="0" cy="1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797" name="Text Box 101">
                <a:extLst>
                  <a:ext uri="{FF2B5EF4-FFF2-40B4-BE49-F238E27FC236}">
                    <a16:creationId xmlns:a16="http://schemas.microsoft.com/office/drawing/2014/main" id="{F81121F9-DFE6-4208-9C26-5B03D406CD28}"/>
                  </a:ext>
                </a:extLst>
              </p:cNvPr>
              <p:cNvSpPr txBox="1">
                <a:spLocks noChangeArrowheads="1"/>
              </p:cNvSpPr>
              <p:nvPr/>
            </p:nvSpPr>
            <p:spPr bwMode="auto">
              <a:xfrm>
                <a:off x="947" y="2668"/>
                <a:ext cx="39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chemeClr val="tx1"/>
                    </a:solidFill>
                  </a:rPr>
                  <a:t>U</a:t>
                </a:r>
                <a:r>
                  <a:rPr lang="en-US" altLang="zh-CN" sz="2000" baseline="-25000">
                    <a:solidFill>
                      <a:schemeClr val="tx1"/>
                    </a:solidFill>
                  </a:rPr>
                  <a:t>B</a:t>
                </a:r>
              </a:p>
            </p:txBody>
          </p:sp>
          <p:sp>
            <p:nvSpPr>
              <p:cNvPr id="285798" name="Rectangle 102">
                <a:extLst>
                  <a:ext uri="{FF2B5EF4-FFF2-40B4-BE49-F238E27FC236}">
                    <a16:creationId xmlns:a16="http://schemas.microsoft.com/office/drawing/2014/main" id="{838D7EFE-1B65-4284-9DCB-1EEF6E5FAD85}"/>
                  </a:ext>
                </a:extLst>
              </p:cNvPr>
              <p:cNvSpPr>
                <a:spLocks noChangeArrowheads="1"/>
              </p:cNvSpPr>
              <p:nvPr/>
            </p:nvSpPr>
            <p:spPr bwMode="auto">
              <a:xfrm>
                <a:off x="2714" y="2352"/>
                <a:ext cx="3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chemeClr val="tx1"/>
                    </a:solidFill>
                  </a:rPr>
                  <a:t>U</a:t>
                </a:r>
                <a:r>
                  <a:rPr lang="en-US" altLang="zh-CN" sz="2000" baseline="-25000">
                    <a:solidFill>
                      <a:schemeClr val="tx1"/>
                    </a:solidFill>
                  </a:rPr>
                  <a:t>C</a:t>
                </a:r>
              </a:p>
            </p:txBody>
          </p:sp>
          <p:sp>
            <p:nvSpPr>
              <p:cNvPr id="285799" name="Rectangle 103">
                <a:extLst>
                  <a:ext uri="{FF2B5EF4-FFF2-40B4-BE49-F238E27FC236}">
                    <a16:creationId xmlns:a16="http://schemas.microsoft.com/office/drawing/2014/main" id="{7AFA7346-A28B-4D1D-AF7C-E39CFCF5B534}"/>
                  </a:ext>
                </a:extLst>
              </p:cNvPr>
              <p:cNvSpPr>
                <a:spLocks noChangeArrowheads="1"/>
              </p:cNvSpPr>
              <p:nvPr/>
            </p:nvSpPr>
            <p:spPr bwMode="auto">
              <a:xfrm>
                <a:off x="930" y="2432"/>
                <a:ext cx="3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chemeClr val="tx1"/>
                    </a:solidFill>
                  </a:rPr>
                  <a:t>R</a:t>
                </a:r>
                <a:r>
                  <a:rPr lang="en-US" altLang="zh-CN" sz="2000" baseline="-25000">
                    <a:solidFill>
                      <a:schemeClr val="tx1"/>
                    </a:solidFill>
                  </a:rPr>
                  <a:t>B</a:t>
                </a:r>
              </a:p>
            </p:txBody>
          </p:sp>
          <p:sp>
            <p:nvSpPr>
              <p:cNvPr id="285804" name="Rectangle 108">
                <a:extLst>
                  <a:ext uri="{FF2B5EF4-FFF2-40B4-BE49-F238E27FC236}">
                    <a16:creationId xmlns:a16="http://schemas.microsoft.com/office/drawing/2014/main" id="{CBAD284A-A41A-4C1D-A73F-DBE4D0A29101}"/>
                  </a:ext>
                </a:extLst>
              </p:cNvPr>
              <p:cNvSpPr>
                <a:spLocks noChangeArrowheads="1"/>
              </p:cNvSpPr>
              <p:nvPr/>
            </p:nvSpPr>
            <p:spPr bwMode="auto">
              <a:xfrm>
                <a:off x="2544" y="2016"/>
                <a:ext cx="96" cy="192"/>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5805" name="Rectangle 109">
                <a:extLst>
                  <a:ext uri="{FF2B5EF4-FFF2-40B4-BE49-F238E27FC236}">
                    <a16:creationId xmlns:a16="http://schemas.microsoft.com/office/drawing/2014/main" id="{D88352DC-AE98-474D-BCE5-B84F61982F92}"/>
                  </a:ext>
                </a:extLst>
              </p:cNvPr>
              <p:cNvSpPr>
                <a:spLocks noChangeArrowheads="1"/>
              </p:cNvSpPr>
              <p:nvPr/>
            </p:nvSpPr>
            <p:spPr bwMode="auto">
              <a:xfrm>
                <a:off x="2640" y="1968"/>
                <a:ext cx="3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n-US" altLang="zh-CN" sz="2000">
                    <a:solidFill>
                      <a:schemeClr val="tx1"/>
                    </a:solidFill>
                  </a:rPr>
                  <a:t>R</a:t>
                </a:r>
                <a:r>
                  <a:rPr lang="en-US" altLang="zh-CN" sz="2000" baseline="-25000">
                    <a:solidFill>
                      <a:schemeClr val="tx1"/>
                    </a:solidFill>
                  </a:rPr>
                  <a:t>C</a:t>
                </a:r>
              </a:p>
            </p:txBody>
          </p:sp>
          <p:sp>
            <p:nvSpPr>
              <p:cNvPr id="285823" name="Text Box 127">
                <a:extLst>
                  <a:ext uri="{FF2B5EF4-FFF2-40B4-BE49-F238E27FC236}">
                    <a16:creationId xmlns:a16="http://schemas.microsoft.com/office/drawing/2014/main" id="{14593BEE-BF51-43A7-8DCF-5150E47A3224}"/>
                  </a:ext>
                </a:extLst>
              </p:cNvPr>
              <p:cNvSpPr txBox="1">
                <a:spLocks noChangeArrowheads="1"/>
              </p:cNvSpPr>
              <p:nvPr/>
            </p:nvSpPr>
            <p:spPr bwMode="auto">
              <a:xfrm>
                <a:off x="1728" y="2832"/>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cs typeface="Times New Roman" panose="02020603050405020304" pitchFamily="18" charset="0"/>
                  </a:rPr>
                  <a:t>•</a:t>
                </a:r>
                <a:endParaRPr lang="en-US" altLang="zh-CN">
                  <a:solidFill>
                    <a:schemeClr val="tx1"/>
                  </a:solidFill>
                </a:endParaRPr>
              </a:p>
            </p:txBody>
          </p:sp>
        </p:grpSp>
        <p:grpSp>
          <p:nvGrpSpPr>
            <p:cNvPr id="285832" name="Group 136">
              <a:extLst>
                <a:ext uri="{FF2B5EF4-FFF2-40B4-BE49-F238E27FC236}">
                  <a16:creationId xmlns:a16="http://schemas.microsoft.com/office/drawing/2014/main" id="{9EE8C144-F5BF-4095-B15F-7A8F1F610A00}"/>
                </a:ext>
              </a:extLst>
            </p:cNvPr>
            <p:cNvGrpSpPr>
              <a:grpSpLocks/>
            </p:cNvGrpSpPr>
            <p:nvPr/>
          </p:nvGrpSpPr>
          <p:grpSpPr bwMode="auto">
            <a:xfrm>
              <a:off x="1604963" y="4335463"/>
              <a:ext cx="465137" cy="765175"/>
              <a:chOff x="1066" y="2024"/>
              <a:chExt cx="293" cy="482"/>
            </a:xfrm>
          </p:grpSpPr>
          <p:sp>
            <p:nvSpPr>
              <p:cNvPr id="285785" name="Oval 89">
                <a:extLst>
                  <a:ext uri="{FF2B5EF4-FFF2-40B4-BE49-F238E27FC236}">
                    <a16:creationId xmlns:a16="http://schemas.microsoft.com/office/drawing/2014/main" id="{2C483FF6-B3E3-4BB2-9F14-2E42F686C4B9}"/>
                  </a:ext>
                </a:extLst>
              </p:cNvPr>
              <p:cNvSpPr>
                <a:spLocks noChangeArrowheads="1"/>
              </p:cNvSpPr>
              <p:nvPr/>
            </p:nvSpPr>
            <p:spPr bwMode="auto">
              <a:xfrm>
                <a:off x="1104" y="2256"/>
                <a:ext cx="214" cy="210"/>
              </a:xfrm>
              <a:prstGeom prst="ellipse">
                <a:avLst/>
              </a:prstGeom>
              <a:solidFill>
                <a:srgbClr val="FF99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5794" name="Text Box 98">
                <a:extLst>
                  <a:ext uri="{FF2B5EF4-FFF2-40B4-BE49-F238E27FC236}">
                    <a16:creationId xmlns:a16="http://schemas.microsoft.com/office/drawing/2014/main" id="{7062EB30-1782-490C-A906-0E3541214541}"/>
                  </a:ext>
                </a:extLst>
              </p:cNvPr>
              <p:cNvSpPr txBox="1">
                <a:spLocks noChangeArrowheads="1"/>
              </p:cNvSpPr>
              <p:nvPr/>
            </p:nvSpPr>
            <p:spPr bwMode="auto">
              <a:xfrm>
                <a:off x="1104" y="2256"/>
                <a:ext cx="2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accent2"/>
                    </a:solidFill>
                  </a:rPr>
                  <a:t>A</a:t>
                </a:r>
              </a:p>
            </p:txBody>
          </p:sp>
          <p:sp>
            <p:nvSpPr>
              <p:cNvPr id="285800" name="Rectangle 104">
                <a:extLst>
                  <a:ext uri="{FF2B5EF4-FFF2-40B4-BE49-F238E27FC236}">
                    <a16:creationId xmlns:a16="http://schemas.microsoft.com/office/drawing/2014/main" id="{018223FF-6F93-45D9-8AD6-B54A36C9D1D4}"/>
                  </a:ext>
                </a:extLst>
              </p:cNvPr>
              <p:cNvSpPr>
                <a:spLocks noChangeArrowheads="1"/>
              </p:cNvSpPr>
              <p:nvPr/>
            </p:nvSpPr>
            <p:spPr bwMode="auto">
              <a:xfrm>
                <a:off x="1066" y="2024"/>
                <a:ext cx="2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rPr>
                  <a:t>I</a:t>
                </a:r>
                <a:r>
                  <a:rPr lang="en-US" altLang="zh-CN" sz="2000" baseline="-25000">
                    <a:solidFill>
                      <a:srgbClr val="FF0000"/>
                    </a:solidFill>
                  </a:rPr>
                  <a:t>B</a:t>
                </a:r>
              </a:p>
            </p:txBody>
          </p:sp>
        </p:grpSp>
        <p:grpSp>
          <p:nvGrpSpPr>
            <p:cNvPr id="285835" name="Group 139">
              <a:extLst>
                <a:ext uri="{FF2B5EF4-FFF2-40B4-BE49-F238E27FC236}">
                  <a16:creationId xmlns:a16="http://schemas.microsoft.com/office/drawing/2014/main" id="{C0CD99D4-3AB0-4034-90CA-F17CD39FE940}"/>
                </a:ext>
              </a:extLst>
            </p:cNvPr>
            <p:cNvGrpSpPr>
              <a:grpSpLocks/>
            </p:cNvGrpSpPr>
            <p:nvPr/>
          </p:nvGrpSpPr>
          <p:grpSpPr bwMode="auto">
            <a:xfrm>
              <a:off x="3332163" y="3903663"/>
              <a:ext cx="469900" cy="701675"/>
              <a:chOff x="2256" y="1728"/>
              <a:chExt cx="296" cy="442"/>
            </a:xfrm>
          </p:grpSpPr>
          <p:sp>
            <p:nvSpPr>
              <p:cNvPr id="285803" name="Rectangle 107">
                <a:extLst>
                  <a:ext uri="{FF2B5EF4-FFF2-40B4-BE49-F238E27FC236}">
                    <a16:creationId xmlns:a16="http://schemas.microsoft.com/office/drawing/2014/main" id="{55A9638C-5C70-4348-9D63-504B5D7FA20E}"/>
                  </a:ext>
                </a:extLst>
              </p:cNvPr>
              <p:cNvSpPr>
                <a:spLocks noChangeArrowheads="1"/>
              </p:cNvSpPr>
              <p:nvPr/>
            </p:nvSpPr>
            <p:spPr bwMode="auto">
              <a:xfrm>
                <a:off x="2256" y="1920"/>
                <a:ext cx="2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rPr>
                  <a:t>I</a:t>
                </a:r>
                <a:r>
                  <a:rPr lang="en-US" altLang="zh-CN" sz="2000" baseline="-25000">
                    <a:solidFill>
                      <a:srgbClr val="FF0000"/>
                    </a:solidFill>
                  </a:rPr>
                  <a:t>C</a:t>
                </a:r>
              </a:p>
            </p:txBody>
          </p:sp>
          <p:sp>
            <p:nvSpPr>
              <p:cNvPr id="285816" name="Oval 120">
                <a:extLst>
                  <a:ext uri="{FF2B5EF4-FFF2-40B4-BE49-F238E27FC236}">
                    <a16:creationId xmlns:a16="http://schemas.microsoft.com/office/drawing/2014/main" id="{B3D75361-46EA-4B28-BFD3-10D12F815004}"/>
                  </a:ext>
                </a:extLst>
              </p:cNvPr>
              <p:cNvSpPr>
                <a:spLocks noChangeArrowheads="1"/>
              </p:cNvSpPr>
              <p:nvPr/>
            </p:nvSpPr>
            <p:spPr bwMode="auto">
              <a:xfrm>
                <a:off x="2304" y="1776"/>
                <a:ext cx="214" cy="210"/>
              </a:xfrm>
              <a:prstGeom prst="ellipse">
                <a:avLst/>
              </a:prstGeom>
              <a:solidFill>
                <a:srgbClr val="FF99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5793" name="Text Box 97">
                <a:extLst>
                  <a:ext uri="{FF2B5EF4-FFF2-40B4-BE49-F238E27FC236}">
                    <a16:creationId xmlns:a16="http://schemas.microsoft.com/office/drawing/2014/main" id="{F260C5DC-313E-4FF7-8D1F-772322CE8D05}"/>
                  </a:ext>
                </a:extLst>
              </p:cNvPr>
              <p:cNvSpPr txBox="1">
                <a:spLocks noChangeArrowheads="1"/>
              </p:cNvSpPr>
              <p:nvPr/>
            </p:nvSpPr>
            <p:spPr bwMode="auto">
              <a:xfrm>
                <a:off x="2256" y="1728"/>
                <a:ext cx="2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accent2"/>
                    </a:solidFill>
                  </a:rPr>
                  <a:t>A</a:t>
                </a:r>
              </a:p>
            </p:txBody>
          </p:sp>
        </p:grpSp>
        <p:grpSp>
          <p:nvGrpSpPr>
            <p:cNvPr id="285834" name="Group 138">
              <a:extLst>
                <a:ext uri="{FF2B5EF4-FFF2-40B4-BE49-F238E27FC236}">
                  <a16:creationId xmlns:a16="http://schemas.microsoft.com/office/drawing/2014/main" id="{30E5C087-D095-47C9-815B-1AD35EB267E7}"/>
                </a:ext>
              </a:extLst>
            </p:cNvPr>
            <p:cNvGrpSpPr>
              <a:grpSpLocks/>
            </p:cNvGrpSpPr>
            <p:nvPr/>
          </p:nvGrpSpPr>
          <p:grpSpPr bwMode="auto">
            <a:xfrm>
              <a:off x="2900363" y="3903663"/>
              <a:ext cx="825500" cy="2209800"/>
              <a:chOff x="2016" y="1728"/>
              <a:chExt cx="520" cy="1392"/>
            </a:xfrm>
          </p:grpSpPr>
          <p:sp>
            <p:nvSpPr>
              <p:cNvPr id="285778" name="Line 82">
                <a:extLst>
                  <a:ext uri="{FF2B5EF4-FFF2-40B4-BE49-F238E27FC236}">
                    <a16:creationId xmlns:a16="http://schemas.microsoft.com/office/drawing/2014/main" id="{A4EF56FF-D724-4339-8759-06C719DC2971}"/>
                  </a:ext>
                </a:extLst>
              </p:cNvPr>
              <p:cNvSpPr>
                <a:spLocks noChangeShapeType="1"/>
              </p:cNvSpPr>
              <p:nvPr/>
            </p:nvSpPr>
            <p:spPr bwMode="auto">
              <a:xfrm>
                <a:off x="2186" y="1891"/>
                <a:ext cx="0" cy="109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802" name="Rectangle 106">
                <a:extLst>
                  <a:ext uri="{FF2B5EF4-FFF2-40B4-BE49-F238E27FC236}">
                    <a16:creationId xmlns:a16="http://schemas.microsoft.com/office/drawing/2014/main" id="{A053AAFD-B893-406B-A6CA-84CDA65C97EF}"/>
                  </a:ext>
                </a:extLst>
              </p:cNvPr>
              <p:cNvSpPr>
                <a:spLocks noChangeArrowheads="1"/>
              </p:cNvSpPr>
              <p:nvPr/>
            </p:nvSpPr>
            <p:spPr bwMode="auto">
              <a:xfrm>
                <a:off x="2160" y="2496"/>
                <a:ext cx="3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rPr>
                  <a:t>U</a:t>
                </a:r>
                <a:r>
                  <a:rPr lang="en-US" altLang="zh-CN" sz="2000" baseline="-25000">
                    <a:solidFill>
                      <a:srgbClr val="FF0000"/>
                    </a:solidFill>
                  </a:rPr>
                  <a:t>CE</a:t>
                </a:r>
              </a:p>
            </p:txBody>
          </p:sp>
          <p:sp>
            <p:nvSpPr>
              <p:cNvPr id="285818" name="Oval 122">
                <a:extLst>
                  <a:ext uri="{FF2B5EF4-FFF2-40B4-BE49-F238E27FC236}">
                    <a16:creationId xmlns:a16="http://schemas.microsoft.com/office/drawing/2014/main" id="{9E8E5238-2A31-42A8-9CEA-28F9AA39F2D0}"/>
                  </a:ext>
                </a:extLst>
              </p:cNvPr>
              <p:cNvSpPr>
                <a:spLocks noChangeArrowheads="1"/>
              </p:cNvSpPr>
              <p:nvPr/>
            </p:nvSpPr>
            <p:spPr bwMode="auto">
              <a:xfrm>
                <a:off x="2064" y="2208"/>
                <a:ext cx="214" cy="210"/>
              </a:xfrm>
              <a:prstGeom prst="ellipse">
                <a:avLst/>
              </a:prstGeom>
              <a:solidFill>
                <a:srgbClr val="FFFF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5796" name="Text Box 100">
                <a:extLst>
                  <a:ext uri="{FF2B5EF4-FFF2-40B4-BE49-F238E27FC236}">
                    <a16:creationId xmlns:a16="http://schemas.microsoft.com/office/drawing/2014/main" id="{225AF609-6483-4045-A5E1-12A37EBB1B45}"/>
                  </a:ext>
                </a:extLst>
              </p:cNvPr>
              <p:cNvSpPr txBox="1">
                <a:spLocks noChangeArrowheads="1"/>
              </p:cNvSpPr>
              <p:nvPr/>
            </p:nvSpPr>
            <p:spPr bwMode="auto">
              <a:xfrm>
                <a:off x="2016" y="2208"/>
                <a:ext cx="2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accent2"/>
                    </a:solidFill>
                  </a:rPr>
                  <a:t>V</a:t>
                </a:r>
              </a:p>
            </p:txBody>
          </p:sp>
          <p:sp>
            <p:nvSpPr>
              <p:cNvPr id="285824" name="Text Box 128">
                <a:extLst>
                  <a:ext uri="{FF2B5EF4-FFF2-40B4-BE49-F238E27FC236}">
                    <a16:creationId xmlns:a16="http://schemas.microsoft.com/office/drawing/2014/main" id="{8DED68F0-8FD9-4977-B726-D4FBF43B1FB9}"/>
                  </a:ext>
                </a:extLst>
              </p:cNvPr>
              <p:cNvSpPr txBox="1">
                <a:spLocks noChangeArrowheads="1"/>
              </p:cNvSpPr>
              <p:nvPr/>
            </p:nvSpPr>
            <p:spPr bwMode="auto">
              <a:xfrm>
                <a:off x="2112" y="2832"/>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cs typeface="Times New Roman" panose="02020603050405020304" pitchFamily="18" charset="0"/>
                  </a:rPr>
                  <a:t>•</a:t>
                </a:r>
                <a:endParaRPr lang="en-US" altLang="zh-CN">
                  <a:solidFill>
                    <a:schemeClr val="tx1"/>
                  </a:solidFill>
                </a:endParaRPr>
              </a:p>
            </p:txBody>
          </p:sp>
          <p:sp>
            <p:nvSpPr>
              <p:cNvPr id="285825" name="Text Box 129">
                <a:extLst>
                  <a:ext uri="{FF2B5EF4-FFF2-40B4-BE49-F238E27FC236}">
                    <a16:creationId xmlns:a16="http://schemas.microsoft.com/office/drawing/2014/main" id="{66EB1EAD-C3C5-4C40-9196-84A8431D49D3}"/>
                  </a:ext>
                </a:extLst>
              </p:cNvPr>
              <p:cNvSpPr txBox="1">
                <a:spLocks noChangeArrowheads="1"/>
              </p:cNvSpPr>
              <p:nvPr/>
            </p:nvSpPr>
            <p:spPr bwMode="auto">
              <a:xfrm>
                <a:off x="2112" y="1728"/>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cs typeface="Times New Roman" panose="02020603050405020304" pitchFamily="18" charset="0"/>
                  </a:rPr>
                  <a:t>•</a:t>
                </a:r>
                <a:endParaRPr lang="en-US" altLang="zh-CN">
                  <a:solidFill>
                    <a:schemeClr val="tx1"/>
                  </a:solidFill>
                </a:endParaRPr>
              </a:p>
            </p:txBody>
          </p:sp>
        </p:grpSp>
        <p:grpSp>
          <p:nvGrpSpPr>
            <p:cNvPr id="285833" name="Group 137">
              <a:extLst>
                <a:ext uri="{FF2B5EF4-FFF2-40B4-BE49-F238E27FC236}">
                  <a16:creationId xmlns:a16="http://schemas.microsoft.com/office/drawing/2014/main" id="{74C355E6-CC14-431B-A7A5-0BD955BDC9CD}"/>
                </a:ext>
              </a:extLst>
            </p:cNvPr>
            <p:cNvGrpSpPr>
              <a:grpSpLocks/>
            </p:cNvGrpSpPr>
            <p:nvPr/>
          </p:nvGrpSpPr>
          <p:grpSpPr bwMode="auto">
            <a:xfrm>
              <a:off x="2036763" y="4622800"/>
              <a:ext cx="708025" cy="1447800"/>
              <a:chOff x="1344" y="2208"/>
              <a:chExt cx="446" cy="912"/>
            </a:xfrm>
          </p:grpSpPr>
          <p:sp>
            <p:nvSpPr>
              <p:cNvPr id="285779" name="Line 83">
                <a:extLst>
                  <a:ext uri="{FF2B5EF4-FFF2-40B4-BE49-F238E27FC236}">
                    <a16:creationId xmlns:a16="http://schemas.microsoft.com/office/drawing/2014/main" id="{4408D52D-4602-482E-A424-90617D4BC22D}"/>
                  </a:ext>
                </a:extLst>
              </p:cNvPr>
              <p:cNvSpPr>
                <a:spLocks noChangeShapeType="1"/>
              </p:cNvSpPr>
              <p:nvPr/>
            </p:nvSpPr>
            <p:spPr bwMode="auto">
              <a:xfrm>
                <a:off x="1464" y="2374"/>
                <a:ext cx="0" cy="61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5801" name="Rectangle 105">
                <a:extLst>
                  <a:ext uri="{FF2B5EF4-FFF2-40B4-BE49-F238E27FC236}">
                    <a16:creationId xmlns:a16="http://schemas.microsoft.com/office/drawing/2014/main" id="{A4AB22AF-EC77-4677-AADB-5B85E3F8909C}"/>
                  </a:ext>
                </a:extLst>
              </p:cNvPr>
              <p:cNvSpPr>
                <a:spLocks noChangeArrowheads="1"/>
              </p:cNvSpPr>
              <p:nvPr/>
            </p:nvSpPr>
            <p:spPr bwMode="auto">
              <a:xfrm>
                <a:off x="1420" y="2725"/>
                <a:ext cx="3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rPr>
                  <a:t>U</a:t>
                </a:r>
                <a:r>
                  <a:rPr lang="en-US" altLang="zh-CN" sz="2000" baseline="-25000">
                    <a:solidFill>
                      <a:srgbClr val="FF0000"/>
                    </a:solidFill>
                  </a:rPr>
                  <a:t>BE</a:t>
                </a:r>
              </a:p>
            </p:txBody>
          </p:sp>
          <p:sp>
            <p:nvSpPr>
              <p:cNvPr id="285817" name="Oval 121">
                <a:extLst>
                  <a:ext uri="{FF2B5EF4-FFF2-40B4-BE49-F238E27FC236}">
                    <a16:creationId xmlns:a16="http://schemas.microsoft.com/office/drawing/2014/main" id="{3E78FD41-53E9-4D70-89CE-DCFDE8C9415E}"/>
                  </a:ext>
                </a:extLst>
              </p:cNvPr>
              <p:cNvSpPr>
                <a:spLocks noChangeArrowheads="1"/>
              </p:cNvSpPr>
              <p:nvPr/>
            </p:nvSpPr>
            <p:spPr bwMode="auto">
              <a:xfrm>
                <a:off x="1344" y="2496"/>
                <a:ext cx="214" cy="210"/>
              </a:xfrm>
              <a:prstGeom prst="ellipse">
                <a:avLst/>
              </a:prstGeom>
              <a:solidFill>
                <a:srgbClr val="FFFF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5795" name="Text Box 99">
                <a:extLst>
                  <a:ext uri="{FF2B5EF4-FFF2-40B4-BE49-F238E27FC236}">
                    <a16:creationId xmlns:a16="http://schemas.microsoft.com/office/drawing/2014/main" id="{8CAC4DCB-5117-4AC7-A346-5BB76475BEF4}"/>
                  </a:ext>
                </a:extLst>
              </p:cNvPr>
              <p:cNvSpPr txBox="1">
                <a:spLocks noChangeArrowheads="1"/>
              </p:cNvSpPr>
              <p:nvPr/>
            </p:nvSpPr>
            <p:spPr bwMode="auto">
              <a:xfrm>
                <a:off x="1344" y="2496"/>
                <a:ext cx="2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accent2"/>
                    </a:solidFill>
                  </a:rPr>
                  <a:t>V</a:t>
                </a:r>
              </a:p>
            </p:txBody>
          </p:sp>
          <p:sp>
            <p:nvSpPr>
              <p:cNvPr id="285822" name="Text Box 126">
                <a:extLst>
                  <a:ext uri="{FF2B5EF4-FFF2-40B4-BE49-F238E27FC236}">
                    <a16:creationId xmlns:a16="http://schemas.microsoft.com/office/drawing/2014/main" id="{794BE987-08E6-462F-8E5E-E1AAD49BE978}"/>
                  </a:ext>
                </a:extLst>
              </p:cNvPr>
              <p:cNvSpPr txBox="1">
                <a:spLocks noChangeArrowheads="1"/>
              </p:cNvSpPr>
              <p:nvPr/>
            </p:nvSpPr>
            <p:spPr bwMode="auto">
              <a:xfrm>
                <a:off x="1392" y="2832"/>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cs typeface="Times New Roman" panose="02020603050405020304" pitchFamily="18" charset="0"/>
                  </a:rPr>
                  <a:t>•</a:t>
                </a:r>
                <a:endParaRPr lang="en-US" altLang="zh-CN">
                  <a:solidFill>
                    <a:schemeClr val="tx1"/>
                  </a:solidFill>
                </a:endParaRPr>
              </a:p>
            </p:txBody>
          </p:sp>
          <p:sp>
            <p:nvSpPr>
              <p:cNvPr id="285826" name="Text Box 130">
                <a:extLst>
                  <a:ext uri="{FF2B5EF4-FFF2-40B4-BE49-F238E27FC236}">
                    <a16:creationId xmlns:a16="http://schemas.microsoft.com/office/drawing/2014/main" id="{932661F0-15F4-4B23-8CF4-CA5B4A4770F0}"/>
                  </a:ext>
                </a:extLst>
              </p:cNvPr>
              <p:cNvSpPr txBox="1">
                <a:spLocks noChangeArrowheads="1"/>
              </p:cNvSpPr>
              <p:nvPr/>
            </p:nvSpPr>
            <p:spPr bwMode="auto">
              <a:xfrm>
                <a:off x="1392" y="2208"/>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chemeClr val="tx1"/>
                    </a:solidFill>
                    <a:cs typeface="Times New Roman" panose="02020603050405020304" pitchFamily="18" charset="0"/>
                  </a:rPr>
                  <a:t>•</a:t>
                </a:r>
                <a:endParaRPr lang="en-US" altLang="zh-CN">
                  <a:solidFill>
                    <a:schemeClr val="tx1"/>
                  </a:solidFill>
                </a:endParaRPr>
              </a:p>
            </p:txBody>
          </p:sp>
        </p:grpSp>
      </p:grpSp>
      <p:grpSp>
        <p:nvGrpSpPr>
          <p:cNvPr id="285831" name="Group 135">
            <a:extLst>
              <a:ext uri="{FF2B5EF4-FFF2-40B4-BE49-F238E27FC236}">
                <a16:creationId xmlns:a16="http://schemas.microsoft.com/office/drawing/2014/main" id="{7A258A65-A585-4A2C-80CB-9219B3B2CD1F}"/>
              </a:ext>
            </a:extLst>
          </p:cNvPr>
          <p:cNvGrpSpPr>
            <a:grpSpLocks/>
          </p:cNvGrpSpPr>
          <p:nvPr/>
        </p:nvGrpSpPr>
        <p:grpSpPr bwMode="auto">
          <a:xfrm>
            <a:off x="6248400" y="2830638"/>
            <a:ext cx="1882775" cy="2806700"/>
            <a:chOff x="3936" y="1776"/>
            <a:chExt cx="1186" cy="1768"/>
          </a:xfrm>
        </p:grpSpPr>
        <p:grpSp>
          <p:nvGrpSpPr>
            <p:cNvPr id="285807" name="Group 111">
              <a:extLst>
                <a:ext uri="{FF2B5EF4-FFF2-40B4-BE49-F238E27FC236}">
                  <a16:creationId xmlns:a16="http://schemas.microsoft.com/office/drawing/2014/main" id="{D2AA992B-7140-42F7-AC8A-E2C251289945}"/>
                </a:ext>
              </a:extLst>
            </p:cNvPr>
            <p:cNvGrpSpPr>
              <a:grpSpLocks/>
            </p:cNvGrpSpPr>
            <p:nvPr/>
          </p:nvGrpSpPr>
          <p:grpSpPr bwMode="auto">
            <a:xfrm>
              <a:off x="3936" y="1776"/>
              <a:ext cx="1186" cy="1575"/>
              <a:chOff x="3408" y="1632"/>
              <a:chExt cx="1186" cy="1575"/>
            </a:xfrm>
          </p:grpSpPr>
          <p:sp>
            <p:nvSpPr>
              <p:cNvPr id="285747" name="Line 51">
                <a:extLst>
                  <a:ext uri="{FF2B5EF4-FFF2-40B4-BE49-F238E27FC236}">
                    <a16:creationId xmlns:a16="http://schemas.microsoft.com/office/drawing/2014/main" id="{A8CA816E-4920-48F7-ABE7-A1B66B9FEAF3}"/>
                  </a:ext>
                </a:extLst>
              </p:cNvPr>
              <p:cNvSpPr>
                <a:spLocks noChangeShapeType="1"/>
              </p:cNvSpPr>
              <p:nvPr/>
            </p:nvSpPr>
            <p:spPr bwMode="auto">
              <a:xfrm flipV="1">
                <a:off x="3408" y="1728"/>
                <a:ext cx="0" cy="12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cs typeface="Times New Roman" panose="02020603050405020304" pitchFamily="18" charset="0"/>
                </a:endParaRPr>
              </a:p>
            </p:txBody>
          </p:sp>
          <p:sp>
            <p:nvSpPr>
              <p:cNvPr id="285748" name="Line 52">
                <a:extLst>
                  <a:ext uri="{FF2B5EF4-FFF2-40B4-BE49-F238E27FC236}">
                    <a16:creationId xmlns:a16="http://schemas.microsoft.com/office/drawing/2014/main" id="{98E83F47-6508-44FC-864A-0D7DE1440FAD}"/>
                  </a:ext>
                </a:extLst>
              </p:cNvPr>
              <p:cNvSpPr>
                <a:spLocks noChangeShapeType="1"/>
              </p:cNvSpPr>
              <p:nvPr/>
            </p:nvSpPr>
            <p:spPr bwMode="auto">
              <a:xfrm>
                <a:off x="3408" y="2976"/>
                <a:ext cx="8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cs typeface="Times New Roman" panose="02020603050405020304" pitchFamily="18" charset="0"/>
                </a:endParaRPr>
              </a:p>
            </p:txBody>
          </p:sp>
          <p:sp>
            <p:nvSpPr>
              <p:cNvPr id="285749" name="Text Box 53">
                <a:extLst>
                  <a:ext uri="{FF2B5EF4-FFF2-40B4-BE49-F238E27FC236}">
                    <a16:creationId xmlns:a16="http://schemas.microsoft.com/office/drawing/2014/main" id="{7AE7C68D-B736-487F-8300-16B1CB51AFFC}"/>
                  </a:ext>
                </a:extLst>
              </p:cNvPr>
              <p:cNvSpPr txBox="1">
                <a:spLocks noChangeArrowheads="1"/>
              </p:cNvSpPr>
              <p:nvPr/>
            </p:nvSpPr>
            <p:spPr bwMode="auto">
              <a:xfrm>
                <a:off x="3456" y="163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003399"/>
                    </a:solidFill>
                    <a:latin typeface="Times New Roman" panose="02020603050405020304" pitchFamily="18" charset="0"/>
                    <a:cs typeface="Times New Roman" panose="02020603050405020304" pitchFamily="18" charset="0"/>
                  </a:rPr>
                  <a:t>I</a:t>
                </a:r>
                <a:r>
                  <a:rPr lang="en-US" altLang="zh-CN" sz="2000" baseline="-25000">
                    <a:solidFill>
                      <a:srgbClr val="003399"/>
                    </a:solidFill>
                    <a:latin typeface="Times New Roman" panose="02020603050405020304" pitchFamily="18" charset="0"/>
                    <a:cs typeface="Times New Roman" panose="02020603050405020304" pitchFamily="18" charset="0"/>
                  </a:rPr>
                  <a:t>B</a:t>
                </a:r>
              </a:p>
            </p:txBody>
          </p:sp>
          <p:sp>
            <p:nvSpPr>
              <p:cNvPr id="285750" name="Rectangle 54">
                <a:extLst>
                  <a:ext uri="{FF2B5EF4-FFF2-40B4-BE49-F238E27FC236}">
                    <a16:creationId xmlns:a16="http://schemas.microsoft.com/office/drawing/2014/main" id="{5DAEDA45-F6DE-4451-B089-EE0C2EE16FDE}"/>
                  </a:ext>
                </a:extLst>
              </p:cNvPr>
              <p:cNvSpPr>
                <a:spLocks noChangeArrowheads="1"/>
              </p:cNvSpPr>
              <p:nvPr/>
            </p:nvSpPr>
            <p:spPr bwMode="auto">
              <a:xfrm>
                <a:off x="4224" y="2832"/>
                <a:ext cx="3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3399"/>
                    </a:solidFill>
                    <a:latin typeface="Times New Roman" panose="02020603050405020304" pitchFamily="18" charset="0"/>
                    <a:cs typeface="Times New Roman" panose="02020603050405020304" pitchFamily="18" charset="0"/>
                  </a:rPr>
                  <a:t>U</a:t>
                </a:r>
                <a:r>
                  <a:rPr lang="en-US" altLang="zh-CN" sz="2000" baseline="-25000">
                    <a:solidFill>
                      <a:srgbClr val="003399"/>
                    </a:solidFill>
                    <a:latin typeface="Times New Roman" panose="02020603050405020304" pitchFamily="18" charset="0"/>
                    <a:cs typeface="Times New Roman" panose="02020603050405020304" pitchFamily="18" charset="0"/>
                  </a:rPr>
                  <a:t>BE</a:t>
                </a:r>
              </a:p>
            </p:txBody>
          </p:sp>
          <p:sp>
            <p:nvSpPr>
              <p:cNvPr id="285751" name="Line 55">
                <a:extLst>
                  <a:ext uri="{FF2B5EF4-FFF2-40B4-BE49-F238E27FC236}">
                    <a16:creationId xmlns:a16="http://schemas.microsoft.com/office/drawing/2014/main" id="{FA439FC2-B767-40A2-9B10-A0F2B86940E2}"/>
                  </a:ext>
                </a:extLst>
              </p:cNvPr>
              <p:cNvSpPr>
                <a:spLocks noChangeShapeType="1"/>
              </p:cNvSpPr>
              <p:nvPr/>
            </p:nvSpPr>
            <p:spPr bwMode="auto">
              <a:xfrm>
                <a:off x="3792" y="2928"/>
                <a:ext cx="0"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cs typeface="Times New Roman" panose="02020603050405020304" pitchFamily="18" charset="0"/>
                </a:endParaRPr>
              </a:p>
            </p:txBody>
          </p:sp>
          <p:sp>
            <p:nvSpPr>
              <p:cNvPr id="285752" name="Text Box 56">
                <a:extLst>
                  <a:ext uri="{FF2B5EF4-FFF2-40B4-BE49-F238E27FC236}">
                    <a16:creationId xmlns:a16="http://schemas.microsoft.com/office/drawing/2014/main" id="{8180E9D7-A29D-4EC7-A1B0-54BBEAC7BDAA}"/>
                  </a:ext>
                </a:extLst>
              </p:cNvPr>
              <p:cNvSpPr txBox="1">
                <a:spLocks noChangeArrowheads="1"/>
              </p:cNvSpPr>
              <p:nvPr/>
            </p:nvSpPr>
            <p:spPr bwMode="auto">
              <a:xfrm>
                <a:off x="3600" y="2976"/>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800">
                    <a:solidFill>
                      <a:schemeClr val="tx1"/>
                    </a:solidFill>
                    <a:latin typeface="Times New Roman" panose="02020603050405020304" pitchFamily="18" charset="0"/>
                    <a:cs typeface="Times New Roman" panose="02020603050405020304" pitchFamily="18" charset="0"/>
                  </a:rPr>
                  <a:t>0.6V</a:t>
                </a:r>
              </a:p>
            </p:txBody>
          </p:sp>
        </p:grpSp>
        <p:sp>
          <p:nvSpPr>
            <p:cNvPr id="285830" name="Text Box 134">
              <a:extLst>
                <a:ext uri="{FF2B5EF4-FFF2-40B4-BE49-F238E27FC236}">
                  <a16:creationId xmlns:a16="http://schemas.microsoft.com/office/drawing/2014/main" id="{E2725E3E-FC18-44F0-89F5-15A1983E2A93}"/>
                </a:ext>
              </a:extLst>
            </p:cNvPr>
            <p:cNvSpPr txBox="1">
              <a:spLocks noChangeArrowheads="1"/>
            </p:cNvSpPr>
            <p:nvPr/>
          </p:nvSpPr>
          <p:spPr bwMode="auto">
            <a:xfrm>
              <a:off x="4014" y="3294"/>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solidFill>
                    <a:schemeClr val="tx1"/>
                  </a:solidFill>
                  <a:latin typeface="Times New Roman" panose="02020603050405020304" pitchFamily="18" charset="0"/>
                  <a:cs typeface="Times New Roman" panose="02020603050405020304" pitchFamily="18" charset="0"/>
                </a:rPr>
                <a:t>(0.3V)</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5812"/>
                                        </p:tgtEl>
                                        <p:attrNameLst>
                                          <p:attrName>style.visibility</p:attrName>
                                        </p:attrNameLst>
                                      </p:cBhvr>
                                      <p:to>
                                        <p:strVal val="visible"/>
                                      </p:to>
                                    </p:set>
                                    <p:animEffect transition="in" filter="wipe(left)">
                                      <p:cBhvr>
                                        <p:cTn id="7" dur="500"/>
                                        <p:tgtEl>
                                          <p:spTgt spid="2858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85831"/>
                                        </p:tgtEl>
                                        <p:attrNameLst>
                                          <p:attrName>style.visibility</p:attrName>
                                        </p:attrNameLst>
                                      </p:cBhvr>
                                      <p:to>
                                        <p:strVal val="visible"/>
                                      </p:to>
                                    </p:set>
                                    <p:anim calcmode="lin" valueType="num">
                                      <p:cBhvr>
                                        <p:cTn id="12" dur="500" fill="hold"/>
                                        <p:tgtEl>
                                          <p:spTgt spid="285831"/>
                                        </p:tgtEl>
                                        <p:attrNameLst>
                                          <p:attrName>ppt_w</p:attrName>
                                        </p:attrNameLst>
                                      </p:cBhvr>
                                      <p:tavLst>
                                        <p:tav tm="0">
                                          <p:val>
                                            <p:fltVal val="0"/>
                                          </p:val>
                                        </p:tav>
                                        <p:tav tm="100000">
                                          <p:val>
                                            <p:strVal val="#ppt_w"/>
                                          </p:val>
                                        </p:tav>
                                      </p:tavLst>
                                    </p:anim>
                                    <p:anim calcmode="lin" valueType="num">
                                      <p:cBhvr>
                                        <p:cTn id="13" dur="500" fill="hold"/>
                                        <p:tgtEl>
                                          <p:spTgt spid="285831"/>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285743"/>
                                        </p:tgtEl>
                                        <p:attrNameLst>
                                          <p:attrName>style.visibility</p:attrName>
                                        </p:attrNameLst>
                                      </p:cBhvr>
                                      <p:to>
                                        <p:strVal val="visible"/>
                                      </p:to>
                                    </p:set>
                                    <p:animEffect transition="in" filter="wipe(down)">
                                      <p:cBhvr>
                                        <p:cTn id="18" dur="500"/>
                                        <p:tgtEl>
                                          <p:spTgt spid="285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37B1E-E412-4FD2-AE8D-A01D158B3E24}"/>
              </a:ext>
            </a:extLst>
          </p:cNvPr>
          <p:cNvSpPr>
            <a:spLocks noGrp="1"/>
          </p:cNvSpPr>
          <p:nvPr>
            <p:ph type="title"/>
          </p:nvPr>
        </p:nvSpPr>
        <p:spPr/>
        <p:txBody>
          <a:bodyPr/>
          <a:lstStyle/>
          <a:p>
            <a:r>
              <a:rPr lang="zh-CN" altLang="en-US" dirty="0"/>
              <a:t>半导体的共价键结构</a:t>
            </a:r>
          </a:p>
        </p:txBody>
      </p:sp>
      <p:grpSp>
        <p:nvGrpSpPr>
          <p:cNvPr id="4" name="Group 8">
            <a:extLst>
              <a:ext uri="{FF2B5EF4-FFF2-40B4-BE49-F238E27FC236}">
                <a16:creationId xmlns:a16="http://schemas.microsoft.com/office/drawing/2014/main" id="{4A427A2C-1A84-4256-A92F-601969A91C97}"/>
              </a:ext>
            </a:extLst>
          </p:cNvPr>
          <p:cNvGrpSpPr>
            <a:grpSpLocks/>
          </p:cNvGrpSpPr>
          <p:nvPr/>
        </p:nvGrpSpPr>
        <p:grpSpPr bwMode="auto">
          <a:xfrm>
            <a:off x="2765425" y="2060848"/>
            <a:ext cx="3613151" cy="3505201"/>
            <a:chOff x="1475" y="1296"/>
            <a:chExt cx="2276" cy="2208"/>
          </a:xfrm>
        </p:grpSpPr>
        <p:sp>
          <p:nvSpPr>
            <p:cNvPr id="5" name="Oval 9">
              <a:extLst>
                <a:ext uri="{FF2B5EF4-FFF2-40B4-BE49-F238E27FC236}">
                  <a16:creationId xmlns:a16="http://schemas.microsoft.com/office/drawing/2014/main" id="{FD01EEAB-258C-4D1B-B928-385AC50883E3}"/>
                </a:ext>
              </a:extLst>
            </p:cNvPr>
            <p:cNvSpPr>
              <a:spLocks noChangeArrowheads="1"/>
            </p:cNvSpPr>
            <p:nvPr/>
          </p:nvSpPr>
          <p:spPr bwMode="auto">
            <a:xfrm>
              <a:off x="2538" y="179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 name="Oval 10">
              <a:extLst>
                <a:ext uri="{FF2B5EF4-FFF2-40B4-BE49-F238E27FC236}">
                  <a16:creationId xmlns:a16="http://schemas.microsoft.com/office/drawing/2014/main" id="{130AE572-C9F2-4796-B281-65ABC5344C57}"/>
                </a:ext>
              </a:extLst>
            </p:cNvPr>
            <p:cNvSpPr>
              <a:spLocks noChangeArrowheads="1"/>
            </p:cNvSpPr>
            <p:nvPr/>
          </p:nvSpPr>
          <p:spPr bwMode="auto">
            <a:xfrm>
              <a:off x="1958" y="1763"/>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 name="Text Box 11">
              <a:extLst>
                <a:ext uri="{FF2B5EF4-FFF2-40B4-BE49-F238E27FC236}">
                  <a16:creationId xmlns:a16="http://schemas.microsoft.com/office/drawing/2014/main" id="{98B71EC4-33EF-4E48-B27D-BCC3E72CD105}"/>
                </a:ext>
              </a:extLst>
            </p:cNvPr>
            <p:cNvSpPr txBox="1">
              <a:spLocks noChangeArrowheads="1"/>
            </p:cNvSpPr>
            <p:nvPr/>
          </p:nvSpPr>
          <p:spPr bwMode="auto">
            <a:xfrm>
              <a:off x="1981" y="1779"/>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a:ea typeface="长城楷体" pitchFamily="49" charset="-122"/>
              </a:endParaRPr>
            </a:p>
          </p:txBody>
        </p:sp>
        <p:sp>
          <p:nvSpPr>
            <p:cNvPr id="8" name="Oval 12">
              <a:extLst>
                <a:ext uri="{FF2B5EF4-FFF2-40B4-BE49-F238E27FC236}">
                  <a16:creationId xmlns:a16="http://schemas.microsoft.com/office/drawing/2014/main" id="{AB4474AF-D963-43C3-A918-9257E77078E8}"/>
                </a:ext>
              </a:extLst>
            </p:cNvPr>
            <p:cNvSpPr>
              <a:spLocks noChangeArrowheads="1"/>
            </p:cNvSpPr>
            <p:nvPr/>
          </p:nvSpPr>
          <p:spPr bwMode="auto">
            <a:xfrm>
              <a:off x="1638" y="1459"/>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 name="Oval 13">
              <a:extLst>
                <a:ext uri="{FF2B5EF4-FFF2-40B4-BE49-F238E27FC236}">
                  <a16:creationId xmlns:a16="http://schemas.microsoft.com/office/drawing/2014/main" id="{C0581982-A3F0-4397-AA11-8441843A5CE2}"/>
                </a:ext>
              </a:extLst>
            </p:cNvPr>
            <p:cNvSpPr>
              <a:spLocks noChangeArrowheads="1"/>
            </p:cNvSpPr>
            <p:nvPr/>
          </p:nvSpPr>
          <p:spPr bwMode="auto">
            <a:xfrm>
              <a:off x="2824" y="1771"/>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 name="Oval 14">
              <a:extLst>
                <a:ext uri="{FF2B5EF4-FFF2-40B4-BE49-F238E27FC236}">
                  <a16:creationId xmlns:a16="http://schemas.microsoft.com/office/drawing/2014/main" id="{31CC2BAA-C52A-4CBF-BB33-E434B7952D67}"/>
                </a:ext>
              </a:extLst>
            </p:cNvPr>
            <p:cNvSpPr>
              <a:spLocks noChangeArrowheads="1"/>
            </p:cNvSpPr>
            <p:nvPr/>
          </p:nvSpPr>
          <p:spPr bwMode="auto">
            <a:xfrm>
              <a:off x="2504" y="1467"/>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 name="Oval 15">
              <a:extLst>
                <a:ext uri="{FF2B5EF4-FFF2-40B4-BE49-F238E27FC236}">
                  <a16:creationId xmlns:a16="http://schemas.microsoft.com/office/drawing/2014/main" id="{7D5994A1-E37E-43E8-9288-B79635123541}"/>
                </a:ext>
              </a:extLst>
            </p:cNvPr>
            <p:cNvSpPr>
              <a:spLocks noChangeArrowheads="1"/>
            </p:cNvSpPr>
            <p:nvPr/>
          </p:nvSpPr>
          <p:spPr bwMode="auto">
            <a:xfrm>
              <a:off x="1966" y="2618"/>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2" name="Oval 16">
              <a:extLst>
                <a:ext uri="{FF2B5EF4-FFF2-40B4-BE49-F238E27FC236}">
                  <a16:creationId xmlns:a16="http://schemas.microsoft.com/office/drawing/2014/main" id="{566E9475-7A79-49F7-B8D0-24C22C8D95A3}"/>
                </a:ext>
              </a:extLst>
            </p:cNvPr>
            <p:cNvSpPr>
              <a:spLocks noChangeArrowheads="1"/>
            </p:cNvSpPr>
            <p:nvPr/>
          </p:nvSpPr>
          <p:spPr bwMode="auto">
            <a:xfrm>
              <a:off x="1646" y="2314"/>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 name="Oval 17">
              <a:extLst>
                <a:ext uri="{FF2B5EF4-FFF2-40B4-BE49-F238E27FC236}">
                  <a16:creationId xmlns:a16="http://schemas.microsoft.com/office/drawing/2014/main" id="{8F0C77E2-C7CE-4472-98D1-856D20842696}"/>
                </a:ext>
              </a:extLst>
            </p:cNvPr>
            <p:cNvSpPr>
              <a:spLocks noChangeArrowheads="1"/>
            </p:cNvSpPr>
            <p:nvPr/>
          </p:nvSpPr>
          <p:spPr bwMode="auto">
            <a:xfrm>
              <a:off x="2868" y="2629"/>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 name="Oval 18">
              <a:extLst>
                <a:ext uri="{FF2B5EF4-FFF2-40B4-BE49-F238E27FC236}">
                  <a16:creationId xmlns:a16="http://schemas.microsoft.com/office/drawing/2014/main" id="{D533AB26-66D3-40BE-AF09-45EF70F79CD6}"/>
                </a:ext>
              </a:extLst>
            </p:cNvPr>
            <p:cNvSpPr>
              <a:spLocks noChangeArrowheads="1"/>
            </p:cNvSpPr>
            <p:nvPr/>
          </p:nvSpPr>
          <p:spPr bwMode="auto">
            <a:xfrm>
              <a:off x="2548" y="2325"/>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 name="Oval 19">
              <a:extLst>
                <a:ext uri="{FF2B5EF4-FFF2-40B4-BE49-F238E27FC236}">
                  <a16:creationId xmlns:a16="http://schemas.microsoft.com/office/drawing/2014/main" id="{0C5FC0BB-B26A-4CF8-BEEA-246006A51D56}"/>
                </a:ext>
              </a:extLst>
            </p:cNvPr>
            <p:cNvSpPr>
              <a:spLocks noChangeArrowheads="1"/>
            </p:cNvSpPr>
            <p:nvPr/>
          </p:nvSpPr>
          <p:spPr bwMode="auto">
            <a:xfrm>
              <a:off x="2538" y="199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 name="Oval 20">
              <a:extLst>
                <a:ext uri="{FF2B5EF4-FFF2-40B4-BE49-F238E27FC236}">
                  <a16:creationId xmlns:a16="http://schemas.microsoft.com/office/drawing/2014/main" id="{CCB085FD-1F11-4162-8FE0-8F6CF2B6FC19}"/>
                </a:ext>
              </a:extLst>
            </p:cNvPr>
            <p:cNvSpPr>
              <a:spLocks noChangeArrowheads="1"/>
            </p:cNvSpPr>
            <p:nvPr/>
          </p:nvSpPr>
          <p:spPr bwMode="auto">
            <a:xfrm>
              <a:off x="3105" y="23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 name="Oval 21">
              <a:extLst>
                <a:ext uri="{FF2B5EF4-FFF2-40B4-BE49-F238E27FC236}">
                  <a16:creationId xmlns:a16="http://schemas.microsoft.com/office/drawing/2014/main" id="{B5962D5E-678A-4F67-8B55-7E9537F86583}"/>
                </a:ext>
              </a:extLst>
            </p:cNvPr>
            <p:cNvSpPr>
              <a:spLocks noChangeArrowheads="1"/>
            </p:cNvSpPr>
            <p:nvPr/>
          </p:nvSpPr>
          <p:spPr bwMode="auto">
            <a:xfrm>
              <a:off x="2916" y="235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 name="Oval 22">
              <a:extLst>
                <a:ext uri="{FF2B5EF4-FFF2-40B4-BE49-F238E27FC236}">
                  <a16:creationId xmlns:a16="http://schemas.microsoft.com/office/drawing/2014/main" id="{72F4C54C-B1DF-4C12-BBBF-E42758495B95}"/>
                </a:ext>
              </a:extLst>
            </p:cNvPr>
            <p:cNvSpPr>
              <a:spLocks noChangeArrowheads="1"/>
            </p:cNvSpPr>
            <p:nvPr/>
          </p:nvSpPr>
          <p:spPr bwMode="auto">
            <a:xfrm>
              <a:off x="2560" y="266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 name="Oval 23">
              <a:extLst>
                <a:ext uri="{FF2B5EF4-FFF2-40B4-BE49-F238E27FC236}">
                  <a16:creationId xmlns:a16="http://schemas.microsoft.com/office/drawing/2014/main" id="{733E9D27-38D5-4AE0-9921-B527F8AA135D}"/>
                </a:ext>
              </a:extLst>
            </p:cNvPr>
            <p:cNvSpPr>
              <a:spLocks noChangeArrowheads="1"/>
            </p:cNvSpPr>
            <p:nvPr/>
          </p:nvSpPr>
          <p:spPr bwMode="auto">
            <a:xfrm>
              <a:off x="2560" y="28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 name="Oval 24">
              <a:extLst>
                <a:ext uri="{FF2B5EF4-FFF2-40B4-BE49-F238E27FC236}">
                  <a16:creationId xmlns:a16="http://schemas.microsoft.com/office/drawing/2014/main" id="{01A979D7-18DC-46F4-BD90-7F0FB2825404}"/>
                </a:ext>
              </a:extLst>
            </p:cNvPr>
            <p:cNvSpPr>
              <a:spLocks noChangeArrowheads="1"/>
            </p:cNvSpPr>
            <p:nvPr/>
          </p:nvSpPr>
          <p:spPr bwMode="auto">
            <a:xfrm>
              <a:off x="2016" y="235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 name="Oval 25">
              <a:extLst>
                <a:ext uri="{FF2B5EF4-FFF2-40B4-BE49-F238E27FC236}">
                  <a16:creationId xmlns:a16="http://schemas.microsoft.com/office/drawing/2014/main" id="{ED634A54-669C-4F5B-A9F7-CB8F8347F44E}"/>
                </a:ext>
              </a:extLst>
            </p:cNvPr>
            <p:cNvSpPr>
              <a:spLocks noChangeArrowheads="1"/>
            </p:cNvSpPr>
            <p:nvPr/>
          </p:nvSpPr>
          <p:spPr bwMode="auto">
            <a:xfrm>
              <a:off x="2238" y="234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 name="Oval 26">
              <a:extLst>
                <a:ext uri="{FF2B5EF4-FFF2-40B4-BE49-F238E27FC236}">
                  <a16:creationId xmlns:a16="http://schemas.microsoft.com/office/drawing/2014/main" id="{501CFBF6-F7BC-4B04-9170-BB8FBCC6C724}"/>
                </a:ext>
              </a:extLst>
            </p:cNvPr>
            <p:cNvSpPr>
              <a:spLocks noChangeArrowheads="1"/>
            </p:cNvSpPr>
            <p:nvPr/>
          </p:nvSpPr>
          <p:spPr bwMode="auto">
            <a:xfrm>
              <a:off x="1678" y="265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 name="Oval 27">
              <a:extLst>
                <a:ext uri="{FF2B5EF4-FFF2-40B4-BE49-F238E27FC236}">
                  <a16:creationId xmlns:a16="http://schemas.microsoft.com/office/drawing/2014/main" id="{5D9F5D7E-821F-4A1C-8B39-718F8545184D}"/>
                </a:ext>
              </a:extLst>
            </p:cNvPr>
            <p:cNvSpPr>
              <a:spLocks noChangeArrowheads="1"/>
            </p:cNvSpPr>
            <p:nvPr/>
          </p:nvSpPr>
          <p:spPr bwMode="auto">
            <a:xfrm>
              <a:off x="1678" y="2835"/>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4" name="Oval 28">
              <a:extLst>
                <a:ext uri="{FF2B5EF4-FFF2-40B4-BE49-F238E27FC236}">
                  <a16:creationId xmlns:a16="http://schemas.microsoft.com/office/drawing/2014/main" id="{A1091516-6E3D-422C-A369-094BD76BCBE7}"/>
                </a:ext>
              </a:extLst>
            </p:cNvPr>
            <p:cNvSpPr>
              <a:spLocks noChangeArrowheads="1"/>
            </p:cNvSpPr>
            <p:nvPr/>
          </p:nvSpPr>
          <p:spPr bwMode="auto">
            <a:xfrm>
              <a:off x="2023" y="14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 name="Oval 29">
              <a:extLst>
                <a:ext uri="{FF2B5EF4-FFF2-40B4-BE49-F238E27FC236}">
                  <a16:creationId xmlns:a16="http://schemas.microsoft.com/office/drawing/2014/main" id="{53C5939F-CB50-497D-AAAB-1DFAA05F0096}"/>
                </a:ext>
              </a:extLst>
            </p:cNvPr>
            <p:cNvSpPr>
              <a:spLocks noChangeArrowheads="1"/>
            </p:cNvSpPr>
            <p:nvPr/>
          </p:nvSpPr>
          <p:spPr bwMode="auto">
            <a:xfrm>
              <a:off x="2201" y="14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 name="Oval 30">
              <a:extLst>
                <a:ext uri="{FF2B5EF4-FFF2-40B4-BE49-F238E27FC236}">
                  <a16:creationId xmlns:a16="http://schemas.microsoft.com/office/drawing/2014/main" id="{1E6CA2F8-586B-4264-A8A5-8D6967279758}"/>
                </a:ext>
              </a:extLst>
            </p:cNvPr>
            <p:cNvSpPr>
              <a:spLocks noChangeArrowheads="1"/>
            </p:cNvSpPr>
            <p:nvPr/>
          </p:nvSpPr>
          <p:spPr bwMode="auto">
            <a:xfrm>
              <a:off x="1656" y="183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7" name="Oval 31">
              <a:extLst>
                <a:ext uri="{FF2B5EF4-FFF2-40B4-BE49-F238E27FC236}">
                  <a16:creationId xmlns:a16="http://schemas.microsoft.com/office/drawing/2014/main" id="{1B03F2D1-85E2-4415-B564-544B9916C387}"/>
                </a:ext>
              </a:extLst>
            </p:cNvPr>
            <p:cNvSpPr>
              <a:spLocks noChangeArrowheads="1"/>
            </p:cNvSpPr>
            <p:nvPr/>
          </p:nvSpPr>
          <p:spPr bwMode="auto">
            <a:xfrm>
              <a:off x="1667" y="200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 name="Oval 32">
              <a:extLst>
                <a:ext uri="{FF2B5EF4-FFF2-40B4-BE49-F238E27FC236}">
                  <a16:creationId xmlns:a16="http://schemas.microsoft.com/office/drawing/2014/main" id="{F1DBD5A9-E76F-422C-9BA7-62AC8898B7C0}"/>
                </a:ext>
              </a:extLst>
            </p:cNvPr>
            <p:cNvSpPr>
              <a:spLocks noChangeArrowheads="1"/>
            </p:cNvSpPr>
            <p:nvPr/>
          </p:nvSpPr>
          <p:spPr bwMode="auto">
            <a:xfrm>
              <a:off x="3112" y="320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9" name="Oval 33">
              <a:extLst>
                <a:ext uri="{FF2B5EF4-FFF2-40B4-BE49-F238E27FC236}">
                  <a16:creationId xmlns:a16="http://schemas.microsoft.com/office/drawing/2014/main" id="{6399010C-A677-4AE4-BEA0-D1C8631C4808}"/>
                </a:ext>
              </a:extLst>
            </p:cNvPr>
            <p:cNvSpPr>
              <a:spLocks noChangeArrowheads="1"/>
            </p:cNvSpPr>
            <p:nvPr/>
          </p:nvSpPr>
          <p:spPr bwMode="auto">
            <a:xfrm>
              <a:off x="2923" y="321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30" name="Group 34">
              <a:extLst>
                <a:ext uri="{FF2B5EF4-FFF2-40B4-BE49-F238E27FC236}">
                  <a16:creationId xmlns:a16="http://schemas.microsoft.com/office/drawing/2014/main" id="{D0F76169-6EF5-4603-9499-DE7A36043C3C}"/>
                </a:ext>
              </a:extLst>
            </p:cNvPr>
            <p:cNvGrpSpPr>
              <a:grpSpLocks/>
            </p:cNvGrpSpPr>
            <p:nvPr/>
          </p:nvGrpSpPr>
          <p:grpSpPr bwMode="auto">
            <a:xfrm>
              <a:off x="3422" y="1830"/>
              <a:ext cx="110" cy="282"/>
              <a:chOff x="3073" y="3321"/>
              <a:chExt cx="110" cy="282"/>
            </a:xfrm>
          </p:grpSpPr>
          <p:sp>
            <p:nvSpPr>
              <p:cNvPr id="48" name="Oval 35">
                <a:extLst>
                  <a:ext uri="{FF2B5EF4-FFF2-40B4-BE49-F238E27FC236}">
                    <a16:creationId xmlns:a16="http://schemas.microsoft.com/office/drawing/2014/main" id="{ED904F87-5CA8-43E5-B100-0718695FF90D}"/>
                  </a:ext>
                </a:extLst>
              </p:cNvPr>
              <p:cNvSpPr>
                <a:spLocks noChangeArrowheads="1"/>
              </p:cNvSpPr>
              <p:nvPr/>
            </p:nvSpPr>
            <p:spPr bwMode="auto">
              <a:xfrm>
                <a:off x="3073" y="349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 name="Oval 36">
                <a:extLst>
                  <a:ext uri="{FF2B5EF4-FFF2-40B4-BE49-F238E27FC236}">
                    <a16:creationId xmlns:a16="http://schemas.microsoft.com/office/drawing/2014/main" id="{72B67A5F-1A00-4540-9223-7E563FB46169}"/>
                  </a:ext>
                </a:extLst>
              </p:cNvPr>
              <p:cNvSpPr>
                <a:spLocks noChangeArrowheads="1"/>
              </p:cNvSpPr>
              <p:nvPr/>
            </p:nvSpPr>
            <p:spPr bwMode="auto">
              <a:xfrm>
                <a:off x="3081" y="332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31" name="Oval 37">
              <a:extLst>
                <a:ext uri="{FF2B5EF4-FFF2-40B4-BE49-F238E27FC236}">
                  <a16:creationId xmlns:a16="http://schemas.microsoft.com/office/drawing/2014/main" id="{22FD8C0B-803D-4A0F-8166-2D6A020C691F}"/>
                </a:ext>
              </a:extLst>
            </p:cNvPr>
            <p:cNvSpPr>
              <a:spLocks noChangeArrowheads="1"/>
            </p:cNvSpPr>
            <p:nvPr/>
          </p:nvSpPr>
          <p:spPr bwMode="auto">
            <a:xfrm>
              <a:off x="2200" y="31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2" name="Oval 38">
              <a:extLst>
                <a:ext uri="{FF2B5EF4-FFF2-40B4-BE49-F238E27FC236}">
                  <a16:creationId xmlns:a16="http://schemas.microsoft.com/office/drawing/2014/main" id="{B37918FF-CE11-4D8C-8A66-E95377C85071}"/>
                </a:ext>
              </a:extLst>
            </p:cNvPr>
            <p:cNvSpPr>
              <a:spLocks noChangeArrowheads="1"/>
            </p:cNvSpPr>
            <p:nvPr/>
          </p:nvSpPr>
          <p:spPr bwMode="auto">
            <a:xfrm>
              <a:off x="2030" y="319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3" name="Oval 39">
              <a:extLst>
                <a:ext uri="{FF2B5EF4-FFF2-40B4-BE49-F238E27FC236}">
                  <a16:creationId xmlns:a16="http://schemas.microsoft.com/office/drawing/2014/main" id="{87E93555-DFF8-4469-B638-6E5273C18E12}"/>
                </a:ext>
              </a:extLst>
            </p:cNvPr>
            <p:cNvSpPr>
              <a:spLocks noChangeArrowheads="1"/>
            </p:cNvSpPr>
            <p:nvPr/>
          </p:nvSpPr>
          <p:spPr bwMode="auto">
            <a:xfrm>
              <a:off x="3101" y="147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4" name="Oval 40">
              <a:extLst>
                <a:ext uri="{FF2B5EF4-FFF2-40B4-BE49-F238E27FC236}">
                  <a16:creationId xmlns:a16="http://schemas.microsoft.com/office/drawing/2014/main" id="{EC45678D-291F-427B-92EA-077A28261290}"/>
                </a:ext>
              </a:extLst>
            </p:cNvPr>
            <p:cNvSpPr>
              <a:spLocks noChangeArrowheads="1"/>
            </p:cNvSpPr>
            <p:nvPr/>
          </p:nvSpPr>
          <p:spPr bwMode="auto">
            <a:xfrm>
              <a:off x="2885" y="1476"/>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5" name="Oval 41">
              <a:extLst>
                <a:ext uri="{FF2B5EF4-FFF2-40B4-BE49-F238E27FC236}">
                  <a16:creationId xmlns:a16="http://schemas.microsoft.com/office/drawing/2014/main" id="{61849810-12BE-437B-833C-CA6D9352E451}"/>
                </a:ext>
              </a:extLst>
            </p:cNvPr>
            <p:cNvSpPr>
              <a:spLocks noChangeArrowheads="1"/>
            </p:cNvSpPr>
            <p:nvPr/>
          </p:nvSpPr>
          <p:spPr bwMode="auto">
            <a:xfrm>
              <a:off x="3448" y="2838"/>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 name="Oval 42">
              <a:extLst>
                <a:ext uri="{FF2B5EF4-FFF2-40B4-BE49-F238E27FC236}">
                  <a16:creationId xmlns:a16="http://schemas.microsoft.com/office/drawing/2014/main" id="{9700FE79-5E97-4A4D-A544-EB84FB6E6127}"/>
                </a:ext>
              </a:extLst>
            </p:cNvPr>
            <p:cNvSpPr>
              <a:spLocks noChangeArrowheads="1"/>
            </p:cNvSpPr>
            <p:nvPr/>
          </p:nvSpPr>
          <p:spPr bwMode="auto">
            <a:xfrm>
              <a:off x="3455" y="2678"/>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7" name="Freeform 43">
              <a:extLst>
                <a:ext uri="{FF2B5EF4-FFF2-40B4-BE49-F238E27FC236}">
                  <a16:creationId xmlns:a16="http://schemas.microsoft.com/office/drawing/2014/main" id="{D97F505F-4BF4-4362-B5A8-56F04692527B}"/>
                </a:ext>
              </a:extLst>
            </p:cNvPr>
            <p:cNvSpPr>
              <a:spLocks/>
            </p:cNvSpPr>
            <p:nvPr/>
          </p:nvSpPr>
          <p:spPr bwMode="auto">
            <a:xfrm>
              <a:off x="3412" y="1502"/>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8" name="Freeform 44">
              <a:extLst>
                <a:ext uri="{FF2B5EF4-FFF2-40B4-BE49-F238E27FC236}">
                  <a16:creationId xmlns:a16="http://schemas.microsoft.com/office/drawing/2014/main" id="{956FB0DB-C677-4BA9-9718-5C896D15E580}"/>
                </a:ext>
              </a:extLst>
            </p:cNvPr>
            <p:cNvSpPr>
              <a:spLocks/>
            </p:cNvSpPr>
            <p:nvPr/>
          </p:nvSpPr>
          <p:spPr bwMode="auto">
            <a:xfrm>
              <a:off x="3431" y="234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9" name="Freeform 45">
              <a:extLst>
                <a:ext uri="{FF2B5EF4-FFF2-40B4-BE49-F238E27FC236}">
                  <a16:creationId xmlns:a16="http://schemas.microsoft.com/office/drawing/2014/main" id="{45343E32-B54A-43F8-B92E-86DBFFD4022C}"/>
                </a:ext>
              </a:extLst>
            </p:cNvPr>
            <p:cNvSpPr>
              <a:spLocks/>
            </p:cNvSpPr>
            <p:nvPr/>
          </p:nvSpPr>
          <p:spPr bwMode="auto">
            <a:xfrm rot="16200000">
              <a:off x="2015" y="98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0" name="Freeform 46">
              <a:extLst>
                <a:ext uri="{FF2B5EF4-FFF2-40B4-BE49-F238E27FC236}">
                  <a16:creationId xmlns:a16="http://schemas.microsoft.com/office/drawing/2014/main" id="{169C7B89-E6BB-48B4-AFC7-0538904D9653}"/>
                </a:ext>
              </a:extLst>
            </p:cNvPr>
            <p:cNvSpPr>
              <a:spLocks/>
            </p:cNvSpPr>
            <p:nvPr/>
          </p:nvSpPr>
          <p:spPr bwMode="auto">
            <a:xfrm rot="16200000">
              <a:off x="2890" y="994"/>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1" name="Freeform 47">
              <a:extLst>
                <a:ext uri="{FF2B5EF4-FFF2-40B4-BE49-F238E27FC236}">
                  <a16:creationId xmlns:a16="http://schemas.microsoft.com/office/drawing/2014/main" id="{84723D95-3C78-4E27-AA22-0D25ABC01CC4}"/>
                </a:ext>
              </a:extLst>
            </p:cNvPr>
            <p:cNvSpPr>
              <a:spLocks/>
            </p:cNvSpPr>
            <p:nvPr/>
          </p:nvSpPr>
          <p:spPr bwMode="auto">
            <a:xfrm rot="5400000" flipV="1">
              <a:off x="2031" y="2843"/>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2" name="Freeform 48">
              <a:extLst>
                <a:ext uri="{FF2B5EF4-FFF2-40B4-BE49-F238E27FC236}">
                  <a16:creationId xmlns:a16="http://schemas.microsoft.com/office/drawing/2014/main" id="{339B67A3-2556-49BC-967C-2118C6273124}"/>
                </a:ext>
              </a:extLst>
            </p:cNvPr>
            <p:cNvSpPr>
              <a:spLocks/>
            </p:cNvSpPr>
            <p:nvPr/>
          </p:nvSpPr>
          <p:spPr bwMode="auto">
            <a:xfrm rot="5400000" flipV="1">
              <a:off x="2904" y="2874"/>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3" name="Freeform 49">
              <a:extLst>
                <a:ext uri="{FF2B5EF4-FFF2-40B4-BE49-F238E27FC236}">
                  <a16:creationId xmlns:a16="http://schemas.microsoft.com/office/drawing/2014/main" id="{AB08B834-A1E7-4962-AA7E-12C1BDA532D7}"/>
                </a:ext>
              </a:extLst>
            </p:cNvPr>
            <p:cNvSpPr>
              <a:spLocks/>
            </p:cNvSpPr>
            <p:nvPr/>
          </p:nvSpPr>
          <p:spPr bwMode="auto">
            <a:xfrm flipH="1" flipV="1">
              <a:off x="1475" y="1455"/>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4" name="Freeform 50">
              <a:extLst>
                <a:ext uri="{FF2B5EF4-FFF2-40B4-BE49-F238E27FC236}">
                  <a16:creationId xmlns:a16="http://schemas.microsoft.com/office/drawing/2014/main" id="{3B47A3A1-1773-43EA-8C6C-94022141E834}"/>
                </a:ext>
              </a:extLst>
            </p:cNvPr>
            <p:cNvSpPr>
              <a:spLocks/>
            </p:cNvSpPr>
            <p:nvPr/>
          </p:nvSpPr>
          <p:spPr bwMode="auto">
            <a:xfrm flipH="1" flipV="1">
              <a:off x="1482" y="2351"/>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5" name="Text Box 51">
              <a:extLst>
                <a:ext uri="{FF2B5EF4-FFF2-40B4-BE49-F238E27FC236}">
                  <a16:creationId xmlns:a16="http://schemas.microsoft.com/office/drawing/2014/main" id="{748B24D1-7814-4DF8-8C47-F8B59A7EECD9}"/>
                </a:ext>
              </a:extLst>
            </p:cNvPr>
            <p:cNvSpPr txBox="1">
              <a:spLocks noChangeArrowheads="1"/>
            </p:cNvSpPr>
            <p:nvPr/>
          </p:nvSpPr>
          <p:spPr bwMode="auto">
            <a:xfrm>
              <a:off x="2825" y="1787"/>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a:ea typeface="长城楷体" pitchFamily="49" charset="-122"/>
              </a:endParaRPr>
            </a:p>
          </p:txBody>
        </p:sp>
        <p:sp>
          <p:nvSpPr>
            <p:cNvPr id="46" name="Text Box 52">
              <a:extLst>
                <a:ext uri="{FF2B5EF4-FFF2-40B4-BE49-F238E27FC236}">
                  <a16:creationId xmlns:a16="http://schemas.microsoft.com/office/drawing/2014/main" id="{F427BC2A-D53B-4F0B-B7CE-5129768C341E}"/>
                </a:ext>
              </a:extLst>
            </p:cNvPr>
            <p:cNvSpPr txBox="1">
              <a:spLocks noChangeArrowheads="1"/>
            </p:cNvSpPr>
            <p:nvPr/>
          </p:nvSpPr>
          <p:spPr bwMode="auto">
            <a:xfrm>
              <a:off x="1989" y="2634"/>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a:ea typeface="长城楷体" pitchFamily="49" charset="-122"/>
              </a:endParaRPr>
            </a:p>
          </p:txBody>
        </p:sp>
        <p:sp>
          <p:nvSpPr>
            <p:cNvPr id="47" name="Text Box 53">
              <a:extLst>
                <a:ext uri="{FF2B5EF4-FFF2-40B4-BE49-F238E27FC236}">
                  <a16:creationId xmlns:a16="http://schemas.microsoft.com/office/drawing/2014/main" id="{B062A3BD-7FEE-4F6D-85CD-50FCD61B3C39}"/>
                </a:ext>
              </a:extLst>
            </p:cNvPr>
            <p:cNvSpPr txBox="1">
              <a:spLocks noChangeArrowheads="1"/>
            </p:cNvSpPr>
            <p:nvPr/>
          </p:nvSpPr>
          <p:spPr bwMode="auto">
            <a:xfrm>
              <a:off x="2877" y="2653"/>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a:ea typeface="长城楷体" pitchFamily="49" charset="-122"/>
              </a:endParaRPr>
            </a:p>
          </p:txBody>
        </p:sp>
      </p:grpSp>
      <p:sp>
        <p:nvSpPr>
          <p:cNvPr id="50" name="AutoShape 54">
            <a:extLst>
              <a:ext uri="{FF2B5EF4-FFF2-40B4-BE49-F238E27FC236}">
                <a16:creationId xmlns:a16="http://schemas.microsoft.com/office/drawing/2014/main" id="{3C012D52-B985-42F6-811C-4A1407270BAB}"/>
              </a:ext>
            </a:extLst>
          </p:cNvPr>
          <p:cNvSpPr>
            <a:spLocks noChangeArrowheads="1"/>
          </p:cNvSpPr>
          <p:nvPr/>
        </p:nvSpPr>
        <p:spPr bwMode="auto">
          <a:xfrm>
            <a:off x="647701" y="4151609"/>
            <a:ext cx="1820862" cy="717503"/>
          </a:xfrm>
          <a:prstGeom prst="wedgeRoundRectCallout">
            <a:avLst>
              <a:gd name="adj1" fmla="val 103523"/>
              <a:gd name="adj2" fmla="val 5412"/>
              <a:gd name="adj3" fmla="val 16667"/>
            </a:avLst>
          </a:prstGeom>
          <a:solidFill>
            <a:srgbClr val="CCFFCC">
              <a:alpha val="50000"/>
            </a:srgbClr>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50000"/>
              </a:spcBef>
            </a:pPr>
            <a:r>
              <a:rPr lang="en-US" altLang="zh-CN" b="1">
                <a:latin typeface="幼圆" panose="02010509060101010101" pitchFamily="49" charset="-122"/>
                <a:ea typeface="幼圆" panose="02010509060101010101" pitchFamily="49" charset="-122"/>
              </a:rPr>
              <a:t>+4</a:t>
            </a:r>
            <a:r>
              <a:rPr lang="zh-CN" altLang="en-US" b="1">
                <a:latin typeface="幼圆" panose="02010509060101010101" pitchFamily="49" charset="-122"/>
                <a:ea typeface="幼圆" panose="02010509060101010101" pitchFamily="49" charset="-122"/>
              </a:rPr>
              <a:t>表示除去价电子后的原子</a:t>
            </a:r>
          </a:p>
        </p:txBody>
      </p:sp>
      <p:sp>
        <p:nvSpPr>
          <p:cNvPr id="51" name="AutoShape 7">
            <a:extLst>
              <a:ext uri="{FF2B5EF4-FFF2-40B4-BE49-F238E27FC236}">
                <a16:creationId xmlns:a16="http://schemas.microsoft.com/office/drawing/2014/main" id="{676B6843-B6CE-445F-A938-2A3620457552}"/>
              </a:ext>
            </a:extLst>
          </p:cNvPr>
          <p:cNvSpPr>
            <a:spLocks noChangeArrowheads="1"/>
          </p:cNvSpPr>
          <p:nvPr/>
        </p:nvSpPr>
        <p:spPr bwMode="auto">
          <a:xfrm>
            <a:off x="6948264" y="2199991"/>
            <a:ext cx="1347538" cy="870736"/>
          </a:xfrm>
          <a:prstGeom prst="wedgeRoundRectCallout">
            <a:avLst>
              <a:gd name="adj1" fmla="val -114444"/>
              <a:gd name="adj2" fmla="val 50537"/>
              <a:gd name="adj3" fmla="val 16667"/>
            </a:avLst>
          </a:prstGeom>
          <a:solidFill>
            <a:srgbClr val="CCFFCC">
              <a:alpha val="50000"/>
            </a:srgbClr>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a:spcBef>
                <a:spcPct val="50000"/>
              </a:spcBef>
            </a:pPr>
            <a:r>
              <a:rPr lang="zh-CN" altLang="en-US" b="1" dirty="0">
                <a:latin typeface="幼圆" panose="02010509060101010101" pitchFamily="49" charset="-122"/>
                <a:ea typeface="幼圆" panose="02010509060101010101" pitchFamily="49" charset="-122"/>
              </a:rPr>
              <a:t>共价键共</a:t>
            </a:r>
          </a:p>
          <a:p>
            <a:pPr>
              <a:spcBef>
                <a:spcPct val="50000"/>
              </a:spcBef>
            </a:pPr>
            <a:r>
              <a:rPr lang="zh-CN" altLang="en-US" b="1" dirty="0">
                <a:latin typeface="幼圆" panose="02010509060101010101" pitchFamily="49" charset="-122"/>
                <a:ea typeface="幼圆" panose="02010509060101010101" pitchFamily="49" charset="-122"/>
              </a:rPr>
              <a:t>用电子对</a:t>
            </a:r>
          </a:p>
        </p:txBody>
      </p:sp>
    </p:spTree>
    <p:extLst>
      <p:ext uri="{BB962C8B-B14F-4D97-AF65-F5344CB8AC3E}">
        <p14:creationId xmlns:p14="http://schemas.microsoft.com/office/powerpoint/2010/main" val="287489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0-#ppt_w/2"/>
                                          </p:val>
                                        </p:tav>
                                        <p:tav tm="100000">
                                          <p:val>
                                            <p:strVal val="#ppt_x"/>
                                          </p:val>
                                        </p:tav>
                                      </p:tavLst>
                                    </p:anim>
                                    <p:anim calcmode="lin" valueType="num">
                                      <p:cBhvr additive="base">
                                        <p:cTn id="14"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1+#ppt_w/2"/>
                                          </p:val>
                                        </p:tav>
                                        <p:tav tm="100000">
                                          <p:val>
                                            <p:strVal val="#ppt_x"/>
                                          </p:val>
                                        </p:tav>
                                      </p:tavLst>
                                    </p:anim>
                                    <p:anim calcmode="lin" valueType="num">
                                      <p:cBhvr additive="base">
                                        <p:cTn id="20"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autoUpdateAnimBg="0"/>
      <p:bldP spid="51"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5B936CFC-6C6D-4AD8-A31C-21139D51AFDB}"/>
              </a:ext>
            </a:extLst>
          </p:cNvPr>
          <p:cNvSpPr>
            <a:spLocks noChangeArrowheads="1"/>
          </p:cNvSpPr>
          <p:nvPr/>
        </p:nvSpPr>
        <p:spPr bwMode="auto">
          <a:xfrm>
            <a:off x="990600" y="4953000"/>
            <a:ext cx="1533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(2)</a:t>
            </a:r>
            <a:r>
              <a:rPr kumimoji="1" lang="zh-CN" altLang="en-US"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放大区</a:t>
            </a: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a:t>
            </a:r>
            <a:endPar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286723" name="Rectangle 3">
            <a:extLst>
              <a:ext uri="{FF2B5EF4-FFF2-40B4-BE49-F238E27FC236}">
                <a16:creationId xmlns:a16="http://schemas.microsoft.com/office/drawing/2014/main" id="{93C84E61-F931-422E-B0A9-1C9CA71D4E71}"/>
              </a:ext>
            </a:extLst>
          </p:cNvPr>
          <p:cNvSpPr>
            <a:spLocks noChangeArrowheads="1"/>
          </p:cNvSpPr>
          <p:nvPr/>
        </p:nvSpPr>
        <p:spPr bwMode="auto">
          <a:xfrm>
            <a:off x="990600" y="5562600"/>
            <a:ext cx="1533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(3)</a:t>
            </a:r>
            <a:r>
              <a:rPr kumimoji="1" lang="zh-CN" altLang="en-US"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饱和区</a:t>
            </a: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a:t>
            </a:r>
            <a:endPar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286725" name="Rectangle 5">
            <a:extLst>
              <a:ext uri="{FF2B5EF4-FFF2-40B4-BE49-F238E27FC236}">
                <a16:creationId xmlns:a16="http://schemas.microsoft.com/office/drawing/2014/main" id="{663F1511-B5CB-4256-890D-C5BA0BB65ED9}"/>
              </a:ext>
            </a:extLst>
          </p:cNvPr>
          <p:cNvSpPr>
            <a:spLocks noChangeArrowheads="1"/>
          </p:cNvSpPr>
          <p:nvPr/>
        </p:nvSpPr>
        <p:spPr bwMode="auto">
          <a:xfrm>
            <a:off x="990600" y="4343400"/>
            <a:ext cx="1533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(1)</a:t>
            </a:r>
            <a:r>
              <a:rPr kumimoji="1" lang="zh-CN" altLang="en-US"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截止区</a:t>
            </a: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a:t>
            </a:r>
            <a:endPar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grpSp>
        <p:nvGrpSpPr>
          <p:cNvPr id="286726" name="Group 6">
            <a:extLst>
              <a:ext uri="{FF2B5EF4-FFF2-40B4-BE49-F238E27FC236}">
                <a16:creationId xmlns:a16="http://schemas.microsoft.com/office/drawing/2014/main" id="{939ED57D-B23A-4DB7-9CF8-3DBEBFBC54CF}"/>
              </a:ext>
            </a:extLst>
          </p:cNvPr>
          <p:cNvGrpSpPr>
            <a:grpSpLocks/>
          </p:cNvGrpSpPr>
          <p:nvPr/>
        </p:nvGrpSpPr>
        <p:grpSpPr bwMode="auto">
          <a:xfrm>
            <a:off x="914400" y="1752600"/>
            <a:ext cx="3492500" cy="2378075"/>
            <a:chOff x="2880" y="2256"/>
            <a:chExt cx="2200" cy="1498"/>
          </a:xfrm>
        </p:grpSpPr>
        <p:sp>
          <p:nvSpPr>
            <p:cNvPr id="286727" name="Line 7">
              <a:extLst>
                <a:ext uri="{FF2B5EF4-FFF2-40B4-BE49-F238E27FC236}">
                  <a16:creationId xmlns:a16="http://schemas.microsoft.com/office/drawing/2014/main" id="{514C834B-40C1-4BCC-9DB9-7C3AEE081B07}"/>
                </a:ext>
              </a:extLst>
            </p:cNvPr>
            <p:cNvSpPr>
              <a:spLocks noChangeShapeType="1"/>
            </p:cNvSpPr>
            <p:nvPr/>
          </p:nvSpPr>
          <p:spPr bwMode="auto">
            <a:xfrm>
              <a:off x="3120" y="3744"/>
              <a:ext cx="17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28" name="Line 8">
              <a:extLst>
                <a:ext uri="{FF2B5EF4-FFF2-40B4-BE49-F238E27FC236}">
                  <a16:creationId xmlns:a16="http://schemas.microsoft.com/office/drawing/2014/main" id="{D99A70AE-8E42-4E1B-BCCD-12A32FB008E9}"/>
                </a:ext>
              </a:extLst>
            </p:cNvPr>
            <p:cNvSpPr>
              <a:spLocks noChangeShapeType="1"/>
            </p:cNvSpPr>
            <p:nvPr/>
          </p:nvSpPr>
          <p:spPr bwMode="auto">
            <a:xfrm flipV="1">
              <a:off x="3120" y="2352"/>
              <a:ext cx="0" cy="13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29" name="Rectangle 9">
              <a:extLst>
                <a:ext uri="{FF2B5EF4-FFF2-40B4-BE49-F238E27FC236}">
                  <a16:creationId xmlns:a16="http://schemas.microsoft.com/office/drawing/2014/main" id="{C274B737-F220-4199-9CE6-F09138E8F3C9}"/>
                </a:ext>
              </a:extLst>
            </p:cNvPr>
            <p:cNvSpPr>
              <a:spLocks noChangeArrowheads="1"/>
            </p:cNvSpPr>
            <p:nvPr/>
          </p:nvSpPr>
          <p:spPr bwMode="auto">
            <a:xfrm>
              <a:off x="4704" y="3504"/>
              <a:ext cx="3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U</a:t>
              </a:r>
              <a:r>
                <a:rPr kumimoji="1" lang="en-US" altLang="zh-CN" sz="2000" b="1" i="0" u="none" strike="noStrike" kern="1200" cap="none" spc="0" normalizeH="0" baseline="-25000" noProof="0">
                  <a:ln>
                    <a:noFill/>
                  </a:ln>
                  <a:solidFill>
                    <a:srgbClr val="003399"/>
                  </a:solidFill>
                  <a:effectLst/>
                  <a:uLnTx/>
                  <a:uFillTx/>
                  <a:latin typeface="Times New Roman" panose="02020603050405020304" pitchFamily="18" charset="0"/>
                  <a:ea typeface="宋体" panose="02010600030101010101" pitchFamily="2" charset="-122"/>
                  <a:cs typeface="+mn-cs"/>
                </a:rPr>
                <a:t>CE</a:t>
              </a:r>
            </a:p>
          </p:txBody>
        </p:sp>
        <p:sp>
          <p:nvSpPr>
            <p:cNvPr id="286730" name="Rectangle 10">
              <a:extLst>
                <a:ext uri="{FF2B5EF4-FFF2-40B4-BE49-F238E27FC236}">
                  <a16:creationId xmlns:a16="http://schemas.microsoft.com/office/drawing/2014/main" id="{3A466892-54E5-4055-8D14-97EE6E5A5E37}"/>
                </a:ext>
              </a:extLst>
            </p:cNvPr>
            <p:cNvSpPr>
              <a:spLocks noChangeArrowheads="1"/>
            </p:cNvSpPr>
            <p:nvPr/>
          </p:nvSpPr>
          <p:spPr bwMode="auto">
            <a:xfrm>
              <a:off x="2880" y="2256"/>
              <a:ext cx="2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I</a:t>
              </a:r>
              <a:r>
                <a:rPr kumimoji="1" lang="en-US" altLang="zh-CN" sz="2000" b="1" i="0" u="none" strike="noStrike" kern="1200" cap="none" spc="0" normalizeH="0" baseline="-25000" noProof="0">
                  <a:ln>
                    <a:noFill/>
                  </a:ln>
                  <a:solidFill>
                    <a:srgbClr val="003399"/>
                  </a:solidFill>
                  <a:effectLst/>
                  <a:uLnTx/>
                  <a:uFillTx/>
                  <a:latin typeface="Times New Roman" panose="02020603050405020304" pitchFamily="18" charset="0"/>
                  <a:ea typeface="宋体" panose="02010600030101010101" pitchFamily="2" charset="-122"/>
                  <a:cs typeface="+mn-cs"/>
                </a:rPr>
                <a:t>C</a:t>
              </a:r>
            </a:p>
          </p:txBody>
        </p:sp>
      </p:grpSp>
      <p:grpSp>
        <p:nvGrpSpPr>
          <p:cNvPr id="286731" name="Group 11">
            <a:extLst>
              <a:ext uri="{FF2B5EF4-FFF2-40B4-BE49-F238E27FC236}">
                <a16:creationId xmlns:a16="http://schemas.microsoft.com/office/drawing/2014/main" id="{088DF370-01C3-4252-9A5D-0B74D42D3ECA}"/>
              </a:ext>
            </a:extLst>
          </p:cNvPr>
          <p:cNvGrpSpPr>
            <a:grpSpLocks/>
          </p:cNvGrpSpPr>
          <p:nvPr/>
        </p:nvGrpSpPr>
        <p:grpSpPr bwMode="auto">
          <a:xfrm>
            <a:off x="1295400" y="3429000"/>
            <a:ext cx="2743200" cy="660400"/>
            <a:chOff x="3024" y="3408"/>
            <a:chExt cx="1728" cy="416"/>
          </a:xfrm>
        </p:grpSpPr>
        <p:sp>
          <p:nvSpPr>
            <p:cNvPr id="286732" name="Freeform 12">
              <a:extLst>
                <a:ext uri="{FF2B5EF4-FFF2-40B4-BE49-F238E27FC236}">
                  <a16:creationId xmlns:a16="http://schemas.microsoft.com/office/drawing/2014/main" id="{D1E55E4D-A402-4C23-ABDA-5506D06225CC}"/>
                </a:ext>
              </a:extLst>
            </p:cNvPr>
            <p:cNvSpPr>
              <a:spLocks/>
            </p:cNvSpPr>
            <p:nvPr/>
          </p:nvSpPr>
          <p:spPr bwMode="auto">
            <a:xfrm>
              <a:off x="3024" y="3648"/>
              <a:ext cx="1544" cy="176"/>
            </a:xfrm>
            <a:custGeom>
              <a:avLst/>
              <a:gdLst>
                <a:gd name="T0" fmla="*/ 0 w 1544"/>
                <a:gd name="T1" fmla="*/ 464 h 464"/>
                <a:gd name="T2" fmla="*/ 4 w 1544"/>
                <a:gd name="T3" fmla="*/ 397 h 464"/>
                <a:gd name="T4" fmla="*/ 12 w 1544"/>
                <a:gd name="T5" fmla="*/ 334 h 464"/>
                <a:gd name="T6" fmla="*/ 27 w 1544"/>
                <a:gd name="T7" fmla="*/ 275 h 464"/>
                <a:gd name="T8" fmla="*/ 47 w 1544"/>
                <a:gd name="T9" fmla="*/ 220 h 464"/>
                <a:gd name="T10" fmla="*/ 82 w 1544"/>
                <a:gd name="T11" fmla="*/ 169 h 464"/>
                <a:gd name="T12" fmla="*/ 125 w 1544"/>
                <a:gd name="T13" fmla="*/ 130 h 464"/>
                <a:gd name="T14" fmla="*/ 184 w 1544"/>
                <a:gd name="T15" fmla="*/ 95 h 464"/>
                <a:gd name="T16" fmla="*/ 255 w 1544"/>
                <a:gd name="T17" fmla="*/ 71 h 464"/>
                <a:gd name="T18" fmla="*/ 345 w 1544"/>
                <a:gd name="T19" fmla="*/ 59 h 464"/>
                <a:gd name="T20" fmla="*/ 1544 w 1544"/>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4" h="464">
                  <a:moveTo>
                    <a:pt x="0" y="464"/>
                  </a:moveTo>
                  <a:lnTo>
                    <a:pt x="4" y="397"/>
                  </a:lnTo>
                  <a:lnTo>
                    <a:pt x="12" y="334"/>
                  </a:lnTo>
                  <a:lnTo>
                    <a:pt x="27" y="275"/>
                  </a:lnTo>
                  <a:lnTo>
                    <a:pt x="47" y="220"/>
                  </a:lnTo>
                  <a:lnTo>
                    <a:pt x="82" y="169"/>
                  </a:lnTo>
                  <a:lnTo>
                    <a:pt x="125" y="130"/>
                  </a:lnTo>
                  <a:lnTo>
                    <a:pt x="184" y="95"/>
                  </a:lnTo>
                  <a:lnTo>
                    <a:pt x="255" y="71"/>
                  </a:lnTo>
                  <a:lnTo>
                    <a:pt x="345" y="59"/>
                  </a:lnTo>
                  <a:lnTo>
                    <a:pt x="1544" y="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33" name="Text Box 13">
              <a:extLst>
                <a:ext uri="{FF2B5EF4-FFF2-40B4-BE49-F238E27FC236}">
                  <a16:creationId xmlns:a16="http://schemas.microsoft.com/office/drawing/2014/main" id="{A51B1E84-3C7F-4169-8F22-678A3B238FED}"/>
                </a:ext>
              </a:extLst>
            </p:cNvPr>
            <p:cNvSpPr txBox="1">
              <a:spLocks noChangeArrowheads="1"/>
            </p:cNvSpPr>
            <p:nvPr/>
          </p:nvSpPr>
          <p:spPr bwMode="auto">
            <a:xfrm>
              <a:off x="4320" y="3408"/>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I</a:t>
              </a:r>
              <a:r>
                <a:rPr kumimoji="1" lang="en-US" altLang="zh-CN" sz="2000" b="1" i="0" u="none" strike="noStrike" kern="1200" cap="none" spc="0" normalizeH="0" baseline="-25000" noProof="0">
                  <a:ln>
                    <a:noFill/>
                  </a:ln>
                  <a:solidFill>
                    <a:srgbClr val="003399"/>
                  </a:solidFill>
                  <a:effectLst/>
                  <a:uLnTx/>
                  <a:uFillTx/>
                  <a:latin typeface="Times New Roman" panose="02020603050405020304" pitchFamily="18" charset="0"/>
                  <a:ea typeface="宋体" panose="02010600030101010101" pitchFamily="2" charset="-122"/>
                  <a:cs typeface="+mn-cs"/>
                </a:rPr>
                <a:t>B</a:t>
              </a:r>
              <a:r>
                <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=0</a:t>
              </a:r>
            </a:p>
          </p:txBody>
        </p:sp>
      </p:grpSp>
      <p:grpSp>
        <p:nvGrpSpPr>
          <p:cNvPr id="286734" name="Group 14">
            <a:extLst>
              <a:ext uri="{FF2B5EF4-FFF2-40B4-BE49-F238E27FC236}">
                <a16:creationId xmlns:a16="http://schemas.microsoft.com/office/drawing/2014/main" id="{C6AC36F1-E344-4BE2-9685-1E57560A89BC}"/>
              </a:ext>
            </a:extLst>
          </p:cNvPr>
          <p:cNvGrpSpPr>
            <a:grpSpLocks/>
          </p:cNvGrpSpPr>
          <p:nvPr/>
        </p:nvGrpSpPr>
        <p:grpSpPr bwMode="auto">
          <a:xfrm>
            <a:off x="1295400" y="3124200"/>
            <a:ext cx="2667000" cy="965200"/>
            <a:chOff x="3024" y="3216"/>
            <a:chExt cx="1680" cy="608"/>
          </a:xfrm>
        </p:grpSpPr>
        <p:sp>
          <p:nvSpPr>
            <p:cNvPr id="286735" name="Freeform 15">
              <a:extLst>
                <a:ext uri="{FF2B5EF4-FFF2-40B4-BE49-F238E27FC236}">
                  <a16:creationId xmlns:a16="http://schemas.microsoft.com/office/drawing/2014/main" id="{BBE21ADF-C8A0-4542-B494-8D1AEAD42F1A}"/>
                </a:ext>
              </a:extLst>
            </p:cNvPr>
            <p:cNvSpPr>
              <a:spLocks/>
            </p:cNvSpPr>
            <p:nvPr/>
          </p:nvSpPr>
          <p:spPr bwMode="auto">
            <a:xfrm>
              <a:off x="3024" y="3408"/>
              <a:ext cx="1488" cy="416"/>
            </a:xfrm>
            <a:custGeom>
              <a:avLst/>
              <a:gdLst>
                <a:gd name="T0" fmla="*/ 0 w 1544"/>
                <a:gd name="T1" fmla="*/ 464 h 464"/>
                <a:gd name="T2" fmla="*/ 4 w 1544"/>
                <a:gd name="T3" fmla="*/ 397 h 464"/>
                <a:gd name="T4" fmla="*/ 12 w 1544"/>
                <a:gd name="T5" fmla="*/ 334 h 464"/>
                <a:gd name="T6" fmla="*/ 27 w 1544"/>
                <a:gd name="T7" fmla="*/ 275 h 464"/>
                <a:gd name="T8" fmla="*/ 47 w 1544"/>
                <a:gd name="T9" fmla="*/ 220 h 464"/>
                <a:gd name="T10" fmla="*/ 82 w 1544"/>
                <a:gd name="T11" fmla="*/ 169 h 464"/>
                <a:gd name="T12" fmla="*/ 125 w 1544"/>
                <a:gd name="T13" fmla="*/ 130 h 464"/>
                <a:gd name="T14" fmla="*/ 184 w 1544"/>
                <a:gd name="T15" fmla="*/ 95 h 464"/>
                <a:gd name="T16" fmla="*/ 255 w 1544"/>
                <a:gd name="T17" fmla="*/ 71 h 464"/>
                <a:gd name="T18" fmla="*/ 345 w 1544"/>
                <a:gd name="T19" fmla="*/ 59 h 464"/>
                <a:gd name="T20" fmla="*/ 1544 w 1544"/>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4" h="464">
                  <a:moveTo>
                    <a:pt x="0" y="464"/>
                  </a:moveTo>
                  <a:lnTo>
                    <a:pt x="4" y="397"/>
                  </a:lnTo>
                  <a:lnTo>
                    <a:pt x="12" y="334"/>
                  </a:lnTo>
                  <a:lnTo>
                    <a:pt x="27" y="275"/>
                  </a:lnTo>
                  <a:lnTo>
                    <a:pt x="47" y="220"/>
                  </a:lnTo>
                  <a:lnTo>
                    <a:pt x="82" y="169"/>
                  </a:lnTo>
                  <a:lnTo>
                    <a:pt x="125" y="130"/>
                  </a:lnTo>
                  <a:lnTo>
                    <a:pt x="184" y="95"/>
                  </a:lnTo>
                  <a:lnTo>
                    <a:pt x="255" y="71"/>
                  </a:lnTo>
                  <a:lnTo>
                    <a:pt x="345" y="59"/>
                  </a:lnTo>
                  <a:lnTo>
                    <a:pt x="1544" y="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36" name="Text Box 16">
              <a:extLst>
                <a:ext uri="{FF2B5EF4-FFF2-40B4-BE49-F238E27FC236}">
                  <a16:creationId xmlns:a16="http://schemas.microsoft.com/office/drawing/2014/main" id="{8F020E12-D9B8-409F-A5A9-3B29C66C3743}"/>
                </a:ext>
              </a:extLst>
            </p:cNvPr>
            <p:cNvSpPr txBox="1">
              <a:spLocks noChangeArrowheads="1"/>
            </p:cNvSpPr>
            <p:nvPr/>
          </p:nvSpPr>
          <p:spPr bwMode="auto">
            <a:xfrm>
              <a:off x="4320" y="3216"/>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20</a:t>
              </a:r>
            </a:p>
          </p:txBody>
        </p:sp>
      </p:grpSp>
      <p:grpSp>
        <p:nvGrpSpPr>
          <p:cNvPr id="286737" name="Group 17">
            <a:extLst>
              <a:ext uri="{FF2B5EF4-FFF2-40B4-BE49-F238E27FC236}">
                <a16:creationId xmlns:a16="http://schemas.microsoft.com/office/drawing/2014/main" id="{53F177FF-126B-4248-AEBF-17059C66DA9A}"/>
              </a:ext>
            </a:extLst>
          </p:cNvPr>
          <p:cNvGrpSpPr>
            <a:grpSpLocks/>
          </p:cNvGrpSpPr>
          <p:nvPr/>
        </p:nvGrpSpPr>
        <p:grpSpPr bwMode="auto">
          <a:xfrm>
            <a:off x="1295400" y="2667000"/>
            <a:ext cx="2438400" cy="1457325"/>
            <a:chOff x="3024" y="2928"/>
            <a:chExt cx="1536" cy="918"/>
          </a:xfrm>
        </p:grpSpPr>
        <p:sp>
          <p:nvSpPr>
            <p:cNvPr id="286738" name="Freeform 18">
              <a:extLst>
                <a:ext uri="{FF2B5EF4-FFF2-40B4-BE49-F238E27FC236}">
                  <a16:creationId xmlns:a16="http://schemas.microsoft.com/office/drawing/2014/main" id="{179423EA-B4DE-4C7F-B0F9-F13EB910437C}"/>
                </a:ext>
              </a:extLst>
            </p:cNvPr>
            <p:cNvSpPr>
              <a:spLocks/>
            </p:cNvSpPr>
            <p:nvPr/>
          </p:nvSpPr>
          <p:spPr bwMode="auto">
            <a:xfrm>
              <a:off x="3024" y="3120"/>
              <a:ext cx="1440" cy="726"/>
            </a:xfrm>
            <a:custGeom>
              <a:avLst/>
              <a:gdLst>
                <a:gd name="T0" fmla="*/ 0 w 1544"/>
                <a:gd name="T1" fmla="*/ 774 h 774"/>
                <a:gd name="T2" fmla="*/ 4 w 1544"/>
                <a:gd name="T3" fmla="*/ 664 h 774"/>
                <a:gd name="T4" fmla="*/ 12 w 1544"/>
                <a:gd name="T5" fmla="*/ 558 h 774"/>
                <a:gd name="T6" fmla="*/ 27 w 1544"/>
                <a:gd name="T7" fmla="*/ 456 h 774"/>
                <a:gd name="T8" fmla="*/ 47 w 1544"/>
                <a:gd name="T9" fmla="*/ 365 h 774"/>
                <a:gd name="T10" fmla="*/ 82 w 1544"/>
                <a:gd name="T11" fmla="*/ 287 h 774"/>
                <a:gd name="T12" fmla="*/ 125 w 1544"/>
                <a:gd name="T13" fmla="*/ 216 h 774"/>
                <a:gd name="T14" fmla="*/ 184 w 1544"/>
                <a:gd name="T15" fmla="*/ 161 h 774"/>
                <a:gd name="T16" fmla="*/ 255 w 1544"/>
                <a:gd name="T17" fmla="*/ 122 h 774"/>
                <a:gd name="T18" fmla="*/ 345 w 1544"/>
                <a:gd name="T19" fmla="*/ 102 h 774"/>
                <a:gd name="T20" fmla="*/ 1544 w 1544"/>
                <a:gd name="T21"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4" h="774">
                  <a:moveTo>
                    <a:pt x="0" y="774"/>
                  </a:moveTo>
                  <a:lnTo>
                    <a:pt x="4" y="664"/>
                  </a:lnTo>
                  <a:lnTo>
                    <a:pt x="12" y="558"/>
                  </a:lnTo>
                  <a:lnTo>
                    <a:pt x="27" y="456"/>
                  </a:lnTo>
                  <a:lnTo>
                    <a:pt x="47" y="365"/>
                  </a:lnTo>
                  <a:lnTo>
                    <a:pt x="82" y="287"/>
                  </a:lnTo>
                  <a:lnTo>
                    <a:pt x="125" y="216"/>
                  </a:lnTo>
                  <a:lnTo>
                    <a:pt x="184" y="161"/>
                  </a:lnTo>
                  <a:lnTo>
                    <a:pt x="255" y="122"/>
                  </a:lnTo>
                  <a:lnTo>
                    <a:pt x="345" y="102"/>
                  </a:lnTo>
                  <a:lnTo>
                    <a:pt x="1544" y="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39" name="Text Box 19">
              <a:extLst>
                <a:ext uri="{FF2B5EF4-FFF2-40B4-BE49-F238E27FC236}">
                  <a16:creationId xmlns:a16="http://schemas.microsoft.com/office/drawing/2014/main" id="{69285C66-EDE3-41EA-8020-908922BAC031}"/>
                </a:ext>
              </a:extLst>
            </p:cNvPr>
            <p:cNvSpPr txBox="1">
              <a:spLocks noChangeArrowheads="1"/>
            </p:cNvSpPr>
            <p:nvPr/>
          </p:nvSpPr>
          <p:spPr bwMode="auto">
            <a:xfrm>
              <a:off x="4272" y="292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40</a:t>
              </a:r>
            </a:p>
          </p:txBody>
        </p:sp>
      </p:grpSp>
      <p:grpSp>
        <p:nvGrpSpPr>
          <p:cNvPr id="286740" name="Group 20">
            <a:extLst>
              <a:ext uri="{FF2B5EF4-FFF2-40B4-BE49-F238E27FC236}">
                <a16:creationId xmlns:a16="http://schemas.microsoft.com/office/drawing/2014/main" id="{850717DE-8743-4FBE-A53F-F182AC626818}"/>
              </a:ext>
            </a:extLst>
          </p:cNvPr>
          <p:cNvGrpSpPr>
            <a:grpSpLocks/>
          </p:cNvGrpSpPr>
          <p:nvPr/>
        </p:nvGrpSpPr>
        <p:grpSpPr bwMode="auto">
          <a:xfrm>
            <a:off x="1295400" y="2286000"/>
            <a:ext cx="2343150" cy="1798638"/>
            <a:chOff x="3024" y="2688"/>
            <a:chExt cx="1476" cy="1133"/>
          </a:xfrm>
        </p:grpSpPr>
        <p:sp>
          <p:nvSpPr>
            <p:cNvPr id="286741" name="Freeform 21">
              <a:extLst>
                <a:ext uri="{FF2B5EF4-FFF2-40B4-BE49-F238E27FC236}">
                  <a16:creationId xmlns:a16="http://schemas.microsoft.com/office/drawing/2014/main" id="{29321D77-EB3F-43AA-A69A-524435F42267}"/>
                </a:ext>
              </a:extLst>
            </p:cNvPr>
            <p:cNvSpPr>
              <a:spLocks/>
            </p:cNvSpPr>
            <p:nvPr/>
          </p:nvSpPr>
          <p:spPr bwMode="auto">
            <a:xfrm>
              <a:off x="3024" y="2880"/>
              <a:ext cx="1344" cy="941"/>
            </a:xfrm>
            <a:custGeom>
              <a:avLst/>
              <a:gdLst>
                <a:gd name="T0" fmla="*/ 0 w 1544"/>
                <a:gd name="T1" fmla="*/ 1085 h 1085"/>
                <a:gd name="T2" fmla="*/ 4 w 1544"/>
                <a:gd name="T3" fmla="*/ 948 h 1085"/>
                <a:gd name="T4" fmla="*/ 8 w 1544"/>
                <a:gd name="T5" fmla="*/ 810 h 1085"/>
                <a:gd name="T6" fmla="*/ 19 w 1544"/>
                <a:gd name="T7" fmla="*/ 684 h 1085"/>
                <a:gd name="T8" fmla="*/ 39 w 1544"/>
                <a:gd name="T9" fmla="*/ 562 h 1085"/>
                <a:gd name="T10" fmla="*/ 63 w 1544"/>
                <a:gd name="T11" fmla="*/ 456 h 1085"/>
                <a:gd name="T12" fmla="*/ 98 w 1544"/>
                <a:gd name="T13" fmla="*/ 358 h 1085"/>
                <a:gd name="T14" fmla="*/ 141 w 1544"/>
                <a:gd name="T15" fmla="*/ 279 h 1085"/>
                <a:gd name="T16" fmla="*/ 196 w 1544"/>
                <a:gd name="T17" fmla="*/ 213 h 1085"/>
                <a:gd name="T18" fmla="*/ 262 w 1544"/>
                <a:gd name="T19" fmla="*/ 169 h 1085"/>
                <a:gd name="T20" fmla="*/ 345 w 1544"/>
                <a:gd name="T21" fmla="*/ 142 h 1085"/>
                <a:gd name="T22" fmla="*/ 1544 w 1544"/>
                <a:gd name="T23"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4" h="1085">
                  <a:moveTo>
                    <a:pt x="0" y="1085"/>
                  </a:moveTo>
                  <a:lnTo>
                    <a:pt x="4" y="948"/>
                  </a:lnTo>
                  <a:lnTo>
                    <a:pt x="8" y="810"/>
                  </a:lnTo>
                  <a:lnTo>
                    <a:pt x="19" y="684"/>
                  </a:lnTo>
                  <a:lnTo>
                    <a:pt x="39" y="562"/>
                  </a:lnTo>
                  <a:lnTo>
                    <a:pt x="63" y="456"/>
                  </a:lnTo>
                  <a:lnTo>
                    <a:pt x="98" y="358"/>
                  </a:lnTo>
                  <a:lnTo>
                    <a:pt x="141" y="279"/>
                  </a:lnTo>
                  <a:lnTo>
                    <a:pt x="196" y="213"/>
                  </a:lnTo>
                  <a:lnTo>
                    <a:pt x="262" y="169"/>
                  </a:lnTo>
                  <a:lnTo>
                    <a:pt x="345" y="142"/>
                  </a:lnTo>
                  <a:lnTo>
                    <a:pt x="1544" y="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42" name="Rectangle 22">
              <a:extLst>
                <a:ext uri="{FF2B5EF4-FFF2-40B4-BE49-F238E27FC236}">
                  <a16:creationId xmlns:a16="http://schemas.microsoft.com/office/drawing/2014/main" id="{D375F344-2D59-4569-820A-DDF5CDF200B5}"/>
                </a:ext>
              </a:extLst>
            </p:cNvPr>
            <p:cNvSpPr>
              <a:spLocks noChangeArrowheads="1"/>
            </p:cNvSpPr>
            <p:nvPr/>
          </p:nvSpPr>
          <p:spPr bwMode="auto">
            <a:xfrm>
              <a:off x="4224" y="268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60</a:t>
              </a:r>
            </a:p>
          </p:txBody>
        </p:sp>
      </p:grpSp>
      <p:grpSp>
        <p:nvGrpSpPr>
          <p:cNvPr id="286743" name="Group 23">
            <a:extLst>
              <a:ext uri="{FF2B5EF4-FFF2-40B4-BE49-F238E27FC236}">
                <a16:creationId xmlns:a16="http://schemas.microsoft.com/office/drawing/2014/main" id="{88C914B1-D97F-489B-98E4-25404DD2405A}"/>
              </a:ext>
            </a:extLst>
          </p:cNvPr>
          <p:cNvGrpSpPr>
            <a:grpSpLocks/>
          </p:cNvGrpSpPr>
          <p:nvPr/>
        </p:nvGrpSpPr>
        <p:grpSpPr bwMode="auto">
          <a:xfrm>
            <a:off x="1295400" y="1905000"/>
            <a:ext cx="2520950" cy="2214563"/>
            <a:chOff x="3024" y="2444"/>
            <a:chExt cx="1588" cy="1395"/>
          </a:xfrm>
        </p:grpSpPr>
        <p:sp>
          <p:nvSpPr>
            <p:cNvPr id="286744" name="Freeform 24">
              <a:extLst>
                <a:ext uri="{FF2B5EF4-FFF2-40B4-BE49-F238E27FC236}">
                  <a16:creationId xmlns:a16="http://schemas.microsoft.com/office/drawing/2014/main" id="{ACC162E6-A92D-436D-B8A2-48B9ACC84008}"/>
                </a:ext>
              </a:extLst>
            </p:cNvPr>
            <p:cNvSpPr>
              <a:spLocks/>
            </p:cNvSpPr>
            <p:nvPr/>
          </p:nvSpPr>
          <p:spPr bwMode="auto">
            <a:xfrm>
              <a:off x="3024" y="2640"/>
              <a:ext cx="1248" cy="1199"/>
            </a:xfrm>
            <a:custGeom>
              <a:avLst/>
              <a:gdLst>
                <a:gd name="T0" fmla="*/ 0 w 1544"/>
                <a:gd name="T1" fmla="*/ 1391 h 1391"/>
                <a:gd name="T2" fmla="*/ 4 w 1544"/>
                <a:gd name="T3" fmla="*/ 1226 h 1391"/>
                <a:gd name="T4" fmla="*/ 8 w 1544"/>
                <a:gd name="T5" fmla="*/ 1069 h 1391"/>
                <a:gd name="T6" fmla="*/ 16 w 1544"/>
                <a:gd name="T7" fmla="*/ 919 h 1391"/>
                <a:gd name="T8" fmla="*/ 31 w 1544"/>
                <a:gd name="T9" fmla="*/ 774 h 1391"/>
                <a:gd name="T10" fmla="*/ 51 w 1544"/>
                <a:gd name="T11" fmla="*/ 644 h 1391"/>
                <a:gd name="T12" fmla="*/ 78 w 1544"/>
                <a:gd name="T13" fmla="*/ 523 h 1391"/>
                <a:gd name="T14" fmla="*/ 114 w 1544"/>
                <a:gd name="T15" fmla="*/ 416 h 1391"/>
                <a:gd name="T16" fmla="*/ 157 w 1544"/>
                <a:gd name="T17" fmla="*/ 330 h 1391"/>
                <a:gd name="T18" fmla="*/ 208 w 1544"/>
                <a:gd name="T19" fmla="*/ 259 h 1391"/>
                <a:gd name="T20" fmla="*/ 270 w 1544"/>
                <a:gd name="T21" fmla="*/ 208 h 1391"/>
                <a:gd name="T22" fmla="*/ 345 w 1544"/>
                <a:gd name="T23" fmla="*/ 181 h 1391"/>
                <a:gd name="T24" fmla="*/ 1544 w 1544"/>
                <a:gd name="T25" fmla="*/ 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4" h="1391">
                  <a:moveTo>
                    <a:pt x="0" y="1391"/>
                  </a:moveTo>
                  <a:lnTo>
                    <a:pt x="4" y="1226"/>
                  </a:lnTo>
                  <a:lnTo>
                    <a:pt x="8" y="1069"/>
                  </a:lnTo>
                  <a:lnTo>
                    <a:pt x="16" y="919"/>
                  </a:lnTo>
                  <a:lnTo>
                    <a:pt x="31" y="774"/>
                  </a:lnTo>
                  <a:lnTo>
                    <a:pt x="51" y="644"/>
                  </a:lnTo>
                  <a:lnTo>
                    <a:pt x="78" y="523"/>
                  </a:lnTo>
                  <a:lnTo>
                    <a:pt x="114" y="416"/>
                  </a:lnTo>
                  <a:lnTo>
                    <a:pt x="157" y="330"/>
                  </a:lnTo>
                  <a:lnTo>
                    <a:pt x="208" y="259"/>
                  </a:lnTo>
                  <a:lnTo>
                    <a:pt x="270" y="208"/>
                  </a:lnTo>
                  <a:lnTo>
                    <a:pt x="345" y="181"/>
                  </a:lnTo>
                  <a:lnTo>
                    <a:pt x="1544" y="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45" name="Rectangle 25">
              <a:extLst>
                <a:ext uri="{FF2B5EF4-FFF2-40B4-BE49-F238E27FC236}">
                  <a16:creationId xmlns:a16="http://schemas.microsoft.com/office/drawing/2014/main" id="{D9F309E7-791A-4E03-9E11-CFF5B3FB1327}"/>
                </a:ext>
              </a:extLst>
            </p:cNvPr>
            <p:cNvSpPr>
              <a:spLocks noChangeArrowheads="1"/>
            </p:cNvSpPr>
            <p:nvPr/>
          </p:nvSpPr>
          <p:spPr bwMode="auto">
            <a:xfrm>
              <a:off x="4128" y="2444"/>
              <a:ext cx="4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80</a:t>
              </a:r>
              <a:r>
                <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a:t>
              </a:r>
              <a:endPar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grpSp>
      <p:sp>
        <p:nvSpPr>
          <p:cNvPr id="286807" name="Text Box 87">
            <a:extLst>
              <a:ext uri="{FF2B5EF4-FFF2-40B4-BE49-F238E27FC236}">
                <a16:creationId xmlns:a16="http://schemas.microsoft.com/office/drawing/2014/main" id="{75883302-3D1C-4ACC-A831-DBFDF25317C2}"/>
              </a:ext>
            </a:extLst>
          </p:cNvPr>
          <p:cNvSpPr txBox="1">
            <a:spLocks noChangeArrowheads="1"/>
          </p:cNvSpPr>
          <p:nvPr/>
        </p:nvSpPr>
        <p:spPr bwMode="auto">
          <a:xfrm>
            <a:off x="2667000" y="43434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BE</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&lt; 0.6V;     I</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0</a:t>
            </a: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0</a:t>
            </a:r>
          </a:p>
        </p:txBody>
      </p:sp>
      <p:grpSp>
        <p:nvGrpSpPr>
          <p:cNvPr id="286808" name="Group 88">
            <a:extLst>
              <a:ext uri="{FF2B5EF4-FFF2-40B4-BE49-F238E27FC236}">
                <a16:creationId xmlns:a16="http://schemas.microsoft.com/office/drawing/2014/main" id="{DB57076E-CB4B-4156-BE28-75F0E410DD94}"/>
              </a:ext>
            </a:extLst>
          </p:cNvPr>
          <p:cNvGrpSpPr>
            <a:grpSpLocks/>
          </p:cNvGrpSpPr>
          <p:nvPr/>
        </p:nvGrpSpPr>
        <p:grpSpPr bwMode="auto">
          <a:xfrm>
            <a:off x="2667000" y="4953000"/>
            <a:ext cx="5181600" cy="457200"/>
            <a:chOff x="1680" y="3024"/>
            <a:chExt cx="3264" cy="288"/>
          </a:xfrm>
        </p:grpSpPr>
        <p:sp>
          <p:nvSpPr>
            <p:cNvPr id="286809" name="Text Box 89">
              <a:extLst>
                <a:ext uri="{FF2B5EF4-FFF2-40B4-BE49-F238E27FC236}">
                  <a16:creationId xmlns:a16="http://schemas.microsoft.com/office/drawing/2014/main" id="{0021C51B-AAFA-426A-B5CD-D8032A0BFDB5}"/>
                </a:ext>
              </a:extLst>
            </p:cNvPr>
            <p:cNvSpPr txBox="1">
              <a:spLocks noChangeArrowheads="1"/>
            </p:cNvSpPr>
            <p:nvPr/>
          </p:nvSpPr>
          <p:spPr bwMode="auto">
            <a:xfrm>
              <a:off x="1680" y="3024"/>
              <a:ext cx="3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BE </a:t>
              </a:r>
              <a:r>
                <a:rPr kumimoji="1" lang="en-US" altLang="zh-CN" sz="1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0.6V;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CE </a:t>
              </a:r>
              <a:r>
                <a:rPr kumimoji="1" lang="en-US" altLang="zh-CN" sz="1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1V;      </a:t>
              </a:r>
              <a:r>
                <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400" b="1" i="0" u="none" strike="noStrike" kern="1200" cap="none" spc="0" normalizeH="0" baseline="-2500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100" b="1" i="0" u="none" strike="noStrike" kern="1200" cap="none" spc="0" normalizeH="0" baseline="0" noProof="0">
                  <a:ln>
                    <a:noFill/>
                  </a:ln>
                  <a:solidFill>
                    <a:srgbClr val="0000FF"/>
                  </a:solidFill>
                  <a:effectLst/>
                  <a:uLnTx/>
                  <a:uFillTx/>
                  <a:latin typeface="Symbol" panose="05050102010706020507" pitchFamily="18" charset="2"/>
                  <a:ea typeface="宋体" panose="02010600030101010101" pitchFamily="2" charset="-122"/>
                  <a:cs typeface="+mn-cs"/>
                </a:rPr>
                <a:t>b </a:t>
              </a:r>
              <a:r>
                <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400" b="1" i="0" u="none" strike="noStrike" kern="1200" cap="none" spc="0" normalizeH="0" baseline="-2500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286810" name="Line 90">
              <a:extLst>
                <a:ext uri="{FF2B5EF4-FFF2-40B4-BE49-F238E27FC236}">
                  <a16:creationId xmlns:a16="http://schemas.microsoft.com/office/drawing/2014/main" id="{57422E5A-B93C-4EA3-8E7E-9D958582DAC0}"/>
                </a:ext>
              </a:extLst>
            </p:cNvPr>
            <p:cNvSpPr>
              <a:spLocks noChangeShapeType="1"/>
            </p:cNvSpPr>
            <p:nvPr/>
          </p:nvSpPr>
          <p:spPr bwMode="auto">
            <a:xfrm>
              <a:off x="4272" y="3072"/>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grpSp>
        <p:nvGrpSpPr>
          <p:cNvPr id="286825" name="Group 105">
            <a:extLst>
              <a:ext uri="{FF2B5EF4-FFF2-40B4-BE49-F238E27FC236}">
                <a16:creationId xmlns:a16="http://schemas.microsoft.com/office/drawing/2014/main" id="{2D28A0F7-E0A5-4A03-BF81-C3C2893B3635}"/>
              </a:ext>
            </a:extLst>
          </p:cNvPr>
          <p:cNvGrpSpPr>
            <a:grpSpLocks/>
          </p:cNvGrpSpPr>
          <p:nvPr/>
        </p:nvGrpSpPr>
        <p:grpSpPr bwMode="auto">
          <a:xfrm>
            <a:off x="1295400" y="1143000"/>
            <a:ext cx="2840038" cy="595313"/>
            <a:chOff x="816" y="720"/>
            <a:chExt cx="1685" cy="375"/>
          </a:xfrm>
        </p:grpSpPr>
        <p:sp>
          <p:nvSpPr>
            <p:cNvPr id="286822" name="Text Box 102">
              <a:extLst>
                <a:ext uri="{FF2B5EF4-FFF2-40B4-BE49-F238E27FC236}">
                  <a16:creationId xmlns:a16="http://schemas.microsoft.com/office/drawing/2014/main" id="{F1F2C762-A201-4D54-8C17-A3A37DCF7DEB}"/>
                </a:ext>
              </a:extLst>
            </p:cNvPr>
            <p:cNvSpPr txBox="1">
              <a:spLocks noChangeArrowheads="1"/>
            </p:cNvSpPr>
            <p:nvPr/>
          </p:nvSpPr>
          <p:spPr bwMode="auto">
            <a:xfrm>
              <a:off x="816" y="720"/>
              <a:ext cx="11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C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1"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f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CE</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endParaRPr kumimoji="1" lang="en-US" altLang="zh-CN"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6823" name="Line 103">
              <a:extLst>
                <a:ext uri="{FF2B5EF4-FFF2-40B4-BE49-F238E27FC236}">
                  <a16:creationId xmlns:a16="http://schemas.microsoft.com/office/drawing/2014/main" id="{EA474EC7-7D25-4DA8-B685-EC52676E6645}"/>
                </a:ext>
              </a:extLst>
            </p:cNvPr>
            <p:cNvSpPr>
              <a:spLocks noChangeShapeType="1"/>
            </p:cNvSpPr>
            <p:nvPr/>
          </p:nvSpPr>
          <p:spPr bwMode="auto">
            <a:xfrm>
              <a:off x="1824" y="720"/>
              <a:ext cx="0"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824" name="Rectangle 104">
              <a:extLst>
                <a:ext uri="{FF2B5EF4-FFF2-40B4-BE49-F238E27FC236}">
                  <a16:creationId xmlns:a16="http://schemas.microsoft.com/office/drawing/2014/main" id="{7C3F0FD7-7C9C-4746-8826-4873BB72B70D}"/>
                </a:ext>
              </a:extLst>
            </p:cNvPr>
            <p:cNvSpPr>
              <a:spLocks noChangeArrowheads="1"/>
            </p:cNvSpPr>
            <p:nvPr/>
          </p:nvSpPr>
          <p:spPr bwMode="auto">
            <a:xfrm>
              <a:off x="1872" y="864"/>
              <a:ext cx="62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1" lang="en-US" altLang="zh-CN" sz="18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B </a:t>
              </a:r>
              <a:r>
                <a:rPr kumimoji="1"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常数</a:t>
              </a:r>
            </a:p>
          </p:txBody>
        </p:sp>
      </p:grpSp>
      <p:grpSp>
        <p:nvGrpSpPr>
          <p:cNvPr id="286827" name="Group 107">
            <a:extLst>
              <a:ext uri="{FF2B5EF4-FFF2-40B4-BE49-F238E27FC236}">
                <a16:creationId xmlns:a16="http://schemas.microsoft.com/office/drawing/2014/main" id="{B8294B11-589D-4801-A02C-E88A0011C5FD}"/>
              </a:ext>
            </a:extLst>
          </p:cNvPr>
          <p:cNvGrpSpPr>
            <a:grpSpLocks/>
          </p:cNvGrpSpPr>
          <p:nvPr/>
        </p:nvGrpSpPr>
        <p:grpSpPr bwMode="auto">
          <a:xfrm>
            <a:off x="2667000" y="5562600"/>
            <a:ext cx="5334000" cy="914400"/>
            <a:chOff x="1680" y="3504"/>
            <a:chExt cx="3360" cy="576"/>
          </a:xfrm>
        </p:grpSpPr>
        <p:grpSp>
          <p:nvGrpSpPr>
            <p:cNvPr id="286811" name="Group 91">
              <a:extLst>
                <a:ext uri="{FF2B5EF4-FFF2-40B4-BE49-F238E27FC236}">
                  <a16:creationId xmlns:a16="http://schemas.microsoft.com/office/drawing/2014/main" id="{30F364E4-327D-4485-8C80-C6FA823B3740}"/>
                </a:ext>
              </a:extLst>
            </p:cNvPr>
            <p:cNvGrpSpPr>
              <a:grpSpLocks/>
            </p:cNvGrpSpPr>
            <p:nvPr/>
          </p:nvGrpSpPr>
          <p:grpSpPr bwMode="auto">
            <a:xfrm>
              <a:off x="1680" y="3504"/>
              <a:ext cx="3360" cy="288"/>
              <a:chOff x="1680" y="3408"/>
              <a:chExt cx="3360" cy="288"/>
            </a:xfrm>
          </p:grpSpPr>
          <p:sp>
            <p:nvSpPr>
              <p:cNvPr id="286812" name="Rectangle 92">
                <a:extLst>
                  <a:ext uri="{FF2B5EF4-FFF2-40B4-BE49-F238E27FC236}">
                    <a16:creationId xmlns:a16="http://schemas.microsoft.com/office/drawing/2014/main" id="{9164BC00-E239-4F02-B240-3AE285FA6DAA}"/>
                  </a:ext>
                </a:extLst>
              </p:cNvPr>
              <p:cNvSpPr>
                <a:spLocks noChangeArrowheads="1"/>
              </p:cNvSpPr>
              <p:nvPr/>
            </p:nvSpPr>
            <p:spPr bwMode="auto">
              <a:xfrm>
                <a:off x="1680" y="3408"/>
                <a:ext cx="33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BE </a:t>
                </a:r>
                <a:r>
                  <a:rPr kumimoji="1" lang="en-US" altLang="zh-CN" sz="1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0.6V;    </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CE </a:t>
                </a:r>
                <a:r>
                  <a:rPr kumimoji="1" lang="en-US" altLang="zh-CN" sz="1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3V;      </a:t>
                </a:r>
                <a:r>
                  <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400" b="1" i="0" u="none" strike="noStrike" kern="1200" cap="none" spc="0" normalizeH="0" baseline="-2500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&lt;</a:t>
                </a:r>
                <a:r>
                  <a:rPr kumimoji="1" lang="en-US" altLang="zh-CN" sz="2100" b="1" i="0" u="none" strike="noStrike" kern="1200" cap="none" spc="0" normalizeH="0" baseline="0" noProof="0">
                    <a:ln>
                      <a:noFill/>
                    </a:ln>
                    <a:solidFill>
                      <a:srgbClr val="0000FF"/>
                    </a:solidFill>
                    <a:effectLst/>
                    <a:uLnTx/>
                    <a:uFillTx/>
                    <a:latin typeface="Symbol" panose="05050102010706020507" pitchFamily="18" charset="2"/>
                    <a:ea typeface="宋体" panose="02010600030101010101" pitchFamily="2" charset="-122"/>
                    <a:cs typeface="+mn-cs"/>
                  </a:rPr>
                  <a:t>b </a:t>
                </a:r>
                <a:r>
                  <a:rPr kumimoji="1" lang="en-US" altLang="zh-CN"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2400" b="1" i="0" u="none" strike="noStrike" kern="1200" cap="none" spc="0" normalizeH="0" baseline="-25000" noProof="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286813" name="Line 93">
                <a:extLst>
                  <a:ext uri="{FF2B5EF4-FFF2-40B4-BE49-F238E27FC236}">
                    <a16:creationId xmlns:a16="http://schemas.microsoft.com/office/drawing/2014/main" id="{3294ECAC-A62F-44FD-90B5-9223C228B8FA}"/>
                  </a:ext>
                </a:extLst>
              </p:cNvPr>
              <p:cNvSpPr>
                <a:spLocks noChangeShapeType="1"/>
              </p:cNvSpPr>
              <p:nvPr/>
            </p:nvSpPr>
            <p:spPr bwMode="auto">
              <a:xfrm>
                <a:off x="4416" y="3456"/>
                <a:ext cx="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
          <p:nvSpPr>
            <p:cNvPr id="286826" name="Text Box 106">
              <a:extLst>
                <a:ext uri="{FF2B5EF4-FFF2-40B4-BE49-F238E27FC236}">
                  <a16:creationId xmlns:a16="http://schemas.microsoft.com/office/drawing/2014/main" id="{6750F2C3-355B-48AD-B1B5-54BCFFC7E61B}"/>
                </a:ext>
              </a:extLst>
            </p:cNvPr>
            <p:cNvSpPr txBox="1">
              <a:spLocks noChangeArrowheads="1"/>
            </p:cNvSpPr>
            <p:nvPr/>
          </p:nvSpPr>
          <p:spPr bwMode="auto">
            <a:xfrm>
              <a:off x="1776" y="3792"/>
              <a:ext cx="21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增加，</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I</a:t>
              </a:r>
              <a:r>
                <a:rPr kumimoji="1" lang="en-US" altLang="zh-CN" sz="24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C</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不再增加</a:t>
              </a:r>
            </a:p>
          </p:txBody>
        </p:sp>
      </p:grpSp>
      <p:grpSp>
        <p:nvGrpSpPr>
          <p:cNvPr id="286941" name="Group 221">
            <a:extLst>
              <a:ext uri="{FF2B5EF4-FFF2-40B4-BE49-F238E27FC236}">
                <a16:creationId xmlns:a16="http://schemas.microsoft.com/office/drawing/2014/main" id="{00CBDAF7-1C28-46C4-BFDB-0E56D62DDB34}"/>
              </a:ext>
            </a:extLst>
          </p:cNvPr>
          <p:cNvGrpSpPr>
            <a:grpSpLocks/>
          </p:cNvGrpSpPr>
          <p:nvPr/>
        </p:nvGrpSpPr>
        <p:grpSpPr bwMode="auto">
          <a:xfrm>
            <a:off x="1676400" y="1828800"/>
            <a:ext cx="1066800" cy="457200"/>
            <a:chOff x="1056" y="1152"/>
            <a:chExt cx="672" cy="288"/>
          </a:xfrm>
        </p:grpSpPr>
        <p:sp>
          <p:nvSpPr>
            <p:cNvPr id="286934" name="AutoShape 214">
              <a:extLst>
                <a:ext uri="{FF2B5EF4-FFF2-40B4-BE49-F238E27FC236}">
                  <a16:creationId xmlns:a16="http://schemas.microsoft.com/office/drawing/2014/main" id="{F4101D37-5F57-411C-B95C-9EBDC5F4D404}"/>
                </a:ext>
              </a:extLst>
            </p:cNvPr>
            <p:cNvSpPr>
              <a:spLocks noChangeArrowheads="1"/>
            </p:cNvSpPr>
            <p:nvPr/>
          </p:nvSpPr>
          <p:spPr bwMode="auto">
            <a:xfrm>
              <a:off x="1056" y="1152"/>
              <a:ext cx="672" cy="288"/>
            </a:xfrm>
            <a:prstGeom prst="wedgeRoundRectCallout">
              <a:avLst>
                <a:gd name="adj1" fmla="val 31694"/>
                <a:gd name="adj2" fmla="val 247222"/>
                <a:gd name="adj3" fmla="val 16667"/>
              </a:avLst>
            </a:prstGeom>
            <a:solidFill>
              <a:srgbClr val="FFFF66"/>
            </a:solidFill>
            <a:ln w="19050">
              <a:solidFill>
                <a:srgbClr val="71FF7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6829" name="Text Box 109">
              <a:extLst>
                <a:ext uri="{FF2B5EF4-FFF2-40B4-BE49-F238E27FC236}">
                  <a16:creationId xmlns:a16="http://schemas.microsoft.com/office/drawing/2014/main" id="{820C764E-5211-46D2-AE9D-BFC8DF2F1E17}"/>
                </a:ext>
              </a:extLst>
            </p:cNvPr>
            <p:cNvSpPr txBox="1">
              <a:spLocks noChangeArrowheads="1"/>
            </p:cNvSpPr>
            <p:nvPr/>
          </p:nvSpPr>
          <p:spPr bwMode="auto">
            <a:xfrm>
              <a:off x="1104" y="115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线性区</a:t>
              </a:r>
            </a:p>
          </p:txBody>
        </p:sp>
      </p:grpSp>
      <p:grpSp>
        <p:nvGrpSpPr>
          <p:cNvPr id="286939" name="Group 219">
            <a:extLst>
              <a:ext uri="{FF2B5EF4-FFF2-40B4-BE49-F238E27FC236}">
                <a16:creationId xmlns:a16="http://schemas.microsoft.com/office/drawing/2014/main" id="{D05E97A8-7514-4343-9203-2D359ECE7729}"/>
              </a:ext>
            </a:extLst>
          </p:cNvPr>
          <p:cNvGrpSpPr>
            <a:grpSpLocks/>
          </p:cNvGrpSpPr>
          <p:nvPr/>
        </p:nvGrpSpPr>
        <p:grpSpPr bwMode="auto">
          <a:xfrm>
            <a:off x="609600" y="2057400"/>
            <a:ext cx="914400" cy="1066800"/>
            <a:chOff x="384" y="1296"/>
            <a:chExt cx="576" cy="672"/>
          </a:xfrm>
        </p:grpSpPr>
        <p:grpSp>
          <p:nvGrpSpPr>
            <p:cNvPr id="286938" name="Group 218">
              <a:extLst>
                <a:ext uri="{FF2B5EF4-FFF2-40B4-BE49-F238E27FC236}">
                  <a16:creationId xmlns:a16="http://schemas.microsoft.com/office/drawing/2014/main" id="{2A283ECE-8FA0-4EBA-A250-8E20107268FB}"/>
                </a:ext>
              </a:extLst>
            </p:cNvPr>
            <p:cNvGrpSpPr>
              <a:grpSpLocks/>
            </p:cNvGrpSpPr>
            <p:nvPr/>
          </p:nvGrpSpPr>
          <p:grpSpPr bwMode="auto">
            <a:xfrm>
              <a:off x="816" y="1536"/>
              <a:ext cx="144" cy="336"/>
              <a:chOff x="816" y="1536"/>
              <a:chExt cx="144" cy="336"/>
            </a:xfrm>
          </p:grpSpPr>
          <p:sp>
            <p:nvSpPr>
              <p:cNvPr id="286759" name="Line 39">
                <a:extLst>
                  <a:ext uri="{FF2B5EF4-FFF2-40B4-BE49-F238E27FC236}">
                    <a16:creationId xmlns:a16="http://schemas.microsoft.com/office/drawing/2014/main" id="{3E07D0BB-4FC7-4F1A-8E55-47B75761ED7E}"/>
                  </a:ext>
                </a:extLst>
              </p:cNvPr>
              <p:cNvSpPr>
                <a:spLocks noChangeShapeType="1"/>
              </p:cNvSpPr>
              <p:nvPr/>
            </p:nvSpPr>
            <p:spPr bwMode="auto">
              <a:xfrm>
                <a:off x="816" y="1536"/>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60" name="Line 40">
                <a:extLst>
                  <a:ext uri="{FF2B5EF4-FFF2-40B4-BE49-F238E27FC236}">
                    <a16:creationId xmlns:a16="http://schemas.microsoft.com/office/drawing/2014/main" id="{3F3F45C9-ED0A-4A08-BB5D-D51B16AFFAF1}"/>
                  </a:ext>
                </a:extLst>
              </p:cNvPr>
              <p:cNvSpPr>
                <a:spLocks noChangeShapeType="1"/>
              </p:cNvSpPr>
              <p:nvPr/>
            </p:nvSpPr>
            <p:spPr bwMode="auto">
              <a:xfrm>
                <a:off x="816" y="1632"/>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61" name="Line 41">
                <a:extLst>
                  <a:ext uri="{FF2B5EF4-FFF2-40B4-BE49-F238E27FC236}">
                    <a16:creationId xmlns:a16="http://schemas.microsoft.com/office/drawing/2014/main" id="{36B266D5-60D4-4918-A386-E40CCA192A0D}"/>
                  </a:ext>
                </a:extLst>
              </p:cNvPr>
              <p:cNvSpPr>
                <a:spLocks noChangeShapeType="1"/>
              </p:cNvSpPr>
              <p:nvPr/>
            </p:nvSpPr>
            <p:spPr bwMode="auto">
              <a:xfrm>
                <a:off x="816" y="1824"/>
                <a:ext cx="4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62" name="Line 42">
                <a:extLst>
                  <a:ext uri="{FF2B5EF4-FFF2-40B4-BE49-F238E27FC236}">
                    <a16:creationId xmlns:a16="http://schemas.microsoft.com/office/drawing/2014/main" id="{E42A7AC7-C4BA-4C75-8636-97D6F0009C95}"/>
                  </a:ext>
                </a:extLst>
              </p:cNvPr>
              <p:cNvSpPr>
                <a:spLocks noChangeShapeType="1"/>
              </p:cNvSpPr>
              <p:nvPr/>
            </p:nvSpPr>
            <p:spPr bwMode="auto">
              <a:xfrm>
                <a:off x="816" y="1728"/>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
          <p:nvSpPr>
            <p:cNvPr id="286935" name="AutoShape 215">
              <a:extLst>
                <a:ext uri="{FF2B5EF4-FFF2-40B4-BE49-F238E27FC236}">
                  <a16:creationId xmlns:a16="http://schemas.microsoft.com/office/drawing/2014/main" id="{631C17A2-507B-4FFB-A42F-AEF613E6DB18}"/>
                </a:ext>
              </a:extLst>
            </p:cNvPr>
            <p:cNvSpPr>
              <a:spLocks noChangeArrowheads="1"/>
            </p:cNvSpPr>
            <p:nvPr/>
          </p:nvSpPr>
          <p:spPr bwMode="auto">
            <a:xfrm>
              <a:off x="384" y="1296"/>
              <a:ext cx="288" cy="624"/>
            </a:xfrm>
            <a:prstGeom prst="wedgeRoundRectCallout">
              <a:avLst>
                <a:gd name="adj1" fmla="val 129514"/>
                <a:gd name="adj2" fmla="val 7213"/>
                <a:gd name="adj3" fmla="val 16667"/>
              </a:avLst>
            </a:prstGeom>
            <a:solidFill>
              <a:srgbClr val="99FF66"/>
            </a:solidFill>
            <a:ln w="19050">
              <a:solidFill>
                <a:srgbClr val="FF99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6764" name="Text Box 44">
              <a:extLst>
                <a:ext uri="{FF2B5EF4-FFF2-40B4-BE49-F238E27FC236}">
                  <a16:creationId xmlns:a16="http://schemas.microsoft.com/office/drawing/2014/main" id="{EB8B3FAC-EFDA-4577-9CAB-4CECC7D9DFFE}"/>
                </a:ext>
              </a:extLst>
            </p:cNvPr>
            <p:cNvSpPr txBox="1">
              <a:spLocks noChangeArrowheads="1"/>
            </p:cNvSpPr>
            <p:nvPr/>
          </p:nvSpPr>
          <p:spPr bwMode="auto">
            <a:xfrm>
              <a:off x="384" y="1344"/>
              <a:ext cx="308"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饱和区</a:t>
              </a:r>
            </a:p>
          </p:txBody>
        </p:sp>
      </p:grpSp>
      <p:grpSp>
        <p:nvGrpSpPr>
          <p:cNvPr id="286940" name="Group 220">
            <a:extLst>
              <a:ext uri="{FF2B5EF4-FFF2-40B4-BE49-F238E27FC236}">
                <a16:creationId xmlns:a16="http://schemas.microsoft.com/office/drawing/2014/main" id="{E57E2ADD-4DBA-459E-BD69-12E04EA91262}"/>
              </a:ext>
            </a:extLst>
          </p:cNvPr>
          <p:cNvGrpSpPr>
            <a:grpSpLocks/>
          </p:cNvGrpSpPr>
          <p:nvPr/>
        </p:nvGrpSpPr>
        <p:grpSpPr bwMode="auto">
          <a:xfrm>
            <a:off x="609600" y="3276600"/>
            <a:ext cx="2971800" cy="1066800"/>
            <a:chOff x="384" y="2064"/>
            <a:chExt cx="1872" cy="672"/>
          </a:xfrm>
        </p:grpSpPr>
        <p:grpSp>
          <p:nvGrpSpPr>
            <p:cNvPr id="286937" name="Group 217">
              <a:extLst>
                <a:ext uri="{FF2B5EF4-FFF2-40B4-BE49-F238E27FC236}">
                  <a16:creationId xmlns:a16="http://schemas.microsoft.com/office/drawing/2014/main" id="{56350021-FE62-4F89-B8AB-C1FF145AD12D}"/>
                </a:ext>
              </a:extLst>
            </p:cNvPr>
            <p:cNvGrpSpPr>
              <a:grpSpLocks/>
            </p:cNvGrpSpPr>
            <p:nvPr/>
          </p:nvGrpSpPr>
          <p:grpSpPr bwMode="auto">
            <a:xfrm>
              <a:off x="864" y="2400"/>
              <a:ext cx="1392" cy="192"/>
              <a:chOff x="864" y="2400"/>
              <a:chExt cx="1392" cy="192"/>
            </a:xfrm>
          </p:grpSpPr>
          <p:sp>
            <p:nvSpPr>
              <p:cNvPr id="286748" name="Line 28">
                <a:extLst>
                  <a:ext uri="{FF2B5EF4-FFF2-40B4-BE49-F238E27FC236}">
                    <a16:creationId xmlns:a16="http://schemas.microsoft.com/office/drawing/2014/main" id="{7C9CFE83-BE3C-4089-BF14-D344528F6F38}"/>
                  </a:ext>
                </a:extLst>
              </p:cNvPr>
              <p:cNvSpPr>
                <a:spLocks noChangeShapeType="1"/>
              </p:cNvSpPr>
              <p:nvPr/>
            </p:nvSpPr>
            <p:spPr bwMode="auto">
              <a:xfrm flipH="1">
                <a:off x="864" y="2448"/>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49" name="Line 29">
                <a:extLst>
                  <a:ext uri="{FF2B5EF4-FFF2-40B4-BE49-F238E27FC236}">
                    <a16:creationId xmlns:a16="http://schemas.microsoft.com/office/drawing/2014/main" id="{54C0294D-CEF5-4D4D-9835-467E7E8E7C20}"/>
                  </a:ext>
                </a:extLst>
              </p:cNvPr>
              <p:cNvSpPr>
                <a:spLocks noChangeShapeType="1"/>
              </p:cNvSpPr>
              <p:nvPr/>
            </p:nvSpPr>
            <p:spPr bwMode="auto">
              <a:xfrm flipH="1">
                <a:off x="1008" y="2448"/>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50" name="Line 30">
                <a:extLst>
                  <a:ext uri="{FF2B5EF4-FFF2-40B4-BE49-F238E27FC236}">
                    <a16:creationId xmlns:a16="http://schemas.microsoft.com/office/drawing/2014/main" id="{DB79B1AC-C699-4511-AF79-58D52E8D4C3C}"/>
                  </a:ext>
                </a:extLst>
              </p:cNvPr>
              <p:cNvSpPr>
                <a:spLocks noChangeShapeType="1"/>
              </p:cNvSpPr>
              <p:nvPr/>
            </p:nvSpPr>
            <p:spPr bwMode="auto">
              <a:xfrm flipH="1">
                <a:off x="1200" y="2448"/>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51" name="Line 31">
                <a:extLst>
                  <a:ext uri="{FF2B5EF4-FFF2-40B4-BE49-F238E27FC236}">
                    <a16:creationId xmlns:a16="http://schemas.microsoft.com/office/drawing/2014/main" id="{83967A67-C7B9-4EFB-8781-3F62DB281E78}"/>
                  </a:ext>
                </a:extLst>
              </p:cNvPr>
              <p:cNvSpPr>
                <a:spLocks noChangeShapeType="1"/>
              </p:cNvSpPr>
              <p:nvPr/>
            </p:nvSpPr>
            <p:spPr bwMode="auto">
              <a:xfrm flipH="1">
                <a:off x="1344" y="2400"/>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52" name="Line 32">
                <a:extLst>
                  <a:ext uri="{FF2B5EF4-FFF2-40B4-BE49-F238E27FC236}">
                    <a16:creationId xmlns:a16="http://schemas.microsoft.com/office/drawing/2014/main" id="{D667E2B3-A5A9-4238-AABE-535893C07AC2}"/>
                  </a:ext>
                </a:extLst>
              </p:cNvPr>
              <p:cNvSpPr>
                <a:spLocks noChangeShapeType="1"/>
              </p:cNvSpPr>
              <p:nvPr/>
            </p:nvSpPr>
            <p:spPr bwMode="auto">
              <a:xfrm flipH="1">
                <a:off x="1488" y="2400"/>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53" name="Line 33">
                <a:extLst>
                  <a:ext uri="{FF2B5EF4-FFF2-40B4-BE49-F238E27FC236}">
                    <a16:creationId xmlns:a16="http://schemas.microsoft.com/office/drawing/2014/main" id="{4A96CBD5-9FDA-4BB8-ABB4-2C8A9D3D731B}"/>
                  </a:ext>
                </a:extLst>
              </p:cNvPr>
              <p:cNvSpPr>
                <a:spLocks noChangeShapeType="1"/>
              </p:cNvSpPr>
              <p:nvPr/>
            </p:nvSpPr>
            <p:spPr bwMode="auto">
              <a:xfrm flipH="1">
                <a:off x="1632" y="2400"/>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54" name="Line 34">
                <a:extLst>
                  <a:ext uri="{FF2B5EF4-FFF2-40B4-BE49-F238E27FC236}">
                    <a16:creationId xmlns:a16="http://schemas.microsoft.com/office/drawing/2014/main" id="{2DA65156-2D42-4559-9EBD-7B7153EF389B}"/>
                  </a:ext>
                </a:extLst>
              </p:cNvPr>
              <p:cNvSpPr>
                <a:spLocks noChangeShapeType="1"/>
              </p:cNvSpPr>
              <p:nvPr/>
            </p:nvSpPr>
            <p:spPr bwMode="auto">
              <a:xfrm flipH="1">
                <a:off x="1776" y="2400"/>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55" name="Line 35">
                <a:extLst>
                  <a:ext uri="{FF2B5EF4-FFF2-40B4-BE49-F238E27FC236}">
                    <a16:creationId xmlns:a16="http://schemas.microsoft.com/office/drawing/2014/main" id="{59179755-7D66-45D2-A7A3-070552CD81B2}"/>
                  </a:ext>
                </a:extLst>
              </p:cNvPr>
              <p:cNvSpPr>
                <a:spLocks noChangeShapeType="1"/>
              </p:cNvSpPr>
              <p:nvPr/>
            </p:nvSpPr>
            <p:spPr bwMode="auto">
              <a:xfrm flipH="1">
                <a:off x="1920" y="2400"/>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756" name="Line 36">
                <a:extLst>
                  <a:ext uri="{FF2B5EF4-FFF2-40B4-BE49-F238E27FC236}">
                    <a16:creationId xmlns:a16="http://schemas.microsoft.com/office/drawing/2014/main" id="{A9138FC8-B631-4792-9196-549FA2A2EBBD}"/>
                  </a:ext>
                </a:extLst>
              </p:cNvPr>
              <p:cNvSpPr>
                <a:spLocks noChangeShapeType="1"/>
              </p:cNvSpPr>
              <p:nvPr/>
            </p:nvSpPr>
            <p:spPr bwMode="auto">
              <a:xfrm flipH="1">
                <a:off x="2064" y="2400"/>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
          <p:nvSpPr>
            <p:cNvPr id="286936" name="AutoShape 216">
              <a:extLst>
                <a:ext uri="{FF2B5EF4-FFF2-40B4-BE49-F238E27FC236}">
                  <a16:creationId xmlns:a16="http://schemas.microsoft.com/office/drawing/2014/main" id="{C697D31A-7C9A-4A3C-A036-800E9FB79B21}"/>
                </a:ext>
              </a:extLst>
            </p:cNvPr>
            <p:cNvSpPr>
              <a:spLocks noChangeArrowheads="1"/>
            </p:cNvSpPr>
            <p:nvPr/>
          </p:nvSpPr>
          <p:spPr bwMode="auto">
            <a:xfrm>
              <a:off x="384" y="2064"/>
              <a:ext cx="288" cy="624"/>
            </a:xfrm>
            <a:prstGeom prst="wedgeRoundRectCallout">
              <a:avLst>
                <a:gd name="adj1" fmla="val 273958"/>
                <a:gd name="adj2" fmla="val 22597"/>
                <a:gd name="adj3" fmla="val 16667"/>
              </a:avLst>
            </a:prstGeom>
            <a:solidFill>
              <a:srgbClr val="FFCCFF"/>
            </a:solidFill>
            <a:ln w="19050">
              <a:solidFill>
                <a:srgbClr val="71FF7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6757" name="Text Box 37">
              <a:extLst>
                <a:ext uri="{FF2B5EF4-FFF2-40B4-BE49-F238E27FC236}">
                  <a16:creationId xmlns:a16="http://schemas.microsoft.com/office/drawing/2014/main" id="{3216B528-02A8-4EF7-A3E1-36450E761A5D}"/>
                </a:ext>
              </a:extLst>
            </p:cNvPr>
            <p:cNvSpPr txBox="1">
              <a:spLocks noChangeArrowheads="1"/>
            </p:cNvSpPr>
            <p:nvPr/>
          </p:nvSpPr>
          <p:spPr bwMode="auto">
            <a:xfrm>
              <a:off x="384" y="2112"/>
              <a:ext cx="308"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截止区</a:t>
              </a:r>
            </a:p>
          </p:txBody>
        </p:sp>
      </p:grpSp>
      <p:grpSp>
        <p:nvGrpSpPr>
          <p:cNvPr id="286997" name="Group 277">
            <a:extLst>
              <a:ext uri="{FF2B5EF4-FFF2-40B4-BE49-F238E27FC236}">
                <a16:creationId xmlns:a16="http://schemas.microsoft.com/office/drawing/2014/main" id="{6F299496-5FBC-4D92-995F-CCE883ECFB49}"/>
              </a:ext>
            </a:extLst>
          </p:cNvPr>
          <p:cNvGrpSpPr>
            <a:grpSpLocks/>
          </p:cNvGrpSpPr>
          <p:nvPr/>
        </p:nvGrpSpPr>
        <p:grpSpPr bwMode="auto">
          <a:xfrm>
            <a:off x="4572000" y="1196975"/>
            <a:ext cx="4038600" cy="2514600"/>
            <a:chOff x="2880" y="754"/>
            <a:chExt cx="2544" cy="1584"/>
          </a:xfrm>
        </p:grpSpPr>
        <p:grpSp>
          <p:nvGrpSpPr>
            <p:cNvPr id="286944" name="Group 224">
              <a:extLst>
                <a:ext uri="{FF2B5EF4-FFF2-40B4-BE49-F238E27FC236}">
                  <a16:creationId xmlns:a16="http://schemas.microsoft.com/office/drawing/2014/main" id="{715FC948-AB35-426C-9CEA-6E44C9F2B08A}"/>
                </a:ext>
              </a:extLst>
            </p:cNvPr>
            <p:cNvGrpSpPr>
              <a:grpSpLocks/>
            </p:cNvGrpSpPr>
            <p:nvPr/>
          </p:nvGrpSpPr>
          <p:grpSpPr bwMode="auto">
            <a:xfrm>
              <a:off x="2880" y="754"/>
              <a:ext cx="2544" cy="1584"/>
              <a:chOff x="576" y="1680"/>
              <a:chExt cx="2544" cy="1584"/>
            </a:xfrm>
          </p:grpSpPr>
          <p:sp>
            <p:nvSpPr>
              <p:cNvPr id="286945" name="Rectangle 225">
                <a:extLst>
                  <a:ext uri="{FF2B5EF4-FFF2-40B4-BE49-F238E27FC236}">
                    <a16:creationId xmlns:a16="http://schemas.microsoft.com/office/drawing/2014/main" id="{8A7FE692-D15A-4796-B22B-ED605A55D1B7}"/>
                  </a:ext>
                </a:extLst>
              </p:cNvPr>
              <p:cNvSpPr>
                <a:spLocks noChangeArrowheads="1"/>
              </p:cNvSpPr>
              <p:nvPr/>
            </p:nvSpPr>
            <p:spPr bwMode="auto">
              <a:xfrm>
                <a:off x="576" y="1680"/>
                <a:ext cx="2544" cy="1584"/>
              </a:xfrm>
              <a:prstGeom prst="rect">
                <a:avLst/>
              </a:prstGeom>
              <a:solidFill>
                <a:srgbClr val="99FF66"/>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46" name="Text Box 226">
                <a:extLst>
                  <a:ext uri="{FF2B5EF4-FFF2-40B4-BE49-F238E27FC236}">
                    <a16:creationId xmlns:a16="http://schemas.microsoft.com/office/drawing/2014/main" id="{FF219BC5-9046-40D3-A68D-0A7DE2668067}"/>
                  </a:ext>
                </a:extLst>
              </p:cNvPr>
              <p:cNvSpPr txBox="1">
                <a:spLocks noChangeArrowheads="1"/>
              </p:cNvSpPr>
              <p:nvPr/>
            </p:nvSpPr>
            <p:spPr bwMode="auto">
              <a:xfrm>
                <a:off x="1804" y="2418"/>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e</a:t>
                </a:r>
              </a:p>
            </p:txBody>
          </p:sp>
          <p:sp>
            <p:nvSpPr>
              <p:cNvPr id="286947" name="Text Box 227">
                <a:extLst>
                  <a:ext uri="{FF2B5EF4-FFF2-40B4-BE49-F238E27FC236}">
                    <a16:creationId xmlns:a16="http://schemas.microsoft.com/office/drawing/2014/main" id="{982DC5AC-4FDC-427B-A531-DC898909AFBB}"/>
                  </a:ext>
                </a:extLst>
              </p:cNvPr>
              <p:cNvSpPr txBox="1">
                <a:spLocks noChangeArrowheads="1"/>
              </p:cNvSpPr>
              <p:nvPr/>
            </p:nvSpPr>
            <p:spPr bwMode="auto">
              <a:xfrm>
                <a:off x="1440" y="2112"/>
                <a:ext cx="2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b</a:t>
                </a:r>
              </a:p>
            </p:txBody>
          </p:sp>
          <p:sp>
            <p:nvSpPr>
              <p:cNvPr id="286948" name="Text Box 228">
                <a:extLst>
                  <a:ext uri="{FF2B5EF4-FFF2-40B4-BE49-F238E27FC236}">
                    <a16:creationId xmlns:a16="http://schemas.microsoft.com/office/drawing/2014/main" id="{EE34632A-4CA5-4DF0-9FC2-6BEEF3742AF3}"/>
                  </a:ext>
                </a:extLst>
              </p:cNvPr>
              <p:cNvSpPr txBox="1">
                <a:spLocks noChangeArrowheads="1"/>
              </p:cNvSpPr>
              <p:nvPr/>
            </p:nvSpPr>
            <p:spPr bwMode="auto">
              <a:xfrm>
                <a:off x="1804" y="2023"/>
                <a:ext cx="2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c</a:t>
                </a:r>
              </a:p>
            </p:txBody>
          </p:sp>
          <p:sp>
            <p:nvSpPr>
              <p:cNvPr id="286949" name="Line 229">
                <a:extLst>
                  <a:ext uri="{FF2B5EF4-FFF2-40B4-BE49-F238E27FC236}">
                    <a16:creationId xmlns:a16="http://schemas.microsoft.com/office/drawing/2014/main" id="{9B740815-689B-4FBB-BC00-00D01FC20A0D}"/>
                  </a:ext>
                </a:extLst>
              </p:cNvPr>
              <p:cNvSpPr>
                <a:spLocks noChangeShapeType="1"/>
              </p:cNvSpPr>
              <p:nvPr/>
            </p:nvSpPr>
            <p:spPr bwMode="auto">
              <a:xfrm>
                <a:off x="1634" y="2242"/>
                <a:ext cx="0" cy="2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50" name="Line 230">
                <a:extLst>
                  <a:ext uri="{FF2B5EF4-FFF2-40B4-BE49-F238E27FC236}">
                    <a16:creationId xmlns:a16="http://schemas.microsoft.com/office/drawing/2014/main" id="{2FCD661A-5A95-4DCC-9C26-05D29A202FCE}"/>
                  </a:ext>
                </a:extLst>
              </p:cNvPr>
              <p:cNvSpPr>
                <a:spLocks noChangeShapeType="1"/>
              </p:cNvSpPr>
              <p:nvPr/>
            </p:nvSpPr>
            <p:spPr bwMode="auto">
              <a:xfrm flipV="1">
                <a:off x="1634" y="2199"/>
                <a:ext cx="170" cy="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51" name="Line 231">
                <a:extLst>
                  <a:ext uri="{FF2B5EF4-FFF2-40B4-BE49-F238E27FC236}">
                    <a16:creationId xmlns:a16="http://schemas.microsoft.com/office/drawing/2014/main" id="{7B54C367-6327-4D83-8531-5BB25DDC4A38}"/>
                  </a:ext>
                </a:extLst>
              </p:cNvPr>
              <p:cNvSpPr>
                <a:spLocks noChangeShapeType="1"/>
              </p:cNvSpPr>
              <p:nvPr/>
            </p:nvSpPr>
            <p:spPr bwMode="auto">
              <a:xfrm>
                <a:off x="1634" y="2374"/>
                <a:ext cx="170" cy="13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52" name="Line 232">
                <a:extLst>
                  <a:ext uri="{FF2B5EF4-FFF2-40B4-BE49-F238E27FC236}">
                    <a16:creationId xmlns:a16="http://schemas.microsoft.com/office/drawing/2014/main" id="{596BA755-B936-477B-9CAB-9C3FDAF2576B}"/>
                  </a:ext>
                </a:extLst>
              </p:cNvPr>
              <p:cNvSpPr>
                <a:spLocks noChangeShapeType="1"/>
              </p:cNvSpPr>
              <p:nvPr/>
            </p:nvSpPr>
            <p:spPr bwMode="auto">
              <a:xfrm flipH="1">
                <a:off x="827" y="2374"/>
                <a:ext cx="80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53" name="Line 233">
                <a:extLst>
                  <a:ext uri="{FF2B5EF4-FFF2-40B4-BE49-F238E27FC236}">
                    <a16:creationId xmlns:a16="http://schemas.microsoft.com/office/drawing/2014/main" id="{7DDED4E3-6D6D-42D0-BC13-D50AE8D0D808}"/>
                  </a:ext>
                </a:extLst>
              </p:cNvPr>
              <p:cNvSpPr>
                <a:spLocks noChangeShapeType="1"/>
              </p:cNvSpPr>
              <p:nvPr/>
            </p:nvSpPr>
            <p:spPr bwMode="auto">
              <a:xfrm>
                <a:off x="1804" y="2505"/>
                <a:ext cx="0" cy="61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54" name="Line 234">
                <a:extLst>
                  <a:ext uri="{FF2B5EF4-FFF2-40B4-BE49-F238E27FC236}">
                    <a16:creationId xmlns:a16="http://schemas.microsoft.com/office/drawing/2014/main" id="{8C8C0F2B-0936-4D66-88E7-EBA58D4DB107}"/>
                  </a:ext>
                </a:extLst>
              </p:cNvPr>
              <p:cNvSpPr>
                <a:spLocks noChangeShapeType="1"/>
              </p:cNvSpPr>
              <p:nvPr/>
            </p:nvSpPr>
            <p:spPr bwMode="auto">
              <a:xfrm>
                <a:off x="827" y="2988"/>
                <a:ext cx="178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55" name="Line 235">
                <a:extLst>
                  <a:ext uri="{FF2B5EF4-FFF2-40B4-BE49-F238E27FC236}">
                    <a16:creationId xmlns:a16="http://schemas.microsoft.com/office/drawing/2014/main" id="{67EC1693-BA19-4C37-A8EF-A97B38810ECF}"/>
                  </a:ext>
                </a:extLst>
              </p:cNvPr>
              <p:cNvSpPr>
                <a:spLocks noChangeShapeType="1"/>
              </p:cNvSpPr>
              <p:nvPr/>
            </p:nvSpPr>
            <p:spPr bwMode="auto">
              <a:xfrm>
                <a:off x="1720" y="3120"/>
                <a:ext cx="16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56" name="Line 236">
                <a:extLst>
                  <a:ext uri="{FF2B5EF4-FFF2-40B4-BE49-F238E27FC236}">
                    <a16:creationId xmlns:a16="http://schemas.microsoft.com/office/drawing/2014/main" id="{087BF2F3-B937-4736-ACE8-1C933A4D0CA1}"/>
                  </a:ext>
                </a:extLst>
              </p:cNvPr>
              <p:cNvSpPr>
                <a:spLocks noChangeShapeType="1"/>
              </p:cNvSpPr>
              <p:nvPr/>
            </p:nvSpPr>
            <p:spPr bwMode="auto">
              <a:xfrm>
                <a:off x="827" y="2374"/>
                <a:ext cx="0" cy="61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57" name="Line 237">
                <a:extLst>
                  <a:ext uri="{FF2B5EF4-FFF2-40B4-BE49-F238E27FC236}">
                    <a16:creationId xmlns:a16="http://schemas.microsoft.com/office/drawing/2014/main" id="{436B1D4F-C2BE-4FE3-8B89-EBCD36BD8269}"/>
                  </a:ext>
                </a:extLst>
              </p:cNvPr>
              <p:cNvSpPr>
                <a:spLocks noChangeShapeType="1"/>
              </p:cNvSpPr>
              <p:nvPr/>
            </p:nvSpPr>
            <p:spPr bwMode="auto">
              <a:xfrm>
                <a:off x="1804" y="1891"/>
                <a:ext cx="0" cy="30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58" name="Line 238">
                <a:extLst>
                  <a:ext uri="{FF2B5EF4-FFF2-40B4-BE49-F238E27FC236}">
                    <a16:creationId xmlns:a16="http://schemas.microsoft.com/office/drawing/2014/main" id="{AFB4E59D-7937-4EB2-BDA7-F8FCD30D39C6}"/>
                  </a:ext>
                </a:extLst>
              </p:cNvPr>
              <p:cNvSpPr>
                <a:spLocks noChangeShapeType="1"/>
              </p:cNvSpPr>
              <p:nvPr/>
            </p:nvSpPr>
            <p:spPr bwMode="auto">
              <a:xfrm>
                <a:off x="1804" y="1891"/>
                <a:ext cx="80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59" name="Line 239">
                <a:extLst>
                  <a:ext uri="{FF2B5EF4-FFF2-40B4-BE49-F238E27FC236}">
                    <a16:creationId xmlns:a16="http://schemas.microsoft.com/office/drawing/2014/main" id="{B40F0EBD-AB7C-4ED2-962E-121F6200B523}"/>
                  </a:ext>
                </a:extLst>
              </p:cNvPr>
              <p:cNvSpPr>
                <a:spLocks noChangeShapeType="1"/>
              </p:cNvSpPr>
              <p:nvPr/>
            </p:nvSpPr>
            <p:spPr bwMode="auto">
              <a:xfrm>
                <a:off x="2612" y="1891"/>
                <a:ext cx="0" cy="109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60" name="Oval 240">
                <a:extLst>
                  <a:ext uri="{FF2B5EF4-FFF2-40B4-BE49-F238E27FC236}">
                    <a16:creationId xmlns:a16="http://schemas.microsoft.com/office/drawing/2014/main" id="{96AD6D59-8ED4-4435-8973-D892D97CE5E7}"/>
                  </a:ext>
                </a:extLst>
              </p:cNvPr>
              <p:cNvSpPr>
                <a:spLocks noChangeArrowheads="1"/>
              </p:cNvSpPr>
              <p:nvPr/>
            </p:nvSpPr>
            <p:spPr bwMode="auto">
              <a:xfrm>
                <a:off x="742" y="2725"/>
                <a:ext cx="171" cy="17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61" name="Oval 241">
                <a:extLst>
                  <a:ext uri="{FF2B5EF4-FFF2-40B4-BE49-F238E27FC236}">
                    <a16:creationId xmlns:a16="http://schemas.microsoft.com/office/drawing/2014/main" id="{5C997AE5-AB26-43B6-9964-037DC8228DE0}"/>
                  </a:ext>
                </a:extLst>
              </p:cNvPr>
              <p:cNvSpPr>
                <a:spLocks noChangeArrowheads="1"/>
              </p:cNvSpPr>
              <p:nvPr/>
            </p:nvSpPr>
            <p:spPr bwMode="auto">
              <a:xfrm>
                <a:off x="2526" y="2374"/>
                <a:ext cx="171" cy="17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62" name="Rectangle 242">
                <a:extLst>
                  <a:ext uri="{FF2B5EF4-FFF2-40B4-BE49-F238E27FC236}">
                    <a16:creationId xmlns:a16="http://schemas.microsoft.com/office/drawing/2014/main" id="{2CD48FD9-3A2B-4CF4-B6D7-C6B9C5A650B0}"/>
                  </a:ext>
                </a:extLst>
              </p:cNvPr>
              <p:cNvSpPr>
                <a:spLocks noChangeArrowheads="1"/>
              </p:cNvSpPr>
              <p:nvPr/>
            </p:nvSpPr>
            <p:spPr bwMode="auto">
              <a:xfrm>
                <a:off x="785" y="2462"/>
                <a:ext cx="85" cy="17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63" name="Line 243">
                <a:extLst>
                  <a:ext uri="{FF2B5EF4-FFF2-40B4-BE49-F238E27FC236}">
                    <a16:creationId xmlns:a16="http://schemas.microsoft.com/office/drawing/2014/main" id="{AEEE143C-8D84-432A-ACCA-665B5DDDD97A}"/>
                  </a:ext>
                </a:extLst>
              </p:cNvPr>
              <p:cNvSpPr>
                <a:spLocks noChangeShapeType="1"/>
              </p:cNvSpPr>
              <p:nvPr/>
            </p:nvSpPr>
            <p:spPr bwMode="auto">
              <a:xfrm flipV="1">
                <a:off x="720" y="2442"/>
                <a:ext cx="249" cy="18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64" name="Line 244">
                <a:extLst>
                  <a:ext uri="{FF2B5EF4-FFF2-40B4-BE49-F238E27FC236}">
                    <a16:creationId xmlns:a16="http://schemas.microsoft.com/office/drawing/2014/main" id="{7D4161F7-6963-4FDC-B535-4598B8EA51C4}"/>
                  </a:ext>
                </a:extLst>
              </p:cNvPr>
              <p:cNvSpPr>
                <a:spLocks noChangeShapeType="1"/>
              </p:cNvSpPr>
              <p:nvPr/>
            </p:nvSpPr>
            <p:spPr bwMode="auto">
              <a:xfrm>
                <a:off x="947" y="2668"/>
                <a:ext cx="0" cy="2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65" name="Line 245">
                <a:extLst>
                  <a:ext uri="{FF2B5EF4-FFF2-40B4-BE49-F238E27FC236}">
                    <a16:creationId xmlns:a16="http://schemas.microsoft.com/office/drawing/2014/main" id="{1E621B37-5816-4ECF-AE1C-4FC22D3E2B66}"/>
                  </a:ext>
                </a:extLst>
              </p:cNvPr>
              <p:cNvSpPr>
                <a:spLocks noChangeShapeType="1"/>
              </p:cNvSpPr>
              <p:nvPr/>
            </p:nvSpPr>
            <p:spPr bwMode="auto">
              <a:xfrm>
                <a:off x="2760" y="2352"/>
                <a:ext cx="0" cy="30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66" name="Line 246">
                <a:extLst>
                  <a:ext uri="{FF2B5EF4-FFF2-40B4-BE49-F238E27FC236}">
                    <a16:creationId xmlns:a16="http://schemas.microsoft.com/office/drawing/2014/main" id="{A28E0354-782E-4CEA-95D5-B7C3BAB2E636}"/>
                  </a:ext>
                </a:extLst>
              </p:cNvPr>
              <p:cNvSpPr>
                <a:spLocks noChangeShapeType="1"/>
              </p:cNvSpPr>
              <p:nvPr/>
            </p:nvSpPr>
            <p:spPr bwMode="auto">
              <a:xfrm flipV="1">
                <a:off x="2526" y="2286"/>
                <a:ext cx="213" cy="30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67" name="Line 247">
                <a:extLst>
                  <a:ext uri="{FF2B5EF4-FFF2-40B4-BE49-F238E27FC236}">
                    <a16:creationId xmlns:a16="http://schemas.microsoft.com/office/drawing/2014/main" id="{C853D2D7-520A-4ADC-9EC9-27766AF64A5F}"/>
                  </a:ext>
                </a:extLst>
              </p:cNvPr>
              <p:cNvSpPr>
                <a:spLocks noChangeShapeType="1"/>
              </p:cNvSpPr>
              <p:nvPr/>
            </p:nvSpPr>
            <p:spPr bwMode="auto">
              <a:xfrm>
                <a:off x="827" y="2725"/>
                <a:ext cx="0" cy="1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68" name="Line 248">
                <a:extLst>
                  <a:ext uri="{FF2B5EF4-FFF2-40B4-BE49-F238E27FC236}">
                    <a16:creationId xmlns:a16="http://schemas.microsoft.com/office/drawing/2014/main" id="{3B321773-A26F-4B64-A4E6-3DBDB59629E6}"/>
                  </a:ext>
                </a:extLst>
              </p:cNvPr>
              <p:cNvSpPr>
                <a:spLocks noChangeShapeType="1"/>
              </p:cNvSpPr>
              <p:nvPr/>
            </p:nvSpPr>
            <p:spPr bwMode="auto">
              <a:xfrm>
                <a:off x="2612" y="2374"/>
                <a:ext cx="0" cy="1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69" name="Text Box 249">
                <a:extLst>
                  <a:ext uri="{FF2B5EF4-FFF2-40B4-BE49-F238E27FC236}">
                    <a16:creationId xmlns:a16="http://schemas.microsoft.com/office/drawing/2014/main" id="{E53535E5-4960-4731-97E3-E796025E2B89}"/>
                  </a:ext>
                </a:extLst>
              </p:cNvPr>
              <p:cNvSpPr txBox="1">
                <a:spLocks noChangeArrowheads="1"/>
              </p:cNvSpPr>
              <p:nvPr/>
            </p:nvSpPr>
            <p:spPr bwMode="auto">
              <a:xfrm>
                <a:off x="947" y="2668"/>
                <a:ext cx="39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en-US" altLang="zh-CN" sz="20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B</a:t>
                </a:r>
              </a:p>
            </p:txBody>
          </p:sp>
          <p:sp>
            <p:nvSpPr>
              <p:cNvPr id="286970" name="Rectangle 250">
                <a:extLst>
                  <a:ext uri="{FF2B5EF4-FFF2-40B4-BE49-F238E27FC236}">
                    <a16:creationId xmlns:a16="http://schemas.microsoft.com/office/drawing/2014/main" id="{EB3D4DB5-D517-4858-BC23-8F7C64C5AE08}"/>
                  </a:ext>
                </a:extLst>
              </p:cNvPr>
              <p:cNvSpPr>
                <a:spLocks noChangeArrowheads="1"/>
              </p:cNvSpPr>
              <p:nvPr/>
            </p:nvSpPr>
            <p:spPr bwMode="auto">
              <a:xfrm>
                <a:off x="2714" y="2352"/>
                <a:ext cx="3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en-US" altLang="zh-CN" sz="20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C</a:t>
                </a:r>
              </a:p>
            </p:txBody>
          </p:sp>
          <p:sp>
            <p:nvSpPr>
              <p:cNvPr id="286971" name="Rectangle 251">
                <a:extLst>
                  <a:ext uri="{FF2B5EF4-FFF2-40B4-BE49-F238E27FC236}">
                    <a16:creationId xmlns:a16="http://schemas.microsoft.com/office/drawing/2014/main" id="{DC4BEA11-2437-4E9B-90B6-AEAB7C276BED}"/>
                  </a:ext>
                </a:extLst>
              </p:cNvPr>
              <p:cNvSpPr>
                <a:spLocks noChangeArrowheads="1"/>
              </p:cNvSpPr>
              <p:nvPr/>
            </p:nvSpPr>
            <p:spPr bwMode="auto">
              <a:xfrm>
                <a:off x="930" y="2432"/>
                <a:ext cx="3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a:t>
                </a:r>
                <a:r>
                  <a:rPr kumimoji="1" lang="en-US" altLang="zh-CN" sz="20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B</a:t>
                </a:r>
              </a:p>
            </p:txBody>
          </p:sp>
          <p:sp>
            <p:nvSpPr>
              <p:cNvPr id="286972" name="Rectangle 252">
                <a:extLst>
                  <a:ext uri="{FF2B5EF4-FFF2-40B4-BE49-F238E27FC236}">
                    <a16:creationId xmlns:a16="http://schemas.microsoft.com/office/drawing/2014/main" id="{A06A6AE1-340E-4FD8-B4C7-19466A7BE1E1}"/>
                  </a:ext>
                </a:extLst>
              </p:cNvPr>
              <p:cNvSpPr>
                <a:spLocks noChangeArrowheads="1"/>
              </p:cNvSpPr>
              <p:nvPr/>
            </p:nvSpPr>
            <p:spPr bwMode="auto">
              <a:xfrm>
                <a:off x="2544" y="2016"/>
                <a:ext cx="96" cy="192"/>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73" name="Rectangle 253">
                <a:extLst>
                  <a:ext uri="{FF2B5EF4-FFF2-40B4-BE49-F238E27FC236}">
                    <a16:creationId xmlns:a16="http://schemas.microsoft.com/office/drawing/2014/main" id="{4A50A7FB-4096-4B2E-9007-1219E6C4CB65}"/>
                  </a:ext>
                </a:extLst>
              </p:cNvPr>
              <p:cNvSpPr>
                <a:spLocks noChangeArrowheads="1"/>
              </p:cNvSpPr>
              <p:nvPr/>
            </p:nvSpPr>
            <p:spPr bwMode="auto">
              <a:xfrm>
                <a:off x="2640" y="1968"/>
                <a:ext cx="3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R</a:t>
                </a:r>
                <a:r>
                  <a:rPr kumimoji="1" lang="en-US" altLang="zh-CN" sz="20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C</a:t>
                </a:r>
              </a:p>
            </p:txBody>
          </p:sp>
          <p:sp>
            <p:nvSpPr>
              <p:cNvPr id="286974" name="Text Box 254">
                <a:extLst>
                  <a:ext uri="{FF2B5EF4-FFF2-40B4-BE49-F238E27FC236}">
                    <a16:creationId xmlns:a16="http://schemas.microsoft.com/office/drawing/2014/main" id="{75B99468-14B2-45BD-9BE9-30B44A8F8123}"/>
                  </a:ext>
                </a:extLst>
              </p:cNvPr>
              <p:cNvSpPr txBox="1">
                <a:spLocks noChangeArrowheads="1"/>
              </p:cNvSpPr>
              <p:nvPr/>
            </p:nvSpPr>
            <p:spPr bwMode="auto">
              <a:xfrm>
                <a:off x="1728" y="2832"/>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grpSp>
          <p:nvGrpSpPr>
            <p:cNvPr id="286975" name="Group 255">
              <a:extLst>
                <a:ext uri="{FF2B5EF4-FFF2-40B4-BE49-F238E27FC236}">
                  <a16:creationId xmlns:a16="http://schemas.microsoft.com/office/drawing/2014/main" id="{5B0CF0B7-C118-47A9-8814-A151EFAF8A67}"/>
                </a:ext>
              </a:extLst>
            </p:cNvPr>
            <p:cNvGrpSpPr>
              <a:grpSpLocks/>
            </p:cNvGrpSpPr>
            <p:nvPr/>
          </p:nvGrpSpPr>
          <p:grpSpPr bwMode="auto">
            <a:xfrm>
              <a:off x="3370" y="1098"/>
              <a:ext cx="293" cy="482"/>
              <a:chOff x="1066" y="2024"/>
              <a:chExt cx="293" cy="482"/>
            </a:xfrm>
          </p:grpSpPr>
          <p:sp>
            <p:nvSpPr>
              <p:cNvPr id="286976" name="Oval 256">
                <a:extLst>
                  <a:ext uri="{FF2B5EF4-FFF2-40B4-BE49-F238E27FC236}">
                    <a16:creationId xmlns:a16="http://schemas.microsoft.com/office/drawing/2014/main" id="{0D3ECD1A-D66F-4E2C-9E3D-2CC9ABAA0C78}"/>
                  </a:ext>
                </a:extLst>
              </p:cNvPr>
              <p:cNvSpPr>
                <a:spLocks noChangeArrowheads="1"/>
              </p:cNvSpPr>
              <p:nvPr/>
            </p:nvSpPr>
            <p:spPr bwMode="auto">
              <a:xfrm>
                <a:off x="1104" y="2256"/>
                <a:ext cx="214" cy="210"/>
              </a:xfrm>
              <a:prstGeom prst="ellipse">
                <a:avLst/>
              </a:prstGeom>
              <a:solidFill>
                <a:srgbClr val="FF99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77" name="Text Box 257">
                <a:extLst>
                  <a:ext uri="{FF2B5EF4-FFF2-40B4-BE49-F238E27FC236}">
                    <a16:creationId xmlns:a16="http://schemas.microsoft.com/office/drawing/2014/main" id="{CCFA18EE-C0E2-44B2-A44F-45CE732A91CB}"/>
                  </a:ext>
                </a:extLst>
              </p:cNvPr>
              <p:cNvSpPr txBox="1">
                <a:spLocks noChangeArrowheads="1"/>
              </p:cNvSpPr>
              <p:nvPr/>
            </p:nvSpPr>
            <p:spPr bwMode="auto">
              <a:xfrm>
                <a:off x="1104" y="2256"/>
                <a:ext cx="2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A</a:t>
                </a:r>
              </a:p>
            </p:txBody>
          </p:sp>
          <p:sp>
            <p:nvSpPr>
              <p:cNvPr id="286978" name="Rectangle 258">
                <a:extLst>
                  <a:ext uri="{FF2B5EF4-FFF2-40B4-BE49-F238E27FC236}">
                    <a16:creationId xmlns:a16="http://schemas.microsoft.com/office/drawing/2014/main" id="{01A4D85B-1F7A-45BD-A7DB-34A35FCEE219}"/>
                  </a:ext>
                </a:extLst>
              </p:cNvPr>
              <p:cNvSpPr>
                <a:spLocks noChangeArrowheads="1"/>
              </p:cNvSpPr>
              <p:nvPr/>
            </p:nvSpPr>
            <p:spPr bwMode="auto">
              <a:xfrm>
                <a:off x="1066" y="2024"/>
                <a:ext cx="24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I</a:t>
                </a:r>
                <a:r>
                  <a:rPr kumimoji="1" lang="en-US" altLang="zh-CN" sz="20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B</a:t>
                </a:r>
              </a:p>
            </p:txBody>
          </p:sp>
        </p:grpSp>
        <p:grpSp>
          <p:nvGrpSpPr>
            <p:cNvPr id="286979" name="Group 259">
              <a:extLst>
                <a:ext uri="{FF2B5EF4-FFF2-40B4-BE49-F238E27FC236}">
                  <a16:creationId xmlns:a16="http://schemas.microsoft.com/office/drawing/2014/main" id="{FD1CC0D5-BEA9-4721-84F9-149BACEB1EC4}"/>
                </a:ext>
              </a:extLst>
            </p:cNvPr>
            <p:cNvGrpSpPr>
              <a:grpSpLocks/>
            </p:cNvGrpSpPr>
            <p:nvPr/>
          </p:nvGrpSpPr>
          <p:grpSpPr bwMode="auto">
            <a:xfrm>
              <a:off x="4458" y="826"/>
              <a:ext cx="296" cy="442"/>
              <a:chOff x="2256" y="1728"/>
              <a:chExt cx="296" cy="442"/>
            </a:xfrm>
          </p:grpSpPr>
          <p:sp>
            <p:nvSpPr>
              <p:cNvPr id="286980" name="Rectangle 260">
                <a:extLst>
                  <a:ext uri="{FF2B5EF4-FFF2-40B4-BE49-F238E27FC236}">
                    <a16:creationId xmlns:a16="http://schemas.microsoft.com/office/drawing/2014/main" id="{3EAE5996-B00D-41E2-BC1A-E51F3E4D2191}"/>
                  </a:ext>
                </a:extLst>
              </p:cNvPr>
              <p:cNvSpPr>
                <a:spLocks noChangeArrowheads="1"/>
              </p:cNvSpPr>
              <p:nvPr/>
            </p:nvSpPr>
            <p:spPr bwMode="auto">
              <a:xfrm>
                <a:off x="2256" y="1920"/>
                <a:ext cx="2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I</a:t>
                </a:r>
                <a:r>
                  <a:rPr kumimoji="1" lang="en-US" altLang="zh-CN" sz="20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C</a:t>
                </a:r>
              </a:p>
            </p:txBody>
          </p:sp>
          <p:sp>
            <p:nvSpPr>
              <p:cNvPr id="286981" name="Oval 261">
                <a:extLst>
                  <a:ext uri="{FF2B5EF4-FFF2-40B4-BE49-F238E27FC236}">
                    <a16:creationId xmlns:a16="http://schemas.microsoft.com/office/drawing/2014/main" id="{6B857B12-CCEE-4B9F-84C9-7DE10BCAD061}"/>
                  </a:ext>
                </a:extLst>
              </p:cNvPr>
              <p:cNvSpPr>
                <a:spLocks noChangeArrowheads="1"/>
              </p:cNvSpPr>
              <p:nvPr/>
            </p:nvSpPr>
            <p:spPr bwMode="auto">
              <a:xfrm>
                <a:off x="2304" y="1776"/>
                <a:ext cx="214" cy="210"/>
              </a:xfrm>
              <a:prstGeom prst="ellipse">
                <a:avLst/>
              </a:prstGeom>
              <a:solidFill>
                <a:srgbClr val="FF99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82" name="Text Box 262">
                <a:extLst>
                  <a:ext uri="{FF2B5EF4-FFF2-40B4-BE49-F238E27FC236}">
                    <a16:creationId xmlns:a16="http://schemas.microsoft.com/office/drawing/2014/main" id="{A9DF0E87-45EA-4B77-AD6E-1D916C909DB0}"/>
                  </a:ext>
                </a:extLst>
              </p:cNvPr>
              <p:cNvSpPr txBox="1">
                <a:spLocks noChangeArrowheads="1"/>
              </p:cNvSpPr>
              <p:nvPr/>
            </p:nvSpPr>
            <p:spPr bwMode="auto">
              <a:xfrm>
                <a:off x="2256" y="1728"/>
                <a:ext cx="2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A</a:t>
                </a:r>
              </a:p>
            </p:txBody>
          </p:sp>
        </p:grpSp>
        <p:grpSp>
          <p:nvGrpSpPr>
            <p:cNvPr id="286983" name="Group 263">
              <a:extLst>
                <a:ext uri="{FF2B5EF4-FFF2-40B4-BE49-F238E27FC236}">
                  <a16:creationId xmlns:a16="http://schemas.microsoft.com/office/drawing/2014/main" id="{4D119A36-A5E2-4F9D-A558-38C855452259}"/>
                </a:ext>
              </a:extLst>
            </p:cNvPr>
            <p:cNvGrpSpPr>
              <a:grpSpLocks/>
            </p:cNvGrpSpPr>
            <p:nvPr/>
          </p:nvGrpSpPr>
          <p:grpSpPr bwMode="auto">
            <a:xfrm>
              <a:off x="4186" y="826"/>
              <a:ext cx="520" cy="1392"/>
              <a:chOff x="2016" y="1728"/>
              <a:chExt cx="520" cy="1392"/>
            </a:xfrm>
          </p:grpSpPr>
          <p:sp>
            <p:nvSpPr>
              <p:cNvPr id="286984" name="Line 264">
                <a:extLst>
                  <a:ext uri="{FF2B5EF4-FFF2-40B4-BE49-F238E27FC236}">
                    <a16:creationId xmlns:a16="http://schemas.microsoft.com/office/drawing/2014/main" id="{9681BD5B-5D3E-4134-AFEB-B3424936E7A9}"/>
                  </a:ext>
                </a:extLst>
              </p:cNvPr>
              <p:cNvSpPr>
                <a:spLocks noChangeShapeType="1"/>
              </p:cNvSpPr>
              <p:nvPr/>
            </p:nvSpPr>
            <p:spPr bwMode="auto">
              <a:xfrm>
                <a:off x="2186" y="1891"/>
                <a:ext cx="0" cy="109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85" name="Rectangle 265">
                <a:extLst>
                  <a:ext uri="{FF2B5EF4-FFF2-40B4-BE49-F238E27FC236}">
                    <a16:creationId xmlns:a16="http://schemas.microsoft.com/office/drawing/2014/main" id="{88D9111C-3BAF-4E28-8F33-76CBF1B50264}"/>
                  </a:ext>
                </a:extLst>
              </p:cNvPr>
              <p:cNvSpPr>
                <a:spLocks noChangeArrowheads="1"/>
              </p:cNvSpPr>
              <p:nvPr/>
            </p:nvSpPr>
            <p:spPr bwMode="auto">
              <a:xfrm>
                <a:off x="2160" y="2496"/>
                <a:ext cx="3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U</a:t>
                </a:r>
                <a:r>
                  <a:rPr kumimoji="1" lang="en-US" altLang="zh-CN" sz="20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CE</a:t>
                </a:r>
              </a:p>
            </p:txBody>
          </p:sp>
          <p:sp>
            <p:nvSpPr>
              <p:cNvPr id="286986" name="Oval 266">
                <a:extLst>
                  <a:ext uri="{FF2B5EF4-FFF2-40B4-BE49-F238E27FC236}">
                    <a16:creationId xmlns:a16="http://schemas.microsoft.com/office/drawing/2014/main" id="{BFDB56DF-9282-430A-B4E4-BE1ED253FFC5}"/>
                  </a:ext>
                </a:extLst>
              </p:cNvPr>
              <p:cNvSpPr>
                <a:spLocks noChangeArrowheads="1"/>
              </p:cNvSpPr>
              <p:nvPr/>
            </p:nvSpPr>
            <p:spPr bwMode="auto">
              <a:xfrm>
                <a:off x="2064" y="2208"/>
                <a:ext cx="214" cy="210"/>
              </a:xfrm>
              <a:prstGeom prst="ellipse">
                <a:avLst/>
              </a:prstGeom>
              <a:solidFill>
                <a:srgbClr val="FFFF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87" name="Text Box 267">
                <a:extLst>
                  <a:ext uri="{FF2B5EF4-FFF2-40B4-BE49-F238E27FC236}">
                    <a16:creationId xmlns:a16="http://schemas.microsoft.com/office/drawing/2014/main" id="{DCDDBF4F-A59A-48E2-9880-5132FAAC7ECA}"/>
                  </a:ext>
                </a:extLst>
              </p:cNvPr>
              <p:cNvSpPr txBox="1">
                <a:spLocks noChangeArrowheads="1"/>
              </p:cNvSpPr>
              <p:nvPr/>
            </p:nvSpPr>
            <p:spPr bwMode="auto">
              <a:xfrm>
                <a:off x="2016" y="2208"/>
                <a:ext cx="2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V</a:t>
                </a:r>
              </a:p>
            </p:txBody>
          </p:sp>
          <p:sp>
            <p:nvSpPr>
              <p:cNvPr id="286988" name="Text Box 268">
                <a:extLst>
                  <a:ext uri="{FF2B5EF4-FFF2-40B4-BE49-F238E27FC236}">
                    <a16:creationId xmlns:a16="http://schemas.microsoft.com/office/drawing/2014/main" id="{761BF0B6-F846-46F3-9A45-9D14EE8E47F1}"/>
                  </a:ext>
                </a:extLst>
              </p:cNvPr>
              <p:cNvSpPr txBox="1">
                <a:spLocks noChangeArrowheads="1"/>
              </p:cNvSpPr>
              <p:nvPr/>
            </p:nvSpPr>
            <p:spPr bwMode="auto">
              <a:xfrm>
                <a:off x="2112" y="2832"/>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6989" name="Text Box 269">
                <a:extLst>
                  <a:ext uri="{FF2B5EF4-FFF2-40B4-BE49-F238E27FC236}">
                    <a16:creationId xmlns:a16="http://schemas.microsoft.com/office/drawing/2014/main" id="{3EDA0810-E004-4D07-B999-1CD58ED062B0}"/>
                  </a:ext>
                </a:extLst>
              </p:cNvPr>
              <p:cNvSpPr txBox="1">
                <a:spLocks noChangeArrowheads="1"/>
              </p:cNvSpPr>
              <p:nvPr/>
            </p:nvSpPr>
            <p:spPr bwMode="auto">
              <a:xfrm>
                <a:off x="2112" y="1728"/>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grpSp>
          <p:nvGrpSpPr>
            <p:cNvPr id="286990" name="Group 270">
              <a:extLst>
                <a:ext uri="{FF2B5EF4-FFF2-40B4-BE49-F238E27FC236}">
                  <a16:creationId xmlns:a16="http://schemas.microsoft.com/office/drawing/2014/main" id="{2786627A-850D-4616-A24D-E4F20F05D6F2}"/>
                </a:ext>
              </a:extLst>
            </p:cNvPr>
            <p:cNvGrpSpPr>
              <a:grpSpLocks/>
            </p:cNvGrpSpPr>
            <p:nvPr/>
          </p:nvGrpSpPr>
          <p:grpSpPr bwMode="auto">
            <a:xfrm>
              <a:off x="3642" y="1279"/>
              <a:ext cx="446" cy="912"/>
              <a:chOff x="1344" y="2208"/>
              <a:chExt cx="446" cy="912"/>
            </a:xfrm>
          </p:grpSpPr>
          <p:sp>
            <p:nvSpPr>
              <p:cNvPr id="286991" name="Line 271">
                <a:extLst>
                  <a:ext uri="{FF2B5EF4-FFF2-40B4-BE49-F238E27FC236}">
                    <a16:creationId xmlns:a16="http://schemas.microsoft.com/office/drawing/2014/main" id="{1B4E171E-B8C1-473B-8B1F-55BB3B90D9A4}"/>
                  </a:ext>
                </a:extLst>
              </p:cNvPr>
              <p:cNvSpPr>
                <a:spLocks noChangeShapeType="1"/>
              </p:cNvSpPr>
              <p:nvPr/>
            </p:nvSpPr>
            <p:spPr bwMode="auto">
              <a:xfrm>
                <a:off x="1464" y="2374"/>
                <a:ext cx="0" cy="61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92" name="Rectangle 272">
                <a:extLst>
                  <a:ext uri="{FF2B5EF4-FFF2-40B4-BE49-F238E27FC236}">
                    <a16:creationId xmlns:a16="http://schemas.microsoft.com/office/drawing/2014/main" id="{2AA4DE83-BBF6-42B7-8624-88DC184A93B9}"/>
                  </a:ext>
                </a:extLst>
              </p:cNvPr>
              <p:cNvSpPr>
                <a:spLocks noChangeArrowheads="1"/>
              </p:cNvSpPr>
              <p:nvPr/>
            </p:nvSpPr>
            <p:spPr bwMode="auto">
              <a:xfrm>
                <a:off x="1420" y="2725"/>
                <a:ext cx="3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U</a:t>
                </a:r>
                <a:r>
                  <a:rPr kumimoji="1" lang="en-US" altLang="zh-CN" sz="20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BE</a:t>
                </a:r>
              </a:p>
            </p:txBody>
          </p:sp>
          <p:sp>
            <p:nvSpPr>
              <p:cNvPr id="286993" name="Oval 273">
                <a:extLst>
                  <a:ext uri="{FF2B5EF4-FFF2-40B4-BE49-F238E27FC236}">
                    <a16:creationId xmlns:a16="http://schemas.microsoft.com/office/drawing/2014/main" id="{B04DB757-0EF8-4246-9CA8-B39B5F4235E1}"/>
                  </a:ext>
                </a:extLst>
              </p:cNvPr>
              <p:cNvSpPr>
                <a:spLocks noChangeArrowheads="1"/>
              </p:cNvSpPr>
              <p:nvPr/>
            </p:nvSpPr>
            <p:spPr bwMode="auto">
              <a:xfrm>
                <a:off x="1344" y="2496"/>
                <a:ext cx="214" cy="210"/>
              </a:xfrm>
              <a:prstGeom prst="ellipse">
                <a:avLst/>
              </a:prstGeom>
              <a:solidFill>
                <a:srgbClr val="FFFF66"/>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6994" name="Text Box 274">
                <a:extLst>
                  <a:ext uri="{FF2B5EF4-FFF2-40B4-BE49-F238E27FC236}">
                    <a16:creationId xmlns:a16="http://schemas.microsoft.com/office/drawing/2014/main" id="{54EDCE3B-45FE-4244-BAE9-97DD3E1FA0C0}"/>
                  </a:ext>
                </a:extLst>
              </p:cNvPr>
              <p:cNvSpPr txBox="1">
                <a:spLocks noChangeArrowheads="1"/>
              </p:cNvSpPr>
              <p:nvPr/>
            </p:nvSpPr>
            <p:spPr bwMode="auto">
              <a:xfrm>
                <a:off x="1344" y="2496"/>
                <a:ext cx="2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V</a:t>
                </a:r>
              </a:p>
            </p:txBody>
          </p:sp>
          <p:sp>
            <p:nvSpPr>
              <p:cNvPr id="286995" name="Text Box 275">
                <a:extLst>
                  <a:ext uri="{FF2B5EF4-FFF2-40B4-BE49-F238E27FC236}">
                    <a16:creationId xmlns:a16="http://schemas.microsoft.com/office/drawing/2014/main" id="{04542E18-5550-4A77-932A-E55C30FC39D3}"/>
                  </a:ext>
                </a:extLst>
              </p:cNvPr>
              <p:cNvSpPr txBox="1">
                <a:spLocks noChangeArrowheads="1"/>
              </p:cNvSpPr>
              <p:nvPr/>
            </p:nvSpPr>
            <p:spPr bwMode="auto">
              <a:xfrm>
                <a:off x="1392" y="2832"/>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6996" name="Text Box 276">
                <a:extLst>
                  <a:ext uri="{FF2B5EF4-FFF2-40B4-BE49-F238E27FC236}">
                    <a16:creationId xmlns:a16="http://schemas.microsoft.com/office/drawing/2014/main" id="{E3C29F49-7E03-496A-8B72-C5D27DC79AF0}"/>
                  </a:ext>
                </a:extLst>
              </p:cNvPr>
              <p:cNvSpPr txBox="1">
                <a:spLocks noChangeArrowheads="1"/>
              </p:cNvSpPr>
              <p:nvPr/>
            </p:nvSpPr>
            <p:spPr bwMode="auto">
              <a:xfrm>
                <a:off x="1392" y="2208"/>
                <a:ext cx="1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grpSp>
      <p:sp>
        <p:nvSpPr>
          <p:cNvPr id="2" name="文本框 1">
            <a:extLst>
              <a:ext uri="{FF2B5EF4-FFF2-40B4-BE49-F238E27FC236}">
                <a16:creationId xmlns:a16="http://schemas.microsoft.com/office/drawing/2014/main" id="{AAA657B1-2FFE-4164-A530-967F4E194ED5}"/>
              </a:ext>
            </a:extLst>
          </p:cNvPr>
          <p:cNvSpPr txBox="1"/>
          <p:nvPr/>
        </p:nvSpPr>
        <p:spPr>
          <a:xfrm>
            <a:off x="439413" y="386060"/>
            <a:ext cx="3760966" cy="461665"/>
          </a:xfrm>
          <a:prstGeom prst="rect">
            <a:avLst/>
          </a:prstGeom>
          <a:noFill/>
        </p:spPr>
        <p:txBody>
          <a:bodyPr wrap="none" rtlCol="0">
            <a:spAutoFit/>
          </a:bodyPr>
          <a:lstStyle/>
          <a:p>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、输出特性曲线（硅管）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86997"/>
                                        </p:tgtEl>
                                        <p:attrNameLst>
                                          <p:attrName>style.visibility</p:attrName>
                                        </p:attrNameLst>
                                      </p:cBhvr>
                                      <p:to>
                                        <p:strVal val="visible"/>
                                      </p:to>
                                    </p:set>
                                    <p:anim calcmode="lin" valueType="num">
                                      <p:cBhvr>
                                        <p:cTn id="7" dur="500" fill="hold"/>
                                        <p:tgtEl>
                                          <p:spTgt spid="286997"/>
                                        </p:tgtEl>
                                        <p:attrNameLst>
                                          <p:attrName>ppt_w</p:attrName>
                                        </p:attrNameLst>
                                      </p:cBhvr>
                                      <p:tavLst>
                                        <p:tav tm="0">
                                          <p:val>
                                            <p:fltVal val="0"/>
                                          </p:val>
                                        </p:tav>
                                        <p:tav tm="100000">
                                          <p:val>
                                            <p:strVal val="#ppt_w"/>
                                          </p:val>
                                        </p:tav>
                                      </p:tavLst>
                                    </p:anim>
                                    <p:anim calcmode="lin" valueType="num">
                                      <p:cBhvr>
                                        <p:cTn id="8" dur="500" fill="hold"/>
                                        <p:tgtEl>
                                          <p:spTgt spid="286997"/>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86825"/>
                                        </p:tgtEl>
                                        <p:attrNameLst>
                                          <p:attrName>style.visibility</p:attrName>
                                        </p:attrNameLst>
                                      </p:cBhvr>
                                      <p:to>
                                        <p:strVal val="visible"/>
                                      </p:to>
                                    </p:set>
                                    <p:animEffect transition="in" filter="wipe(left)">
                                      <p:cBhvr>
                                        <p:cTn id="13" dur="500"/>
                                        <p:tgtEl>
                                          <p:spTgt spid="28682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86726"/>
                                        </p:tgtEl>
                                        <p:attrNameLst>
                                          <p:attrName>style.visibility</p:attrName>
                                        </p:attrNameLst>
                                      </p:cBhvr>
                                      <p:to>
                                        <p:strVal val="visible"/>
                                      </p:to>
                                    </p:set>
                                    <p:animEffect transition="in" filter="wipe(left)">
                                      <p:cBhvr>
                                        <p:cTn id="18" dur="500"/>
                                        <p:tgtEl>
                                          <p:spTgt spid="28672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86731"/>
                                        </p:tgtEl>
                                        <p:attrNameLst>
                                          <p:attrName>style.visibility</p:attrName>
                                        </p:attrNameLst>
                                      </p:cBhvr>
                                      <p:to>
                                        <p:strVal val="visible"/>
                                      </p:to>
                                    </p:set>
                                    <p:animEffect transition="in" filter="wipe(left)">
                                      <p:cBhvr>
                                        <p:cTn id="23" dur="500"/>
                                        <p:tgtEl>
                                          <p:spTgt spid="28673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86734"/>
                                        </p:tgtEl>
                                        <p:attrNameLst>
                                          <p:attrName>style.visibility</p:attrName>
                                        </p:attrNameLst>
                                      </p:cBhvr>
                                      <p:to>
                                        <p:strVal val="visible"/>
                                      </p:to>
                                    </p:set>
                                    <p:animEffect transition="in" filter="wipe(left)">
                                      <p:cBhvr>
                                        <p:cTn id="28" dur="500"/>
                                        <p:tgtEl>
                                          <p:spTgt spid="28673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86737"/>
                                        </p:tgtEl>
                                        <p:attrNameLst>
                                          <p:attrName>style.visibility</p:attrName>
                                        </p:attrNameLst>
                                      </p:cBhvr>
                                      <p:to>
                                        <p:strVal val="visible"/>
                                      </p:to>
                                    </p:set>
                                    <p:animEffect transition="in" filter="wipe(left)">
                                      <p:cBhvr>
                                        <p:cTn id="33" dur="500"/>
                                        <p:tgtEl>
                                          <p:spTgt spid="28673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86740"/>
                                        </p:tgtEl>
                                        <p:attrNameLst>
                                          <p:attrName>style.visibility</p:attrName>
                                        </p:attrNameLst>
                                      </p:cBhvr>
                                      <p:to>
                                        <p:strVal val="visible"/>
                                      </p:to>
                                    </p:set>
                                    <p:animEffect transition="in" filter="wipe(left)">
                                      <p:cBhvr>
                                        <p:cTn id="38" dur="500"/>
                                        <p:tgtEl>
                                          <p:spTgt spid="28674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86743"/>
                                        </p:tgtEl>
                                        <p:attrNameLst>
                                          <p:attrName>style.visibility</p:attrName>
                                        </p:attrNameLst>
                                      </p:cBhvr>
                                      <p:to>
                                        <p:strVal val="visible"/>
                                      </p:to>
                                    </p:set>
                                    <p:animEffect transition="in" filter="wipe(left)">
                                      <p:cBhvr>
                                        <p:cTn id="43" dur="500"/>
                                        <p:tgtEl>
                                          <p:spTgt spid="28674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nodeType="clickEffect">
                                  <p:stCondLst>
                                    <p:cond delay="0"/>
                                  </p:stCondLst>
                                  <p:childTnLst>
                                    <p:set>
                                      <p:cBhvr>
                                        <p:cTn id="47" dur="1" fill="hold">
                                          <p:stCondLst>
                                            <p:cond delay="0"/>
                                          </p:stCondLst>
                                        </p:cTn>
                                        <p:tgtEl>
                                          <p:spTgt spid="286941"/>
                                        </p:tgtEl>
                                        <p:attrNameLst>
                                          <p:attrName>style.visibility</p:attrName>
                                        </p:attrNameLst>
                                      </p:cBhvr>
                                      <p:to>
                                        <p:strVal val="visible"/>
                                      </p:to>
                                    </p:set>
                                    <p:animEffect transition="in" filter="wipe(down)">
                                      <p:cBhvr>
                                        <p:cTn id="48" dur="500"/>
                                        <p:tgtEl>
                                          <p:spTgt spid="28694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86940"/>
                                        </p:tgtEl>
                                        <p:attrNameLst>
                                          <p:attrName>style.visibility</p:attrName>
                                        </p:attrNameLst>
                                      </p:cBhvr>
                                      <p:to>
                                        <p:strVal val="visible"/>
                                      </p:to>
                                    </p:set>
                                    <p:animEffect transition="in" filter="wipe(left)">
                                      <p:cBhvr>
                                        <p:cTn id="53" dur="500"/>
                                        <p:tgtEl>
                                          <p:spTgt spid="28694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nodeType="clickEffect">
                                  <p:stCondLst>
                                    <p:cond delay="0"/>
                                  </p:stCondLst>
                                  <p:childTnLst>
                                    <p:set>
                                      <p:cBhvr>
                                        <p:cTn id="57" dur="1" fill="hold">
                                          <p:stCondLst>
                                            <p:cond delay="0"/>
                                          </p:stCondLst>
                                        </p:cTn>
                                        <p:tgtEl>
                                          <p:spTgt spid="286939"/>
                                        </p:tgtEl>
                                        <p:attrNameLst>
                                          <p:attrName>style.visibility</p:attrName>
                                        </p:attrNameLst>
                                      </p:cBhvr>
                                      <p:to>
                                        <p:strVal val="visible"/>
                                      </p:to>
                                    </p:set>
                                    <p:animEffect transition="in" filter="wipe(right)">
                                      <p:cBhvr>
                                        <p:cTn id="58" dur="500"/>
                                        <p:tgtEl>
                                          <p:spTgt spid="28693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86725"/>
                                        </p:tgtEl>
                                        <p:attrNameLst>
                                          <p:attrName>style.visibility</p:attrName>
                                        </p:attrNameLst>
                                      </p:cBhvr>
                                      <p:to>
                                        <p:strVal val="visible"/>
                                      </p:to>
                                    </p:set>
                                    <p:animEffect transition="in" filter="wipe(left)">
                                      <p:cBhvr>
                                        <p:cTn id="63" dur="500"/>
                                        <p:tgtEl>
                                          <p:spTgt spid="28672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86807"/>
                                        </p:tgtEl>
                                        <p:attrNameLst>
                                          <p:attrName>style.visibility</p:attrName>
                                        </p:attrNameLst>
                                      </p:cBhvr>
                                      <p:to>
                                        <p:strVal val="visible"/>
                                      </p:to>
                                    </p:set>
                                    <p:animEffect transition="in" filter="wipe(left)">
                                      <p:cBhvr>
                                        <p:cTn id="68" dur="500"/>
                                        <p:tgtEl>
                                          <p:spTgt spid="28680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86722"/>
                                        </p:tgtEl>
                                        <p:attrNameLst>
                                          <p:attrName>style.visibility</p:attrName>
                                        </p:attrNameLst>
                                      </p:cBhvr>
                                      <p:to>
                                        <p:strVal val="visible"/>
                                      </p:to>
                                    </p:set>
                                    <p:anim calcmode="lin" valueType="num">
                                      <p:cBhvr additive="base">
                                        <p:cTn id="73" dur="500" fill="hold"/>
                                        <p:tgtEl>
                                          <p:spTgt spid="286722"/>
                                        </p:tgtEl>
                                        <p:attrNameLst>
                                          <p:attrName>ppt_x</p:attrName>
                                        </p:attrNameLst>
                                      </p:cBhvr>
                                      <p:tavLst>
                                        <p:tav tm="0">
                                          <p:val>
                                            <p:strVal val="0-#ppt_w/2"/>
                                          </p:val>
                                        </p:tav>
                                        <p:tav tm="100000">
                                          <p:val>
                                            <p:strVal val="#ppt_x"/>
                                          </p:val>
                                        </p:tav>
                                      </p:tavLst>
                                    </p:anim>
                                    <p:anim calcmode="lin" valueType="num">
                                      <p:cBhvr additive="base">
                                        <p:cTn id="74" dur="500" fill="hold"/>
                                        <p:tgtEl>
                                          <p:spTgt spid="286722"/>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286808"/>
                                        </p:tgtEl>
                                        <p:attrNameLst>
                                          <p:attrName>style.visibility</p:attrName>
                                        </p:attrNameLst>
                                      </p:cBhvr>
                                      <p:to>
                                        <p:strVal val="visible"/>
                                      </p:to>
                                    </p:set>
                                    <p:animEffect transition="in" filter="wipe(left)">
                                      <p:cBhvr>
                                        <p:cTn id="79" dur="500"/>
                                        <p:tgtEl>
                                          <p:spTgt spid="28680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86723"/>
                                        </p:tgtEl>
                                        <p:attrNameLst>
                                          <p:attrName>style.visibility</p:attrName>
                                        </p:attrNameLst>
                                      </p:cBhvr>
                                      <p:to>
                                        <p:strVal val="visible"/>
                                      </p:to>
                                    </p:set>
                                    <p:animEffect transition="in" filter="wipe(left)">
                                      <p:cBhvr>
                                        <p:cTn id="84" dur="500"/>
                                        <p:tgtEl>
                                          <p:spTgt spid="286723"/>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286827"/>
                                        </p:tgtEl>
                                        <p:attrNameLst>
                                          <p:attrName>style.visibility</p:attrName>
                                        </p:attrNameLst>
                                      </p:cBhvr>
                                      <p:to>
                                        <p:strVal val="visible"/>
                                      </p:to>
                                    </p:set>
                                    <p:animEffect transition="in" filter="wipe(left)">
                                      <p:cBhvr>
                                        <p:cTn id="89" dur="500"/>
                                        <p:tgtEl>
                                          <p:spTgt spid="286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2" grpId="0" autoUpdateAnimBg="0"/>
      <p:bldP spid="286723" grpId="0" autoUpdateAnimBg="0"/>
      <p:bldP spid="286725" grpId="0" autoUpdateAnimBg="0"/>
      <p:bldP spid="286807"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灯片编号占位符 5">
            <a:extLst>
              <a:ext uri="{FF2B5EF4-FFF2-40B4-BE49-F238E27FC236}">
                <a16:creationId xmlns:a16="http://schemas.microsoft.com/office/drawing/2014/main" id="{8FBC20DF-A784-4BFA-9456-73E768B270A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929E15-E893-4C42-AB49-1F596345252F}"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266827" name="Rectangle 139">
            <a:extLst>
              <a:ext uri="{FF2B5EF4-FFF2-40B4-BE49-F238E27FC236}">
                <a16:creationId xmlns:a16="http://schemas.microsoft.com/office/drawing/2014/main" id="{76DBFB69-420E-4B93-9BE8-3782B2E00896}"/>
              </a:ext>
            </a:extLst>
          </p:cNvPr>
          <p:cNvSpPr>
            <a:spLocks noChangeArrowheads="1"/>
          </p:cNvSpPr>
          <p:nvPr/>
        </p:nvSpPr>
        <p:spPr bwMode="auto">
          <a:xfrm>
            <a:off x="1331913" y="1844675"/>
            <a:ext cx="6769100" cy="4608513"/>
          </a:xfrm>
          <a:prstGeom prst="rect">
            <a:avLst/>
          </a:prstGeom>
          <a:solidFill>
            <a:srgbClr val="99FF99"/>
          </a:solidFill>
          <a:ln w="19050">
            <a:solidFill>
              <a:schemeClr val="hlink"/>
            </a:solidFill>
            <a:miter lim="800000"/>
            <a:headEnd/>
            <a:tailEnd/>
          </a:ln>
          <a:effectLst>
            <a:outerShdw dist="107763" dir="18900000" algn="ctr" rotWithShape="0">
              <a:schemeClr val="bg2">
                <a:alpha val="50000"/>
              </a:schemeClr>
            </a:outerShdw>
          </a:effec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691" name="Rectangle 3">
            <a:extLst>
              <a:ext uri="{FF2B5EF4-FFF2-40B4-BE49-F238E27FC236}">
                <a16:creationId xmlns:a16="http://schemas.microsoft.com/office/drawing/2014/main" id="{2C3E63B5-512A-4D0A-B373-366568C35B02}"/>
              </a:ext>
            </a:extLst>
          </p:cNvPr>
          <p:cNvSpPr>
            <a:spLocks noGrp="1" noChangeArrowheads="1"/>
          </p:cNvSpPr>
          <p:nvPr>
            <p:ph type="subTitle" idx="1"/>
          </p:nvPr>
        </p:nvSpPr>
        <p:spPr>
          <a:xfrm>
            <a:off x="685800" y="457200"/>
            <a:ext cx="8001000" cy="1295400"/>
          </a:xfrm>
        </p:spPr>
        <p:txBody>
          <a:bodyPr/>
          <a:lstStyle/>
          <a:p>
            <a:pPr algn="l"/>
            <a:r>
              <a:rPr lang="zh-CN" altLang="en-US" b="1">
                <a:solidFill>
                  <a:srgbClr val="FF0000"/>
                </a:solidFill>
                <a:latin typeface="宋体" panose="02010600030101010101" pitchFamily="2" charset="-122"/>
              </a:rPr>
              <a:t>例：</a:t>
            </a:r>
            <a:r>
              <a:rPr lang="zh-CN" altLang="en-US" b="1">
                <a:latin typeface="宋体" panose="02010600030101010101" pitchFamily="2" charset="-122"/>
              </a:rPr>
              <a:t>在某电路中有四只三极管，在线测得各引脚电压值如图，请判断三极管的</a:t>
            </a:r>
            <a:r>
              <a:rPr lang="zh-CN" altLang="en-US" b="1">
                <a:solidFill>
                  <a:schemeClr val="accent2"/>
                </a:solidFill>
                <a:latin typeface="宋体" panose="02010600030101010101" pitchFamily="2" charset="-122"/>
              </a:rPr>
              <a:t>好坏</a:t>
            </a:r>
            <a:r>
              <a:rPr lang="zh-CN" altLang="en-US" b="1">
                <a:latin typeface="宋体" panose="02010600030101010101" pitchFamily="2" charset="-122"/>
              </a:rPr>
              <a:t>。若未损坏，请说明</a:t>
            </a:r>
            <a:r>
              <a:rPr lang="en-US" altLang="zh-CN" b="1">
                <a:solidFill>
                  <a:schemeClr val="accent2"/>
                </a:solidFill>
                <a:latin typeface="宋体" panose="02010600030101010101" pitchFamily="2" charset="-122"/>
              </a:rPr>
              <a:t>e</a:t>
            </a:r>
            <a:r>
              <a:rPr lang="zh-CN" altLang="en-US" b="1">
                <a:solidFill>
                  <a:schemeClr val="accent2"/>
                </a:solidFill>
                <a:latin typeface="宋体" panose="02010600030101010101" pitchFamily="2" charset="-122"/>
              </a:rPr>
              <a:t>、</a:t>
            </a:r>
            <a:r>
              <a:rPr lang="en-US" altLang="zh-CN" b="1">
                <a:solidFill>
                  <a:schemeClr val="accent2"/>
                </a:solidFill>
                <a:latin typeface="宋体" panose="02010600030101010101" pitchFamily="2" charset="-122"/>
              </a:rPr>
              <a:t>b</a:t>
            </a:r>
            <a:r>
              <a:rPr lang="zh-CN" altLang="en-US" b="1">
                <a:solidFill>
                  <a:schemeClr val="accent2"/>
                </a:solidFill>
                <a:latin typeface="宋体" panose="02010600030101010101" pitchFamily="2" charset="-122"/>
              </a:rPr>
              <a:t>、</a:t>
            </a:r>
            <a:r>
              <a:rPr lang="en-US" altLang="zh-CN" b="1">
                <a:solidFill>
                  <a:schemeClr val="accent2"/>
                </a:solidFill>
                <a:latin typeface="宋体" panose="02010600030101010101" pitchFamily="2" charset="-122"/>
              </a:rPr>
              <a:t>c</a:t>
            </a:r>
            <a:r>
              <a:rPr lang="en-US" altLang="zh-CN" b="1">
                <a:latin typeface="宋体" panose="02010600030101010101" pitchFamily="2" charset="-122"/>
              </a:rPr>
              <a:t>,</a:t>
            </a:r>
            <a:r>
              <a:rPr lang="zh-CN" altLang="en-US" b="1">
                <a:latin typeface="宋体" panose="02010600030101010101" pitchFamily="2" charset="-122"/>
              </a:rPr>
              <a:t>并分别说明是</a:t>
            </a:r>
            <a:r>
              <a:rPr lang="zh-CN" altLang="en-US" b="1">
                <a:solidFill>
                  <a:schemeClr val="accent2"/>
                </a:solidFill>
                <a:latin typeface="宋体" panose="02010600030101010101" pitchFamily="2" charset="-122"/>
              </a:rPr>
              <a:t>硅管</a:t>
            </a:r>
            <a:r>
              <a:rPr lang="zh-CN" altLang="en-US" b="1">
                <a:latin typeface="宋体" panose="02010600030101010101" pitchFamily="2" charset="-122"/>
              </a:rPr>
              <a:t>还是</a:t>
            </a:r>
            <a:r>
              <a:rPr lang="zh-CN" altLang="en-US" b="1">
                <a:solidFill>
                  <a:schemeClr val="accent2"/>
                </a:solidFill>
                <a:latin typeface="宋体" panose="02010600030101010101" pitchFamily="2" charset="-122"/>
              </a:rPr>
              <a:t>锗管</a:t>
            </a:r>
            <a:r>
              <a:rPr lang="zh-CN" altLang="en-US" b="1">
                <a:latin typeface="宋体" panose="02010600030101010101" pitchFamily="2" charset="-122"/>
              </a:rPr>
              <a:t>。</a:t>
            </a:r>
          </a:p>
        </p:txBody>
      </p:sp>
      <p:grpSp>
        <p:nvGrpSpPr>
          <p:cNvPr id="1266778" name="Group 90">
            <a:extLst>
              <a:ext uri="{FF2B5EF4-FFF2-40B4-BE49-F238E27FC236}">
                <a16:creationId xmlns:a16="http://schemas.microsoft.com/office/drawing/2014/main" id="{CBCFC3EF-70E2-465F-9117-5432C9D91968}"/>
              </a:ext>
            </a:extLst>
          </p:cNvPr>
          <p:cNvGrpSpPr>
            <a:grpSpLocks/>
          </p:cNvGrpSpPr>
          <p:nvPr/>
        </p:nvGrpSpPr>
        <p:grpSpPr bwMode="auto">
          <a:xfrm>
            <a:off x="1903413" y="1968500"/>
            <a:ext cx="2286000" cy="1752600"/>
            <a:chOff x="2112" y="1152"/>
            <a:chExt cx="1440" cy="1104"/>
          </a:xfrm>
        </p:grpSpPr>
        <p:sp>
          <p:nvSpPr>
            <p:cNvPr id="1266708" name="Oval 20">
              <a:extLst>
                <a:ext uri="{FF2B5EF4-FFF2-40B4-BE49-F238E27FC236}">
                  <a16:creationId xmlns:a16="http://schemas.microsoft.com/office/drawing/2014/main" id="{7FEDFD58-B2DC-4151-8604-9A833F6C8D61}"/>
                </a:ext>
              </a:extLst>
            </p:cNvPr>
            <p:cNvSpPr>
              <a:spLocks noChangeArrowheads="1"/>
            </p:cNvSpPr>
            <p:nvPr/>
          </p:nvSpPr>
          <p:spPr bwMode="auto">
            <a:xfrm>
              <a:off x="2688" y="1632"/>
              <a:ext cx="288" cy="288"/>
            </a:xfrm>
            <a:prstGeom prst="ellipse">
              <a:avLst/>
            </a:prstGeom>
            <a:solidFill>
              <a:srgbClr val="FFC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09" name="Line 21">
              <a:extLst>
                <a:ext uri="{FF2B5EF4-FFF2-40B4-BE49-F238E27FC236}">
                  <a16:creationId xmlns:a16="http://schemas.microsoft.com/office/drawing/2014/main" id="{F392B04B-7A1C-44B3-9CEA-86B94A4AB85D}"/>
                </a:ext>
              </a:extLst>
            </p:cNvPr>
            <p:cNvSpPr>
              <a:spLocks noChangeShapeType="1"/>
            </p:cNvSpPr>
            <p:nvPr/>
          </p:nvSpPr>
          <p:spPr bwMode="auto">
            <a:xfrm flipV="1">
              <a:off x="2832" y="1440"/>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10" name="Line 22">
              <a:extLst>
                <a:ext uri="{FF2B5EF4-FFF2-40B4-BE49-F238E27FC236}">
                  <a16:creationId xmlns:a16="http://schemas.microsoft.com/office/drawing/2014/main" id="{0F8BAFE8-A59D-4B55-B23A-5108D29C2691}"/>
                </a:ext>
              </a:extLst>
            </p:cNvPr>
            <p:cNvSpPr>
              <a:spLocks noChangeShapeType="1"/>
            </p:cNvSpPr>
            <p:nvPr/>
          </p:nvSpPr>
          <p:spPr bwMode="auto">
            <a:xfrm flipH="1">
              <a:off x="2544" y="1824"/>
              <a:ext cx="144"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11" name="Line 23">
              <a:extLst>
                <a:ext uri="{FF2B5EF4-FFF2-40B4-BE49-F238E27FC236}">
                  <a16:creationId xmlns:a16="http://schemas.microsoft.com/office/drawing/2014/main" id="{CC0F51E2-78CE-443B-8642-4709EF169350}"/>
                </a:ext>
              </a:extLst>
            </p:cNvPr>
            <p:cNvSpPr>
              <a:spLocks noChangeShapeType="1"/>
            </p:cNvSpPr>
            <p:nvPr/>
          </p:nvSpPr>
          <p:spPr bwMode="auto">
            <a:xfrm>
              <a:off x="2976" y="1824"/>
              <a:ext cx="144"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12" name="Oval 24">
              <a:extLst>
                <a:ext uri="{FF2B5EF4-FFF2-40B4-BE49-F238E27FC236}">
                  <a16:creationId xmlns:a16="http://schemas.microsoft.com/office/drawing/2014/main" id="{A209ABF9-49FC-4E64-8D77-8B7A561BDCB5}"/>
                </a:ext>
              </a:extLst>
            </p:cNvPr>
            <p:cNvSpPr>
              <a:spLocks noChangeArrowheads="1"/>
            </p:cNvSpPr>
            <p:nvPr/>
          </p:nvSpPr>
          <p:spPr bwMode="auto">
            <a:xfrm>
              <a:off x="2496" y="1872"/>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13" name="Oval 25">
              <a:extLst>
                <a:ext uri="{FF2B5EF4-FFF2-40B4-BE49-F238E27FC236}">
                  <a16:creationId xmlns:a16="http://schemas.microsoft.com/office/drawing/2014/main" id="{48D8BFB5-8102-41F0-B07B-54F1C0C20390}"/>
                </a:ext>
              </a:extLst>
            </p:cNvPr>
            <p:cNvSpPr>
              <a:spLocks noChangeArrowheads="1"/>
            </p:cNvSpPr>
            <p:nvPr/>
          </p:nvSpPr>
          <p:spPr bwMode="auto">
            <a:xfrm>
              <a:off x="3072" y="1872"/>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14" name="Oval 26">
              <a:extLst>
                <a:ext uri="{FF2B5EF4-FFF2-40B4-BE49-F238E27FC236}">
                  <a16:creationId xmlns:a16="http://schemas.microsoft.com/office/drawing/2014/main" id="{67511AAF-9FB4-4E84-983D-5ABB7B9875A5}"/>
                </a:ext>
              </a:extLst>
            </p:cNvPr>
            <p:cNvSpPr>
              <a:spLocks noChangeArrowheads="1"/>
            </p:cNvSpPr>
            <p:nvPr/>
          </p:nvSpPr>
          <p:spPr bwMode="auto">
            <a:xfrm>
              <a:off x="2784" y="1392"/>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15" name="Text Box 27">
              <a:extLst>
                <a:ext uri="{FF2B5EF4-FFF2-40B4-BE49-F238E27FC236}">
                  <a16:creationId xmlns:a16="http://schemas.microsoft.com/office/drawing/2014/main" id="{2809E8C3-2D7B-4BEA-80C5-37160DD43204}"/>
                </a:ext>
              </a:extLst>
            </p:cNvPr>
            <p:cNvSpPr txBox="1">
              <a:spLocks noChangeArrowheads="1"/>
            </p:cNvSpPr>
            <p:nvPr/>
          </p:nvSpPr>
          <p:spPr bwMode="auto">
            <a:xfrm>
              <a:off x="2112" y="172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16" name="Text Box 28">
              <a:extLst>
                <a:ext uri="{FF2B5EF4-FFF2-40B4-BE49-F238E27FC236}">
                  <a16:creationId xmlns:a16="http://schemas.microsoft.com/office/drawing/2014/main" id="{30D6859E-AB0A-416A-B97A-57A1BEDDA47D}"/>
                </a:ext>
              </a:extLst>
            </p:cNvPr>
            <p:cNvSpPr txBox="1">
              <a:spLocks noChangeArrowheads="1"/>
            </p:cNvSpPr>
            <p:nvPr/>
          </p:nvSpPr>
          <p:spPr bwMode="auto">
            <a:xfrm>
              <a:off x="2880" y="124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17" name="Text Box 29">
              <a:extLst>
                <a:ext uri="{FF2B5EF4-FFF2-40B4-BE49-F238E27FC236}">
                  <a16:creationId xmlns:a16="http://schemas.microsoft.com/office/drawing/2014/main" id="{0E9CDABE-00C6-4F4D-B78E-60FB7F4A530B}"/>
                </a:ext>
              </a:extLst>
            </p:cNvPr>
            <p:cNvSpPr txBox="1">
              <a:spLocks noChangeArrowheads="1"/>
            </p:cNvSpPr>
            <p:nvPr/>
          </p:nvSpPr>
          <p:spPr bwMode="auto">
            <a:xfrm>
              <a:off x="3120" y="172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18" name="Text Box 30">
              <a:extLst>
                <a:ext uri="{FF2B5EF4-FFF2-40B4-BE49-F238E27FC236}">
                  <a16:creationId xmlns:a16="http://schemas.microsoft.com/office/drawing/2014/main" id="{B8A3AAD1-AD3B-4DC5-A1E4-662939B8EF53}"/>
                </a:ext>
              </a:extLst>
            </p:cNvPr>
            <p:cNvSpPr txBox="1">
              <a:spLocks noChangeArrowheads="1"/>
            </p:cNvSpPr>
            <p:nvPr/>
          </p:nvSpPr>
          <p:spPr bwMode="auto">
            <a:xfrm>
              <a:off x="2448" y="115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12V</a:t>
              </a:r>
            </a:p>
          </p:txBody>
        </p:sp>
        <p:sp>
          <p:nvSpPr>
            <p:cNvPr id="1266719" name="Text Box 31">
              <a:extLst>
                <a:ext uri="{FF2B5EF4-FFF2-40B4-BE49-F238E27FC236}">
                  <a16:creationId xmlns:a16="http://schemas.microsoft.com/office/drawing/2014/main" id="{7B53E9F3-802E-4D93-8304-DABE0B36569A}"/>
                </a:ext>
              </a:extLst>
            </p:cNvPr>
            <p:cNvSpPr txBox="1">
              <a:spLocks noChangeArrowheads="1"/>
            </p:cNvSpPr>
            <p:nvPr/>
          </p:nvSpPr>
          <p:spPr bwMode="auto">
            <a:xfrm>
              <a:off x="2832" y="1968"/>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3V</a:t>
              </a:r>
            </a:p>
          </p:txBody>
        </p:sp>
        <p:sp>
          <p:nvSpPr>
            <p:cNvPr id="1266720" name="Text Box 32">
              <a:extLst>
                <a:ext uri="{FF2B5EF4-FFF2-40B4-BE49-F238E27FC236}">
                  <a16:creationId xmlns:a16="http://schemas.microsoft.com/office/drawing/2014/main" id="{42923BAD-3118-4804-8EDD-E79960CF8BFE}"/>
                </a:ext>
              </a:extLst>
            </p:cNvPr>
            <p:cNvSpPr txBox="1">
              <a:spLocks noChangeArrowheads="1"/>
            </p:cNvSpPr>
            <p:nvPr/>
          </p:nvSpPr>
          <p:spPr bwMode="auto">
            <a:xfrm>
              <a:off x="2208" y="1968"/>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3.6V</a:t>
              </a:r>
            </a:p>
          </p:txBody>
        </p:sp>
      </p:grpSp>
      <p:grpSp>
        <p:nvGrpSpPr>
          <p:cNvPr id="1266775" name="Group 87">
            <a:extLst>
              <a:ext uri="{FF2B5EF4-FFF2-40B4-BE49-F238E27FC236}">
                <a16:creationId xmlns:a16="http://schemas.microsoft.com/office/drawing/2014/main" id="{59993EB4-250E-4DEC-80B5-E0153A5B1CAD}"/>
              </a:ext>
            </a:extLst>
          </p:cNvPr>
          <p:cNvGrpSpPr>
            <a:grpSpLocks/>
          </p:cNvGrpSpPr>
          <p:nvPr/>
        </p:nvGrpSpPr>
        <p:grpSpPr bwMode="auto">
          <a:xfrm>
            <a:off x="4906963" y="1976438"/>
            <a:ext cx="2438400" cy="1752600"/>
            <a:chOff x="3600" y="1296"/>
            <a:chExt cx="1536" cy="1104"/>
          </a:xfrm>
        </p:grpSpPr>
        <p:sp>
          <p:nvSpPr>
            <p:cNvPr id="1266721" name="Oval 33">
              <a:extLst>
                <a:ext uri="{FF2B5EF4-FFF2-40B4-BE49-F238E27FC236}">
                  <a16:creationId xmlns:a16="http://schemas.microsoft.com/office/drawing/2014/main" id="{405FE485-B648-4C3B-880F-B0F26203C05C}"/>
                </a:ext>
              </a:extLst>
            </p:cNvPr>
            <p:cNvSpPr>
              <a:spLocks noChangeArrowheads="1"/>
            </p:cNvSpPr>
            <p:nvPr/>
          </p:nvSpPr>
          <p:spPr bwMode="auto">
            <a:xfrm>
              <a:off x="4272" y="1776"/>
              <a:ext cx="288" cy="288"/>
            </a:xfrm>
            <a:prstGeom prst="ellipse">
              <a:avLst/>
            </a:prstGeom>
            <a:solidFill>
              <a:srgbClr val="FFC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22" name="Line 34">
              <a:extLst>
                <a:ext uri="{FF2B5EF4-FFF2-40B4-BE49-F238E27FC236}">
                  <a16:creationId xmlns:a16="http://schemas.microsoft.com/office/drawing/2014/main" id="{DE3A39EE-4F09-4095-8D8E-28AB7948DE40}"/>
                </a:ext>
              </a:extLst>
            </p:cNvPr>
            <p:cNvSpPr>
              <a:spLocks noChangeShapeType="1"/>
            </p:cNvSpPr>
            <p:nvPr/>
          </p:nvSpPr>
          <p:spPr bwMode="auto">
            <a:xfrm flipV="1">
              <a:off x="4416" y="1584"/>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23" name="Line 35">
              <a:extLst>
                <a:ext uri="{FF2B5EF4-FFF2-40B4-BE49-F238E27FC236}">
                  <a16:creationId xmlns:a16="http://schemas.microsoft.com/office/drawing/2014/main" id="{0A560666-8BC8-4C90-8FE4-45F378616F5C}"/>
                </a:ext>
              </a:extLst>
            </p:cNvPr>
            <p:cNvSpPr>
              <a:spLocks noChangeShapeType="1"/>
            </p:cNvSpPr>
            <p:nvPr/>
          </p:nvSpPr>
          <p:spPr bwMode="auto">
            <a:xfrm flipH="1">
              <a:off x="4128" y="1968"/>
              <a:ext cx="144"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24" name="Line 36">
              <a:extLst>
                <a:ext uri="{FF2B5EF4-FFF2-40B4-BE49-F238E27FC236}">
                  <a16:creationId xmlns:a16="http://schemas.microsoft.com/office/drawing/2014/main" id="{3B3E3CDD-14A8-4758-95CC-79A255DFFA2F}"/>
                </a:ext>
              </a:extLst>
            </p:cNvPr>
            <p:cNvSpPr>
              <a:spLocks noChangeShapeType="1"/>
            </p:cNvSpPr>
            <p:nvPr/>
          </p:nvSpPr>
          <p:spPr bwMode="auto">
            <a:xfrm>
              <a:off x="4560" y="1968"/>
              <a:ext cx="144"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25" name="Oval 37">
              <a:extLst>
                <a:ext uri="{FF2B5EF4-FFF2-40B4-BE49-F238E27FC236}">
                  <a16:creationId xmlns:a16="http://schemas.microsoft.com/office/drawing/2014/main" id="{EDC1383E-ED5A-44F2-AFB4-DBD98D61D697}"/>
                </a:ext>
              </a:extLst>
            </p:cNvPr>
            <p:cNvSpPr>
              <a:spLocks noChangeArrowheads="1"/>
            </p:cNvSpPr>
            <p:nvPr/>
          </p:nvSpPr>
          <p:spPr bwMode="auto">
            <a:xfrm>
              <a:off x="4080" y="2016"/>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26" name="Oval 38">
              <a:extLst>
                <a:ext uri="{FF2B5EF4-FFF2-40B4-BE49-F238E27FC236}">
                  <a16:creationId xmlns:a16="http://schemas.microsoft.com/office/drawing/2014/main" id="{9DA720BD-4E2D-470B-A8F6-6726C40CE6F7}"/>
                </a:ext>
              </a:extLst>
            </p:cNvPr>
            <p:cNvSpPr>
              <a:spLocks noChangeArrowheads="1"/>
            </p:cNvSpPr>
            <p:nvPr/>
          </p:nvSpPr>
          <p:spPr bwMode="auto">
            <a:xfrm>
              <a:off x="4656" y="2016"/>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27" name="Oval 39">
              <a:extLst>
                <a:ext uri="{FF2B5EF4-FFF2-40B4-BE49-F238E27FC236}">
                  <a16:creationId xmlns:a16="http://schemas.microsoft.com/office/drawing/2014/main" id="{6AA6726A-492D-441E-8923-CDEA80F33DBF}"/>
                </a:ext>
              </a:extLst>
            </p:cNvPr>
            <p:cNvSpPr>
              <a:spLocks noChangeArrowheads="1"/>
            </p:cNvSpPr>
            <p:nvPr/>
          </p:nvSpPr>
          <p:spPr bwMode="auto">
            <a:xfrm>
              <a:off x="4368" y="1536"/>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28" name="Text Box 40">
              <a:extLst>
                <a:ext uri="{FF2B5EF4-FFF2-40B4-BE49-F238E27FC236}">
                  <a16:creationId xmlns:a16="http://schemas.microsoft.com/office/drawing/2014/main" id="{49ED0870-AE96-4489-B0AA-B169F70990E6}"/>
                </a:ext>
              </a:extLst>
            </p:cNvPr>
            <p:cNvSpPr txBox="1">
              <a:spLocks noChangeArrowheads="1"/>
            </p:cNvSpPr>
            <p:nvPr/>
          </p:nvSpPr>
          <p:spPr bwMode="auto">
            <a:xfrm>
              <a:off x="3696" y="187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29" name="Text Box 41">
              <a:extLst>
                <a:ext uri="{FF2B5EF4-FFF2-40B4-BE49-F238E27FC236}">
                  <a16:creationId xmlns:a16="http://schemas.microsoft.com/office/drawing/2014/main" id="{C85258AC-9A86-4174-AE8F-9CE8155C383C}"/>
                </a:ext>
              </a:extLst>
            </p:cNvPr>
            <p:cNvSpPr txBox="1">
              <a:spLocks noChangeArrowheads="1"/>
            </p:cNvSpPr>
            <p:nvPr/>
          </p:nvSpPr>
          <p:spPr bwMode="auto">
            <a:xfrm>
              <a:off x="4464" y="139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30" name="Text Box 42">
              <a:extLst>
                <a:ext uri="{FF2B5EF4-FFF2-40B4-BE49-F238E27FC236}">
                  <a16:creationId xmlns:a16="http://schemas.microsoft.com/office/drawing/2014/main" id="{73399863-75F9-4FD3-9A8E-D60FFB76E466}"/>
                </a:ext>
              </a:extLst>
            </p:cNvPr>
            <p:cNvSpPr txBox="1">
              <a:spLocks noChangeArrowheads="1"/>
            </p:cNvSpPr>
            <p:nvPr/>
          </p:nvSpPr>
          <p:spPr bwMode="auto">
            <a:xfrm>
              <a:off x="4704" y="187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31" name="Text Box 43">
              <a:extLst>
                <a:ext uri="{FF2B5EF4-FFF2-40B4-BE49-F238E27FC236}">
                  <a16:creationId xmlns:a16="http://schemas.microsoft.com/office/drawing/2014/main" id="{D3CE8CD4-0FCB-46C9-BF8D-813080202499}"/>
                </a:ext>
              </a:extLst>
            </p:cNvPr>
            <p:cNvSpPr txBox="1">
              <a:spLocks noChangeArrowheads="1"/>
            </p:cNvSpPr>
            <p:nvPr/>
          </p:nvSpPr>
          <p:spPr bwMode="auto">
            <a:xfrm>
              <a:off x="4032" y="1296"/>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12V</a:t>
              </a:r>
            </a:p>
          </p:txBody>
        </p:sp>
        <p:sp>
          <p:nvSpPr>
            <p:cNvPr id="1266732" name="Text Box 44">
              <a:extLst>
                <a:ext uri="{FF2B5EF4-FFF2-40B4-BE49-F238E27FC236}">
                  <a16:creationId xmlns:a16="http://schemas.microsoft.com/office/drawing/2014/main" id="{2E0A85FF-5A4F-451B-84A2-929D19A2241C}"/>
                </a:ext>
              </a:extLst>
            </p:cNvPr>
            <p:cNvSpPr txBox="1">
              <a:spLocks noChangeArrowheads="1"/>
            </p:cNvSpPr>
            <p:nvPr/>
          </p:nvSpPr>
          <p:spPr bwMode="auto">
            <a:xfrm>
              <a:off x="4416" y="211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9.7V</a:t>
              </a:r>
            </a:p>
          </p:txBody>
        </p:sp>
        <p:sp>
          <p:nvSpPr>
            <p:cNvPr id="1266733" name="Text Box 45">
              <a:extLst>
                <a:ext uri="{FF2B5EF4-FFF2-40B4-BE49-F238E27FC236}">
                  <a16:creationId xmlns:a16="http://schemas.microsoft.com/office/drawing/2014/main" id="{493A1348-3110-43B0-BE00-06B09EE7A339}"/>
                </a:ext>
              </a:extLst>
            </p:cNvPr>
            <p:cNvSpPr txBox="1">
              <a:spLocks noChangeArrowheads="1"/>
            </p:cNvSpPr>
            <p:nvPr/>
          </p:nvSpPr>
          <p:spPr bwMode="auto">
            <a:xfrm>
              <a:off x="3600" y="211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15V</a:t>
              </a:r>
            </a:p>
          </p:txBody>
        </p:sp>
      </p:grpSp>
      <p:grpSp>
        <p:nvGrpSpPr>
          <p:cNvPr id="1266776" name="Group 88">
            <a:extLst>
              <a:ext uri="{FF2B5EF4-FFF2-40B4-BE49-F238E27FC236}">
                <a16:creationId xmlns:a16="http://schemas.microsoft.com/office/drawing/2014/main" id="{63612518-42EE-4085-AE49-95EC9D563D9C}"/>
              </a:ext>
            </a:extLst>
          </p:cNvPr>
          <p:cNvGrpSpPr>
            <a:grpSpLocks/>
          </p:cNvGrpSpPr>
          <p:nvPr/>
        </p:nvGrpSpPr>
        <p:grpSpPr bwMode="auto">
          <a:xfrm>
            <a:off x="1674813" y="3984625"/>
            <a:ext cx="2438400" cy="1752600"/>
            <a:chOff x="672" y="2736"/>
            <a:chExt cx="1536" cy="1104"/>
          </a:xfrm>
        </p:grpSpPr>
        <p:sp>
          <p:nvSpPr>
            <p:cNvPr id="1266734" name="Oval 46">
              <a:extLst>
                <a:ext uri="{FF2B5EF4-FFF2-40B4-BE49-F238E27FC236}">
                  <a16:creationId xmlns:a16="http://schemas.microsoft.com/office/drawing/2014/main" id="{04A33440-D186-43BD-8DD9-E0D15AB00775}"/>
                </a:ext>
              </a:extLst>
            </p:cNvPr>
            <p:cNvSpPr>
              <a:spLocks noChangeArrowheads="1"/>
            </p:cNvSpPr>
            <p:nvPr/>
          </p:nvSpPr>
          <p:spPr bwMode="auto">
            <a:xfrm>
              <a:off x="1344" y="3216"/>
              <a:ext cx="288" cy="288"/>
            </a:xfrm>
            <a:prstGeom prst="ellipse">
              <a:avLst/>
            </a:prstGeom>
            <a:solidFill>
              <a:srgbClr val="FFC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35" name="Line 47">
              <a:extLst>
                <a:ext uri="{FF2B5EF4-FFF2-40B4-BE49-F238E27FC236}">
                  <a16:creationId xmlns:a16="http://schemas.microsoft.com/office/drawing/2014/main" id="{9F0E5D58-0F85-4F39-B342-5E2D123A5030}"/>
                </a:ext>
              </a:extLst>
            </p:cNvPr>
            <p:cNvSpPr>
              <a:spLocks noChangeShapeType="1"/>
            </p:cNvSpPr>
            <p:nvPr/>
          </p:nvSpPr>
          <p:spPr bwMode="auto">
            <a:xfrm flipV="1">
              <a:off x="1488" y="3024"/>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36" name="Line 48">
              <a:extLst>
                <a:ext uri="{FF2B5EF4-FFF2-40B4-BE49-F238E27FC236}">
                  <a16:creationId xmlns:a16="http://schemas.microsoft.com/office/drawing/2014/main" id="{DA71CB49-16C9-469B-A347-8465C4489A20}"/>
                </a:ext>
              </a:extLst>
            </p:cNvPr>
            <p:cNvSpPr>
              <a:spLocks noChangeShapeType="1"/>
            </p:cNvSpPr>
            <p:nvPr/>
          </p:nvSpPr>
          <p:spPr bwMode="auto">
            <a:xfrm flipH="1">
              <a:off x="1200" y="3408"/>
              <a:ext cx="144"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37" name="Line 49">
              <a:extLst>
                <a:ext uri="{FF2B5EF4-FFF2-40B4-BE49-F238E27FC236}">
                  <a16:creationId xmlns:a16="http://schemas.microsoft.com/office/drawing/2014/main" id="{073C3464-161D-4BD5-A647-7CBBE18BCC35}"/>
                </a:ext>
              </a:extLst>
            </p:cNvPr>
            <p:cNvSpPr>
              <a:spLocks noChangeShapeType="1"/>
            </p:cNvSpPr>
            <p:nvPr/>
          </p:nvSpPr>
          <p:spPr bwMode="auto">
            <a:xfrm>
              <a:off x="1632" y="3408"/>
              <a:ext cx="144"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38" name="Oval 50">
              <a:extLst>
                <a:ext uri="{FF2B5EF4-FFF2-40B4-BE49-F238E27FC236}">
                  <a16:creationId xmlns:a16="http://schemas.microsoft.com/office/drawing/2014/main" id="{FC081813-313A-416F-AD2F-E514531C57AF}"/>
                </a:ext>
              </a:extLst>
            </p:cNvPr>
            <p:cNvSpPr>
              <a:spLocks noChangeArrowheads="1"/>
            </p:cNvSpPr>
            <p:nvPr/>
          </p:nvSpPr>
          <p:spPr bwMode="auto">
            <a:xfrm>
              <a:off x="1152" y="3456"/>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39" name="Oval 51">
              <a:extLst>
                <a:ext uri="{FF2B5EF4-FFF2-40B4-BE49-F238E27FC236}">
                  <a16:creationId xmlns:a16="http://schemas.microsoft.com/office/drawing/2014/main" id="{2EF55FCE-E877-47F9-A410-A778CE2BD16A}"/>
                </a:ext>
              </a:extLst>
            </p:cNvPr>
            <p:cNvSpPr>
              <a:spLocks noChangeArrowheads="1"/>
            </p:cNvSpPr>
            <p:nvPr/>
          </p:nvSpPr>
          <p:spPr bwMode="auto">
            <a:xfrm>
              <a:off x="1728" y="3456"/>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40" name="Oval 52">
              <a:extLst>
                <a:ext uri="{FF2B5EF4-FFF2-40B4-BE49-F238E27FC236}">
                  <a16:creationId xmlns:a16="http://schemas.microsoft.com/office/drawing/2014/main" id="{3EC49F70-2585-445D-8D90-3B6D50636F93}"/>
                </a:ext>
              </a:extLst>
            </p:cNvPr>
            <p:cNvSpPr>
              <a:spLocks noChangeArrowheads="1"/>
            </p:cNvSpPr>
            <p:nvPr/>
          </p:nvSpPr>
          <p:spPr bwMode="auto">
            <a:xfrm>
              <a:off x="1440" y="2976"/>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41" name="Text Box 53">
              <a:extLst>
                <a:ext uri="{FF2B5EF4-FFF2-40B4-BE49-F238E27FC236}">
                  <a16:creationId xmlns:a16="http://schemas.microsoft.com/office/drawing/2014/main" id="{38360C34-EB25-4784-B029-EDE0EAB84FF4}"/>
                </a:ext>
              </a:extLst>
            </p:cNvPr>
            <p:cNvSpPr txBox="1">
              <a:spLocks noChangeArrowheads="1"/>
            </p:cNvSpPr>
            <p:nvPr/>
          </p:nvSpPr>
          <p:spPr bwMode="auto">
            <a:xfrm>
              <a:off x="768" y="331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42" name="Text Box 54">
              <a:extLst>
                <a:ext uri="{FF2B5EF4-FFF2-40B4-BE49-F238E27FC236}">
                  <a16:creationId xmlns:a16="http://schemas.microsoft.com/office/drawing/2014/main" id="{5E69CD87-A32D-4EC2-90BD-E24AE393A942}"/>
                </a:ext>
              </a:extLst>
            </p:cNvPr>
            <p:cNvSpPr txBox="1">
              <a:spLocks noChangeArrowheads="1"/>
            </p:cNvSpPr>
            <p:nvPr/>
          </p:nvSpPr>
          <p:spPr bwMode="auto">
            <a:xfrm>
              <a:off x="1536" y="283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43" name="Text Box 55">
              <a:extLst>
                <a:ext uri="{FF2B5EF4-FFF2-40B4-BE49-F238E27FC236}">
                  <a16:creationId xmlns:a16="http://schemas.microsoft.com/office/drawing/2014/main" id="{DF1F5982-FE5D-42CA-9642-DC7F1A1D397C}"/>
                </a:ext>
              </a:extLst>
            </p:cNvPr>
            <p:cNvSpPr txBox="1">
              <a:spLocks noChangeArrowheads="1"/>
            </p:cNvSpPr>
            <p:nvPr/>
          </p:nvSpPr>
          <p:spPr bwMode="auto">
            <a:xfrm>
              <a:off x="1776" y="331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44" name="Text Box 56">
              <a:extLst>
                <a:ext uri="{FF2B5EF4-FFF2-40B4-BE49-F238E27FC236}">
                  <a16:creationId xmlns:a16="http://schemas.microsoft.com/office/drawing/2014/main" id="{D41012AA-F7CA-4968-99B6-3F26A21228E2}"/>
                </a:ext>
              </a:extLst>
            </p:cNvPr>
            <p:cNvSpPr txBox="1">
              <a:spLocks noChangeArrowheads="1"/>
            </p:cNvSpPr>
            <p:nvPr/>
          </p:nvSpPr>
          <p:spPr bwMode="auto">
            <a:xfrm>
              <a:off x="1104" y="2736"/>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12V</a:t>
              </a:r>
            </a:p>
          </p:txBody>
        </p:sp>
        <p:sp>
          <p:nvSpPr>
            <p:cNvPr id="1266745" name="Text Box 57">
              <a:extLst>
                <a:ext uri="{FF2B5EF4-FFF2-40B4-BE49-F238E27FC236}">
                  <a16:creationId xmlns:a16="http://schemas.microsoft.com/office/drawing/2014/main" id="{6236D587-3763-46D1-99F2-7431480B638E}"/>
                </a:ext>
              </a:extLst>
            </p:cNvPr>
            <p:cNvSpPr txBox="1">
              <a:spLocks noChangeArrowheads="1"/>
            </p:cNvSpPr>
            <p:nvPr/>
          </p:nvSpPr>
          <p:spPr bwMode="auto">
            <a:xfrm>
              <a:off x="1488" y="355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14.7V</a:t>
              </a:r>
            </a:p>
          </p:txBody>
        </p:sp>
        <p:sp>
          <p:nvSpPr>
            <p:cNvPr id="1266746" name="Text Box 58">
              <a:extLst>
                <a:ext uri="{FF2B5EF4-FFF2-40B4-BE49-F238E27FC236}">
                  <a16:creationId xmlns:a16="http://schemas.microsoft.com/office/drawing/2014/main" id="{FE519537-0E96-434A-99E9-430744B132B5}"/>
                </a:ext>
              </a:extLst>
            </p:cNvPr>
            <p:cNvSpPr txBox="1">
              <a:spLocks noChangeArrowheads="1"/>
            </p:cNvSpPr>
            <p:nvPr/>
          </p:nvSpPr>
          <p:spPr bwMode="auto">
            <a:xfrm>
              <a:off x="672" y="355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15V</a:t>
              </a:r>
            </a:p>
          </p:txBody>
        </p:sp>
      </p:grpSp>
      <p:grpSp>
        <p:nvGrpSpPr>
          <p:cNvPr id="1266777" name="Group 89">
            <a:extLst>
              <a:ext uri="{FF2B5EF4-FFF2-40B4-BE49-F238E27FC236}">
                <a16:creationId xmlns:a16="http://schemas.microsoft.com/office/drawing/2014/main" id="{6EAB814E-DF13-454C-8C54-F9887256A642}"/>
              </a:ext>
            </a:extLst>
          </p:cNvPr>
          <p:cNvGrpSpPr>
            <a:grpSpLocks/>
          </p:cNvGrpSpPr>
          <p:nvPr/>
        </p:nvGrpSpPr>
        <p:grpSpPr bwMode="auto">
          <a:xfrm>
            <a:off x="5203825" y="4124325"/>
            <a:ext cx="2438400" cy="1752600"/>
            <a:chOff x="3504" y="2736"/>
            <a:chExt cx="1536" cy="1104"/>
          </a:xfrm>
        </p:grpSpPr>
        <p:sp>
          <p:nvSpPr>
            <p:cNvPr id="1266747" name="Oval 59">
              <a:extLst>
                <a:ext uri="{FF2B5EF4-FFF2-40B4-BE49-F238E27FC236}">
                  <a16:creationId xmlns:a16="http://schemas.microsoft.com/office/drawing/2014/main" id="{8B2100E6-B5F6-4C4E-944F-CFE1F596D7F0}"/>
                </a:ext>
              </a:extLst>
            </p:cNvPr>
            <p:cNvSpPr>
              <a:spLocks noChangeArrowheads="1"/>
            </p:cNvSpPr>
            <p:nvPr/>
          </p:nvSpPr>
          <p:spPr bwMode="auto">
            <a:xfrm>
              <a:off x="4176" y="3216"/>
              <a:ext cx="288" cy="288"/>
            </a:xfrm>
            <a:prstGeom prst="ellipse">
              <a:avLst/>
            </a:prstGeom>
            <a:solidFill>
              <a:srgbClr val="FFC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48" name="Line 60">
              <a:extLst>
                <a:ext uri="{FF2B5EF4-FFF2-40B4-BE49-F238E27FC236}">
                  <a16:creationId xmlns:a16="http://schemas.microsoft.com/office/drawing/2014/main" id="{6C0C00C4-D979-4561-906D-128AE5DC547F}"/>
                </a:ext>
              </a:extLst>
            </p:cNvPr>
            <p:cNvSpPr>
              <a:spLocks noChangeShapeType="1"/>
            </p:cNvSpPr>
            <p:nvPr/>
          </p:nvSpPr>
          <p:spPr bwMode="auto">
            <a:xfrm flipV="1">
              <a:off x="4320" y="3024"/>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49" name="Line 61">
              <a:extLst>
                <a:ext uri="{FF2B5EF4-FFF2-40B4-BE49-F238E27FC236}">
                  <a16:creationId xmlns:a16="http://schemas.microsoft.com/office/drawing/2014/main" id="{C971CF13-DF4D-43F0-BA71-ACFE67E64468}"/>
                </a:ext>
              </a:extLst>
            </p:cNvPr>
            <p:cNvSpPr>
              <a:spLocks noChangeShapeType="1"/>
            </p:cNvSpPr>
            <p:nvPr/>
          </p:nvSpPr>
          <p:spPr bwMode="auto">
            <a:xfrm flipH="1">
              <a:off x="4032" y="3408"/>
              <a:ext cx="144"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50" name="Line 62">
              <a:extLst>
                <a:ext uri="{FF2B5EF4-FFF2-40B4-BE49-F238E27FC236}">
                  <a16:creationId xmlns:a16="http://schemas.microsoft.com/office/drawing/2014/main" id="{FE43B4D7-FADB-4F4D-9459-329E935ED7E3}"/>
                </a:ext>
              </a:extLst>
            </p:cNvPr>
            <p:cNvSpPr>
              <a:spLocks noChangeShapeType="1"/>
            </p:cNvSpPr>
            <p:nvPr/>
          </p:nvSpPr>
          <p:spPr bwMode="auto">
            <a:xfrm>
              <a:off x="4464" y="3408"/>
              <a:ext cx="144"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51" name="Oval 63">
              <a:extLst>
                <a:ext uri="{FF2B5EF4-FFF2-40B4-BE49-F238E27FC236}">
                  <a16:creationId xmlns:a16="http://schemas.microsoft.com/office/drawing/2014/main" id="{4327EEE6-EAD9-41E7-8873-15F5747A7025}"/>
                </a:ext>
              </a:extLst>
            </p:cNvPr>
            <p:cNvSpPr>
              <a:spLocks noChangeArrowheads="1"/>
            </p:cNvSpPr>
            <p:nvPr/>
          </p:nvSpPr>
          <p:spPr bwMode="auto">
            <a:xfrm>
              <a:off x="3984" y="3456"/>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52" name="Oval 64">
              <a:extLst>
                <a:ext uri="{FF2B5EF4-FFF2-40B4-BE49-F238E27FC236}">
                  <a16:creationId xmlns:a16="http://schemas.microsoft.com/office/drawing/2014/main" id="{5D951EEA-B30D-40A3-9B87-D92F7188F5D7}"/>
                </a:ext>
              </a:extLst>
            </p:cNvPr>
            <p:cNvSpPr>
              <a:spLocks noChangeArrowheads="1"/>
            </p:cNvSpPr>
            <p:nvPr/>
          </p:nvSpPr>
          <p:spPr bwMode="auto">
            <a:xfrm>
              <a:off x="4560" y="3456"/>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53" name="Oval 65">
              <a:extLst>
                <a:ext uri="{FF2B5EF4-FFF2-40B4-BE49-F238E27FC236}">
                  <a16:creationId xmlns:a16="http://schemas.microsoft.com/office/drawing/2014/main" id="{3681E3B9-653F-4556-B468-CFA3F064CEB4}"/>
                </a:ext>
              </a:extLst>
            </p:cNvPr>
            <p:cNvSpPr>
              <a:spLocks noChangeArrowheads="1"/>
            </p:cNvSpPr>
            <p:nvPr/>
          </p:nvSpPr>
          <p:spPr bwMode="auto">
            <a:xfrm>
              <a:off x="4272" y="2976"/>
              <a:ext cx="96" cy="96"/>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54" name="Text Box 66">
              <a:extLst>
                <a:ext uri="{FF2B5EF4-FFF2-40B4-BE49-F238E27FC236}">
                  <a16:creationId xmlns:a16="http://schemas.microsoft.com/office/drawing/2014/main" id="{A47F2163-BCB4-45C7-A75F-347B83B89827}"/>
                </a:ext>
              </a:extLst>
            </p:cNvPr>
            <p:cNvSpPr txBox="1">
              <a:spLocks noChangeArrowheads="1"/>
            </p:cNvSpPr>
            <p:nvPr/>
          </p:nvSpPr>
          <p:spPr bwMode="auto">
            <a:xfrm>
              <a:off x="3600" y="331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55" name="Text Box 67">
              <a:extLst>
                <a:ext uri="{FF2B5EF4-FFF2-40B4-BE49-F238E27FC236}">
                  <a16:creationId xmlns:a16="http://schemas.microsoft.com/office/drawing/2014/main" id="{A58FB439-7E71-4505-B197-27EBB498DF19}"/>
                </a:ext>
              </a:extLst>
            </p:cNvPr>
            <p:cNvSpPr txBox="1">
              <a:spLocks noChangeArrowheads="1"/>
            </p:cNvSpPr>
            <p:nvPr/>
          </p:nvSpPr>
          <p:spPr bwMode="auto">
            <a:xfrm>
              <a:off x="4368" y="283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56" name="Text Box 68">
              <a:extLst>
                <a:ext uri="{FF2B5EF4-FFF2-40B4-BE49-F238E27FC236}">
                  <a16:creationId xmlns:a16="http://schemas.microsoft.com/office/drawing/2014/main" id="{A3C36F79-A8B0-43F5-BAD4-C9A407B9BA62}"/>
                </a:ext>
              </a:extLst>
            </p:cNvPr>
            <p:cNvSpPr txBox="1">
              <a:spLocks noChangeArrowheads="1"/>
            </p:cNvSpPr>
            <p:nvPr/>
          </p:nvSpPr>
          <p:spPr bwMode="auto">
            <a:xfrm>
              <a:off x="4608" y="331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
          <p:nvSpPr>
            <p:cNvPr id="1266757" name="Text Box 69">
              <a:extLst>
                <a:ext uri="{FF2B5EF4-FFF2-40B4-BE49-F238E27FC236}">
                  <a16:creationId xmlns:a16="http://schemas.microsoft.com/office/drawing/2014/main" id="{BC2FDA72-B7B4-46DA-BA81-EB65BB6E8C66}"/>
                </a:ext>
              </a:extLst>
            </p:cNvPr>
            <p:cNvSpPr txBox="1">
              <a:spLocks noChangeArrowheads="1"/>
            </p:cNvSpPr>
            <p:nvPr/>
          </p:nvSpPr>
          <p:spPr bwMode="auto">
            <a:xfrm>
              <a:off x="3936" y="2736"/>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12V</a:t>
              </a:r>
            </a:p>
          </p:txBody>
        </p:sp>
        <p:sp>
          <p:nvSpPr>
            <p:cNvPr id="1266758" name="Text Box 70">
              <a:extLst>
                <a:ext uri="{FF2B5EF4-FFF2-40B4-BE49-F238E27FC236}">
                  <a16:creationId xmlns:a16="http://schemas.microsoft.com/office/drawing/2014/main" id="{FAC0B445-A48E-46D2-BCE3-8B3B47B613A1}"/>
                </a:ext>
              </a:extLst>
            </p:cNvPr>
            <p:cNvSpPr txBox="1">
              <a:spLocks noChangeArrowheads="1"/>
            </p:cNvSpPr>
            <p:nvPr/>
          </p:nvSpPr>
          <p:spPr bwMode="auto">
            <a:xfrm>
              <a:off x="4320" y="355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15V</a:t>
              </a:r>
            </a:p>
          </p:txBody>
        </p:sp>
        <p:sp>
          <p:nvSpPr>
            <p:cNvPr id="1266759" name="Text Box 71">
              <a:extLst>
                <a:ext uri="{FF2B5EF4-FFF2-40B4-BE49-F238E27FC236}">
                  <a16:creationId xmlns:a16="http://schemas.microsoft.com/office/drawing/2014/main" id="{47CEE1B3-2D4B-41AA-9763-DD76EFBC937D}"/>
                </a:ext>
              </a:extLst>
            </p:cNvPr>
            <p:cNvSpPr txBox="1">
              <a:spLocks noChangeArrowheads="1"/>
            </p:cNvSpPr>
            <p:nvPr/>
          </p:nvSpPr>
          <p:spPr bwMode="auto">
            <a:xfrm>
              <a:off x="3504" y="355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11.7V</a:t>
              </a:r>
            </a:p>
          </p:txBody>
        </p:sp>
      </p:grpSp>
      <p:sp>
        <p:nvSpPr>
          <p:cNvPr id="1266779" name="Text Box 91">
            <a:extLst>
              <a:ext uri="{FF2B5EF4-FFF2-40B4-BE49-F238E27FC236}">
                <a16:creationId xmlns:a16="http://schemas.microsoft.com/office/drawing/2014/main" id="{11C0120D-7E7C-4691-B2E1-9AFEA04A016A}"/>
              </a:ext>
            </a:extLst>
          </p:cNvPr>
          <p:cNvSpPr txBox="1">
            <a:spLocks noChangeArrowheads="1"/>
          </p:cNvSpPr>
          <p:nvPr/>
        </p:nvSpPr>
        <p:spPr bwMode="auto">
          <a:xfrm>
            <a:off x="3122613" y="21209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c</a:t>
            </a:r>
          </a:p>
        </p:txBody>
      </p:sp>
      <p:sp>
        <p:nvSpPr>
          <p:cNvPr id="1266780" name="Text Box 92">
            <a:extLst>
              <a:ext uri="{FF2B5EF4-FFF2-40B4-BE49-F238E27FC236}">
                <a16:creationId xmlns:a16="http://schemas.microsoft.com/office/drawing/2014/main" id="{66B31925-1E5C-4A07-A8EF-1C5C1833D4D4}"/>
              </a:ext>
            </a:extLst>
          </p:cNvPr>
          <p:cNvSpPr txBox="1">
            <a:spLocks noChangeArrowheads="1"/>
          </p:cNvSpPr>
          <p:nvPr/>
        </p:nvSpPr>
        <p:spPr bwMode="auto">
          <a:xfrm>
            <a:off x="1827213" y="28829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b</a:t>
            </a:r>
          </a:p>
        </p:txBody>
      </p:sp>
      <p:sp>
        <p:nvSpPr>
          <p:cNvPr id="1266781" name="Text Box 93">
            <a:extLst>
              <a:ext uri="{FF2B5EF4-FFF2-40B4-BE49-F238E27FC236}">
                <a16:creationId xmlns:a16="http://schemas.microsoft.com/office/drawing/2014/main" id="{ED963D7E-1228-4826-813E-5B5CEBD9B2A3}"/>
              </a:ext>
            </a:extLst>
          </p:cNvPr>
          <p:cNvSpPr txBox="1">
            <a:spLocks noChangeArrowheads="1"/>
          </p:cNvSpPr>
          <p:nvPr/>
        </p:nvSpPr>
        <p:spPr bwMode="auto">
          <a:xfrm>
            <a:off x="3656013" y="28829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e</a:t>
            </a:r>
          </a:p>
        </p:txBody>
      </p:sp>
      <p:sp>
        <p:nvSpPr>
          <p:cNvPr id="1266782" name="Text Box 94">
            <a:extLst>
              <a:ext uri="{FF2B5EF4-FFF2-40B4-BE49-F238E27FC236}">
                <a16:creationId xmlns:a16="http://schemas.microsoft.com/office/drawing/2014/main" id="{957BC919-A7D3-4A91-858D-FFC46844FB81}"/>
              </a:ext>
            </a:extLst>
          </p:cNvPr>
          <p:cNvSpPr txBox="1">
            <a:spLocks noChangeArrowheads="1"/>
          </p:cNvSpPr>
          <p:nvPr/>
        </p:nvSpPr>
        <p:spPr bwMode="auto">
          <a:xfrm>
            <a:off x="1979613" y="36449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NPN</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硅管</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正常</a:t>
            </a:r>
          </a:p>
        </p:txBody>
      </p:sp>
      <p:grpSp>
        <p:nvGrpSpPr>
          <p:cNvPr id="1266791" name="Group 103">
            <a:extLst>
              <a:ext uri="{FF2B5EF4-FFF2-40B4-BE49-F238E27FC236}">
                <a16:creationId xmlns:a16="http://schemas.microsoft.com/office/drawing/2014/main" id="{844D3EFD-7B51-4EFF-A6CC-886BB4EB6364}"/>
              </a:ext>
            </a:extLst>
          </p:cNvPr>
          <p:cNvGrpSpPr>
            <a:grpSpLocks/>
          </p:cNvGrpSpPr>
          <p:nvPr/>
        </p:nvGrpSpPr>
        <p:grpSpPr bwMode="auto">
          <a:xfrm>
            <a:off x="5135563" y="2128838"/>
            <a:ext cx="2286000" cy="1219200"/>
            <a:chOff x="3744" y="1248"/>
            <a:chExt cx="1440" cy="768"/>
          </a:xfrm>
        </p:grpSpPr>
        <p:sp>
          <p:nvSpPr>
            <p:cNvPr id="1266788" name="Text Box 100">
              <a:extLst>
                <a:ext uri="{FF2B5EF4-FFF2-40B4-BE49-F238E27FC236}">
                  <a16:creationId xmlns:a16="http://schemas.microsoft.com/office/drawing/2014/main" id="{1920B253-ACB9-47CE-9800-0E72D4219D04}"/>
                </a:ext>
              </a:extLst>
            </p:cNvPr>
            <p:cNvSpPr txBox="1">
              <a:spLocks noChangeArrowheads="1"/>
            </p:cNvSpPr>
            <p:nvPr/>
          </p:nvSpPr>
          <p:spPr bwMode="auto">
            <a:xfrm>
              <a:off x="3744" y="172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a:t>
              </a:r>
            </a:p>
          </p:txBody>
        </p:sp>
        <p:sp>
          <p:nvSpPr>
            <p:cNvPr id="1266789" name="Text Box 101">
              <a:extLst>
                <a:ext uri="{FF2B5EF4-FFF2-40B4-BE49-F238E27FC236}">
                  <a16:creationId xmlns:a16="http://schemas.microsoft.com/office/drawing/2014/main" id="{EEC748C9-B41F-4C5A-AC50-9B63C349DD23}"/>
                </a:ext>
              </a:extLst>
            </p:cNvPr>
            <p:cNvSpPr txBox="1">
              <a:spLocks noChangeArrowheads="1"/>
            </p:cNvSpPr>
            <p:nvPr/>
          </p:nvSpPr>
          <p:spPr bwMode="auto">
            <a:xfrm>
              <a:off x="4512" y="124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a:t>
              </a:r>
            </a:p>
          </p:txBody>
        </p:sp>
        <p:sp>
          <p:nvSpPr>
            <p:cNvPr id="1266790" name="Text Box 102">
              <a:extLst>
                <a:ext uri="{FF2B5EF4-FFF2-40B4-BE49-F238E27FC236}">
                  <a16:creationId xmlns:a16="http://schemas.microsoft.com/office/drawing/2014/main" id="{B0A47786-A5F1-450F-B77A-E7BDC175B0CF}"/>
                </a:ext>
              </a:extLst>
            </p:cNvPr>
            <p:cNvSpPr txBox="1">
              <a:spLocks noChangeArrowheads="1"/>
            </p:cNvSpPr>
            <p:nvPr/>
          </p:nvSpPr>
          <p:spPr bwMode="auto">
            <a:xfrm>
              <a:off x="4752" y="172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a:t>
              </a:r>
            </a:p>
          </p:txBody>
        </p:sp>
      </p:grpSp>
      <p:grpSp>
        <p:nvGrpSpPr>
          <p:cNvPr id="1266793" name="Group 105">
            <a:extLst>
              <a:ext uri="{FF2B5EF4-FFF2-40B4-BE49-F238E27FC236}">
                <a16:creationId xmlns:a16="http://schemas.microsoft.com/office/drawing/2014/main" id="{7F6044A6-702F-43CB-84AC-8DE4FE4F2846}"/>
              </a:ext>
            </a:extLst>
          </p:cNvPr>
          <p:cNvGrpSpPr>
            <a:grpSpLocks/>
          </p:cNvGrpSpPr>
          <p:nvPr/>
        </p:nvGrpSpPr>
        <p:grpSpPr bwMode="auto">
          <a:xfrm>
            <a:off x="5292725" y="3500438"/>
            <a:ext cx="1600200" cy="762000"/>
            <a:chOff x="4464" y="2400"/>
            <a:chExt cx="1008" cy="480"/>
          </a:xfrm>
        </p:grpSpPr>
        <p:sp>
          <p:nvSpPr>
            <p:cNvPr id="1266792" name="AutoShape 104">
              <a:extLst>
                <a:ext uri="{FF2B5EF4-FFF2-40B4-BE49-F238E27FC236}">
                  <a16:creationId xmlns:a16="http://schemas.microsoft.com/office/drawing/2014/main" id="{49D853BB-CC47-4407-A6BE-DE1F8BCF7408}"/>
                </a:ext>
              </a:extLst>
            </p:cNvPr>
            <p:cNvSpPr>
              <a:spLocks noChangeArrowheads="1"/>
            </p:cNvSpPr>
            <p:nvPr/>
          </p:nvSpPr>
          <p:spPr bwMode="auto">
            <a:xfrm>
              <a:off x="4464" y="2400"/>
              <a:ext cx="1008" cy="480"/>
            </a:xfrm>
            <a:prstGeom prst="irregularSeal2">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787" name="Text Box 99">
              <a:extLst>
                <a:ext uri="{FF2B5EF4-FFF2-40B4-BE49-F238E27FC236}">
                  <a16:creationId xmlns:a16="http://schemas.microsoft.com/office/drawing/2014/main" id="{8EE76E1A-AF50-4B09-BEDC-BD1C7C7AE7B4}"/>
                </a:ext>
              </a:extLst>
            </p:cNvPr>
            <p:cNvSpPr txBox="1">
              <a:spLocks noChangeArrowheads="1"/>
            </p:cNvSpPr>
            <p:nvPr/>
          </p:nvSpPr>
          <p:spPr bwMode="auto">
            <a:xfrm>
              <a:off x="4560" y="249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损坏</a:t>
              </a:r>
            </a:p>
          </p:txBody>
        </p:sp>
      </p:grpSp>
      <p:sp>
        <p:nvSpPr>
          <p:cNvPr id="1266794" name="Rectangle 106">
            <a:extLst>
              <a:ext uri="{FF2B5EF4-FFF2-40B4-BE49-F238E27FC236}">
                <a16:creationId xmlns:a16="http://schemas.microsoft.com/office/drawing/2014/main" id="{14C12A11-99CC-4D16-9FF8-E6CDB23E81F7}"/>
              </a:ext>
            </a:extLst>
          </p:cNvPr>
          <p:cNvSpPr>
            <a:spLocks noChangeArrowheads="1"/>
          </p:cNvSpPr>
          <p:nvPr/>
        </p:nvSpPr>
        <p:spPr bwMode="auto">
          <a:xfrm>
            <a:off x="3579813" y="497522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b</a:t>
            </a:r>
          </a:p>
        </p:txBody>
      </p:sp>
      <p:sp>
        <p:nvSpPr>
          <p:cNvPr id="1266796" name="Rectangle 108">
            <a:extLst>
              <a:ext uri="{FF2B5EF4-FFF2-40B4-BE49-F238E27FC236}">
                <a16:creationId xmlns:a16="http://schemas.microsoft.com/office/drawing/2014/main" id="{3C6BD22F-4403-4DD8-9B77-03FE593E3BF6}"/>
              </a:ext>
            </a:extLst>
          </p:cNvPr>
          <p:cNvSpPr>
            <a:spLocks noChangeArrowheads="1"/>
          </p:cNvSpPr>
          <p:nvPr/>
        </p:nvSpPr>
        <p:spPr bwMode="auto">
          <a:xfrm>
            <a:off x="1979613" y="4899025"/>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e</a:t>
            </a:r>
          </a:p>
        </p:txBody>
      </p:sp>
      <p:sp>
        <p:nvSpPr>
          <p:cNvPr id="1266797" name="Rectangle 109">
            <a:extLst>
              <a:ext uri="{FF2B5EF4-FFF2-40B4-BE49-F238E27FC236}">
                <a16:creationId xmlns:a16="http://schemas.microsoft.com/office/drawing/2014/main" id="{37FABDE8-BC07-458E-BF93-3C8F9B8CB81B}"/>
              </a:ext>
            </a:extLst>
          </p:cNvPr>
          <p:cNvSpPr>
            <a:spLocks noChangeArrowheads="1"/>
          </p:cNvSpPr>
          <p:nvPr/>
        </p:nvSpPr>
        <p:spPr bwMode="auto">
          <a:xfrm>
            <a:off x="3198813" y="4137025"/>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c</a:t>
            </a:r>
          </a:p>
        </p:txBody>
      </p:sp>
      <p:sp>
        <p:nvSpPr>
          <p:cNvPr id="1266798" name="Text Box 110">
            <a:extLst>
              <a:ext uri="{FF2B5EF4-FFF2-40B4-BE49-F238E27FC236}">
                <a16:creationId xmlns:a16="http://schemas.microsoft.com/office/drawing/2014/main" id="{A512B8F4-575A-44DC-8DC3-A5C2F1A86792}"/>
              </a:ext>
            </a:extLst>
          </p:cNvPr>
          <p:cNvSpPr txBox="1">
            <a:spLocks noChangeArrowheads="1"/>
          </p:cNvSpPr>
          <p:nvPr/>
        </p:nvSpPr>
        <p:spPr bwMode="auto">
          <a:xfrm>
            <a:off x="1979613" y="5661025"/>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PNP</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锗管</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正常</a:t>
            </a:r>
          </a:p>
        </p:txBody>
      </p:sp>
      <p:sp>
        <p:nvSpPr>
          <p:cNvPr id="1266799" name="Text Box 111">
            <a:extLst>
              <a:ext uri="{FF2B5EF4-FFF2-40B4-BE49-F238E27FC236}">
                <a16:creationId xmlns:a16="http://schemas.microsoft.com/office/drawing/2014/main" id="{81BFCC68-FA77-4348-AB03-489AD07C35E8}"/>
              </a:ext>
            </a:extLst>
          </p:cNvPr>
          <p:cNvSpPr txBox="1">
            <a:spLocks noChangeArrowheads="1"/>
          </p:cNvSpPr>
          <p:nvPr/>
        </p:nvSpPr>
        <p:spPr bwMode="auto">
          <a:xfrm>
            <a:off x="5508625" y="5876925"/>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NPN</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锗管</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正常</a:t>
            </a:r>
          </a:p>
        </p:txBody>
      </p:sp>
      <p:sp>
        <p:nvSpPr>
          <p:cNvPr id="1266800" name="Rectangle 112">
            <a:extLst>
              <a:ext uri="{FF2B5EF4-FFF2-40B4-BE49-F238E27FC236}">
                <a16:creationId xmlns:a16="http://schemas.microsoft.com/office/drawing/2014/main" id="{9D8BCEAC-6382-4A0E-85AF-B633E5D2C907}"/>
              </a:ext>
            </a:extLst>
          </p:cNvPr>
          <p:cNvSpPr>
            <a:spLocks noChangeArrowheads="1"/>
          </p:cNvSpPr>
          <p:nvPr/>
        </p:nvSpPr>
        <p:spPr bwMode="auto">
          <a:xfrm>
            <a:off x="6727825" y="427672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b</a:t>
            </a:r>
          </a:p>
        </p:txBody>
      </p:sp>
      <p:sp>
        <p:nvSpPr>
          <p:cNvPr id="1266801" name="Rectangle 113">
            <a:extLst>
              <a:ext uri="{FF2B5EF4-FFF2-40B4-BE49-F238E27FC236}">
                <a16:creationId xmlns:a16="http://schemas.microsoft.com/office/drawing/2014/main" id="{9C1DEC7A-9AAC-427D-A0B0-15AFBD727C13}"/>
              </a:ext>
            </a:extLst>
          </p:cNvPr>
          <p:cNvSpPr>
            <a:spLocks noChangeArrowheads="1"/>
          </p:cNvSpPr>
          <p:nvPr/>
        </p:nvSpPr>
        <p:spPr bwMode="auto">
          <a:xfrm>
            <a:off x="5508625" y="5038725"/>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e</a:t>
            </a:r>
          </a:p>
        </p:txBody>
      </p:sp>
      <p:sp>
        <p:nvSpPr>
          <p:cNvPr id="1266802" name="Rectangle 114">
            <a:extLst>
              <a:ext uri="{FF2B5EF4-FFF2-40B4-BE49-F238E27FC236}">
                <a16:creationId xmlns:a16="http://schemas.microsoft.com/office/drawing/2014/main" id="{458819AD-5D53-4D1B-9328-115E8C0FB78A}"/>
              </a:ext>
            </a:extLst>
          </p:cNvPr>
          <p:cNvSpPr>
            <a:spLocks noChangeArrowheads="1"/>
          </p:cNvSpPr>
          <p:nvPr/>
        </p:nvSpPr>
        <p:spPr bwMode="auto">
          <a:xfrm>
            <a:off x="7108825" y="5038725"/>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c</a:t>
            </a:r>
          </a:p>
        </p:txBody>
      </p:sp>
      <p:grpSp>
        <p:nvGrpSpPr>
          <p:cNvPr id="1266813" name="Group 125">
            <a:extLst>
              <a:ext uri="{FF2B5EF4-FFF2-40B4-BE49-F238E27FC236}">
                <a16:creationId xmlns:a16="http://schemas.microsoft.com/office/drawing/2014/main" id="{7909AF1E-82C1-4ADD-9D15-B4630CF4BE35}"/>
              </a:ext>
            </a:extLst>
          </p:cNvPr>
          <p:cNvGrpSpPr>
            <a:grpSpLocks/>
          </p:cNvGrpSpPr>
          <p:nvPr/>
        </p:nvGrpSpPr>
        <p:grpSpPr bwMode="auto">
          <a:xfrm>
            <a:off x="2817813" y="2730500"/>
            <a:ext cx="457200" cy="381000"/>
            <a:chOff x="2688" y="1632"/>
            <a:chExt cx="288" cy="240"/>
          </a:xfrm>
        </p:grpSpPr>
        <p:sp>
          <p:nvSpPr>
            <p:cNvPr id="1266808" name="Line 120">
              <a:extLst>
                <a:ext uri="{FF2B5EF4-FFF2-40B4-BE49-F238E27FC236}">
                  <a16:creationId xmlns:a16="http://schemas.microsoft.com/office/drawing/2014/main" id="{F0909391-A2EB-4704-9175-BB3CFB2D1391}"/>
                </a:ext>
              </a:extLst>
            </p:cNvPr>
            <p:cNvSpPr>
              <a:spLocks noChangeShapeType="1"/>
            </p:cNvSpPr>
            <p:nvPr/>
          </p:nvSpPr>
          <p:spPr bwMode="auto">
            <a:xfrm>
              <a:off x="2736" y="1728"/>
              <a:ext cx="48"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809" name="Line 121">
              <a:extLst>
                <a:ext uri="{FF2B5EF4-FFF2-40B4-BE49-F238E27FC236}">
                  <a16:creationId xmlns:a16="http://schemas.microsoft.com/office/drawing/2014/main" id="{5EFBC49F-FEE2-4EC1-8AE5-1834B8B099E6}"/>
                </a:ext>
              </a:extLst>
            </p:cNvPr>
            <p:cNvSpPr>
              <a:spLocks noChangeShapeType="1"/>
            </p:cNvSpPr>
            <p:nvPr/>
          </p:nvSpPr>
          <p:spPr bwMode="auto">
            <a:xfrm flipH="1">
              <a:off x="2736" y="1632"/>
              <a:ext cx="96"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810" name="Line 122">
              <a:extLst>
                <a:ext uri="{FF2B5EF4-FFF2-40B4-BE49-F238E27FC236}">
                  <a16:creationId xmlns:a16="http://schemas.microsoft.com/office/drawing/2014/main" id="{60F00553-613D-4777-A153-85C392C27DF7}"/>
                </a:ext>
              </a:extLst>
            </p:cNvPr>
            <p:cNvSpPr>
              <a:spLocks noChangeShapeType="1"/>
            </p:cNvSpPr>
            <p:nvPr/>
          </p:nvSpPr>
          <p:spPr bwMode="auto">
            <a:xfrm>
              <a:off x="2736" y="1776"/>
              <a:ext cx="240" cy="4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812" name="Line 124">
              <a:extLst>
                <a:ext uri="{FF2B5EF4-FFF2-40B4-BE49-F238E27FC236}">
                  <a16:creationId xmlns:a16="http://schemas.microsoft.com/office/drawing/2014/main" id="{B1BDAB97-AD28-4D12-B5E6-37E65DF0020B}"/>
                </a:ext>
              </a:extLst>
            </p:cNvPr>
            <p:cNvSpPr>
              <a:spLocks noChangeShapeType="1"/>
            </p:cNvSpPr>
            <p:nvPr/>
          </p:nvSpPr>
          <p:spPr bwMode="auto">
            <a:xfrm flipV="1">
              <a:off x="2688" y="1824"/>
              <a:ext cx="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grpSp>
        <p:nvGrpSpPr>
          <p:cNvPr id="1266818" name="Group 130">
            <a:extLst>
              <a:ext uri="{FF2B5EF4-FFF2-40B4-BE49-F238E27FC236}">
                <a16:creationId xmlns:a16="http://schemas.microsoft.com/office/drawing/2014/main" id="{4684FC91-7028-4B10-BDBC-D24E705FB72E}"/>
              </a:ext>
            </a:extLst>
          </p:cNvPr>
          <p:cNvGrpSpPr>
            <a:grpSpLocks/>
          </p:cNvGrpSpPr>
          <p:nvPr/>
        </p:nvGrpSpPr>
        <p:grpSpPr bwMode="auto">
          <a:xfrm>
            <a:off x="2741613" y="4746625"/>
            <a:ext cx="457200" cy="381000"/>
            <a:chOff x="1344" y="3120"/>
            <a:chExt cx="288" cy="240"/>
          </a:xfrm>
        </p:grpSpPr>
        <p:sp>
          <p:nvSpPr>
            <p:cNvPr id="1266814" name="Line 126">
              <a:extLst>
                <a:ext uri="{FF2B5EF4-FFF2-40B4-BE49-F238E27FC236}">
                  <a16:creationId xmlns:a16="http://schemas.microsoft.com/office/drawing/2014/main" id="{245BE22D-3A8F-491D-B08E-DEF390085B76}"/>
                </a:ext>
              </a:extLst>
            </p:cNvPr>
            <p:cNvSpPr>
              <a:spLocks noChangeShapeType="1"/>
            </p:cNvSpPr>
            <p:nvPr/>
          </p:nvSpPr>
          <p:spPr bwMode="auto">
            <a:xfrm flipH="1">
              <a:off x="1536" y="3216"/>
              <a:ext cx="48"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815" name="Line 127">
              <a:extLst>
                <a:ext uri="{FF2B5EF4-FFF2-40B4-BE49-F238E27FC236}">
                  <a16:creationId xmlns:a16="http://schemas.microsoft.com/office/drawing/2014/main" id="{153E4215-458E-46F1-98AF-6B4479C5B574}"/>
                </a:ext>
              </a:extLst>
            </p:cNvPr>
            <p:cNvSpPr>
              <a:spLocks noChangeShapeType="1"/>
            </p:cNvSpPr>
            <p:nvPr/>
          </p:nvSpPr>
          <p:spPr bwMode="auto">
            <a:xfrm flipH="1" flipV="1">
              <a:off x="1488" y="3120"/>
              <a:ext cx="96"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816" name="Line 128">
              <a:extLst>
                <a:ext uri="{FF2B5EF4-FFF2-40B4-BE49-F238E27FC236}">
                  <a16:creationId xmlns:a16="http://schemas.microsoft.com/office/drawing/2014/main" id="{622F205C-5C5B-414C-980D-7B9123930CD4}"/>
                </a:ext>
              </a:extLst>
            </p:cNvPr>
            <p:cNvSpPr>
              <a:spLocks noChangeShapeType="1"/>
            </p:cNvSpPr>
            <p:nvPr/>
          </p:nvSpPr>
          <p:spPr bwMode="auto">
            <a:xfrm flipV="1">
              <a:off x="1344" y="3264"/>
              <a:ext cx="192" cy="4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817" name="Line 129">
              <a:extLst>
                <a:ext uri="{FF2B5EF4-FFF2-40B4-BE49-F238E27FC236}">
                  <a16:creationId xmlns:a16="http://schemas.microsoft.com/office/drawing/2014/main" id="{73BCF102-F12C-4003-ADB5-E317070BD6EC}"/>
                </a:ext>
              </a:extLst>
            </p:cNvPr>
            <p:cNvSpPr>
              <a:spLocks noChangeShapeType="1"/>
            </p:cNvSpPr>
            <p:nvPr/>
          </p:nvSpPr>
          <p:spPr bwMode="auto">
            <a:xfrm>
              <a:off x="1584" y="3312"/>
              <a:ext cx="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grpSp>
        <p:nvGrpSpPr>
          <p:cNvPr id="1266826" name="Group 138">
            <a:extLst>
              <a:ext uri="{FF2B5EF4-FFF2-40B4-BE49-F238E27FC236}">
                <a16:creationId xmlns:a16="http://schemas.microsoft.com/office/drawing/2014/main" id="{59DFF8C3-61EC-4C73-AC28-C5AC53EA8F2A}"/>
              </a:ext>
            </a:extLst>
          </p:cNvPr>
          <p:cNvGrpSpPr>
            <a:grpSpLocks/>
          </p:cNvGrpSpPr>
          <p:nvPr/>
        </p:nvGrpSpPr>
        <p:grpSpPr bwMode="auto">
          <a:xfrm>
            <a:off x="6270625" y="4810125"/>
            <a:ext cx="457200" cy="381000"/>
            <a:chOff x="4176" y="3072"/>
            <a:chExt cx="288" cy="240"/>
          </a:xfrm>
        </p:grpSpPr>
        <p:grpSp>
          <p:nvGrpSpPr>
            <p:cNvPr id="1266825" name="Group 137">
              <a:extLst>
                <a:ext uri="{FF2B5EF4-FFF2-40B4-BE49-F238E27FC236}">
                  <a16:creationId xmlns:a16="http://schemas.microsoft.com/office/drawing/2014/main" id="{F5B289BE-72F6-4AD0-9063-F648AEC62BD9}"/>
                </a:ext>
              </a:extLst>
            </p:cNvPr>
            <p:cNvGrpSpPr>
              <a:grpSpLocks/>
            </p:cNvGrpSpPr>
            <p:nvPr/>
          </p:nvGrpSpPr>
          <p:grpSpPr bwMode="auto">
            <a:xfrm>
              <a:off x="4176" y="3216"/>
              <a:ext cx="288" cy="96"/>
              <a:chOff x="4176" y="3216"/>
              <a:chExt cx="288" cy="96"/>
            </a:xfrm>
          </p:grpSpPr>
          <p:sp>
            <p:nvSpPr>
              <p:cNvPr id="1266819" name="Line 131">
                <a:extLst>
                  <a:ext uri="{FF2B5EF4-FFF2-40B4-BE49-F238E27FC236}">
                    <a16:creationId xmlns:a16="http://schemas.microsoft.com/office/drawing/2014/main" id="{ABD86FD8-0803-44A1-ADBA-F346E1AE514C}"/>
                  </a:ext>
                </a:extLst>
              </p:cNvPr>
              <p:cNvSpPr>
                <a:spLocks noChangeShapeType="1"/>
              </p:cNvSpPr>
              <p:nvPr/>
            </p:nvSpPr>
            <p:spPr bwMode="auto">
              <a:xfrm>
                <a:off x="4224" y="3216"/>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822" name="Line 134">
                <a:extLst>
                  <a:ext uri="{FF2B5EF4-FFF2-40B4-BE49-F238E27FC236}">
                    <a16:creationId xmlns:a16="http://schemas.microsoft.com/office/drawing/2014/main" id="{D6378D5D-78CC-40F0-96FF-31F2F7CE167F}"/>
                  </a:ext>
                </a:extLst>
              </p:cNvPr>
              <p:cNvSpPr>
                <a:spLocks noChangeShapeType="1"/>
              </p:cNvSpPr>
              <p:nvPr/>
            </p:nvSpPr>
            <p:spPr bwMode="auto">
              <a:xfrm>
                <a:off x="4320" y="3216"/>
                <a:ext cx="144"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1266823" name="Line 135">
                <a:extLst>
                  <a:ext uri="{FF2B5EF4-FFF2-40B4-BE49-F238E27FC236}">
                    <a16:creationId xmlns:a16="http://schemas.microsoft.com/office/drawing/2014/main" id="{2B2A4470-A731-4994-97C5-75740D7DE6FB}"/>
                  </a:ext>
                </a:extLst>
              </p:cNvPr>
              <p:cNvSpPr>
                <a:spLocks noChangeShapeType="1"/>
              </p:cNvSpPr>
              <p:nvPr/>
            </p:nvSpPr>
            <p:spPr bwMode="auto">
              <a:xfrm flipH="1">
                <a:off x="4176" y="3216"/>
                <a:ext cx="144" cy="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
          <p:nvSpPr>
            <p:cNvPr id="1266824" name="Line 136">
              <a:extLst>
                <a:ext uri="{FF2B5EF4-FFF2-40B4-BE49-F238E27FC236}">
                  <a16:creationId xmlns:a16="http://schemas.microsoft.com/office/drawing/2014/main" id="{D65DAD6B-5479-4555-AD2F-1D818EC3D03D}"/>
                </a:ext>
              </a:extLst>
            </p:cNvPr>
            <p:cNvSpPr>
              <a:spLocks noChangeShapeType="1"/>
            </p:cNvSpPr>
            <p:nvPr/>
          </p:nvSpPr>
          <p:spPr bwMode="auto">
            <a:xfrm flipV="1">
              <a:off x="4320" y="3072"/>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266778"/>
                                        </p:tgtEl>
                                        <p:attrNameLst>
                                          <p:attrName>style.visibility</p:attrName>
                                        </p:attrNameLst>
                                      </p:cBhvr>
                                      <p:to>
                                        <p:strVal val="visible"/>
                                      </p:to>
                                    </p:set>
                                    <p:anim calcmode="lin" valueType="num">
                                      <p:cBhvr>
                                        <p:cTn id="7" dur="500" fill="hold"/>
                                        <p:tgtEl>
                                          <p:spTgt spid="1266778"/>
                                        </p:tgtEl>
                                        <p:attrNameLst>
                                          <p:attrName>ppt_w</p:attrName>
                                        </p:attrNameLst>
                                      </p:cBhvr>
                                      <p:tavLst>
                                        <p:tav tm="0">
                                          <p:val>
                                            <p:fltVal val="0"/>
                                          </p:val>
                                        </p:tav>
                                        <p:tav tm="100000">
                                          <p:val>
                                            <p:strVal val="#ppt_w"/>
                                          </p:val>
                                        </p:tav>
                                      </p:tavLst>
                                    </p:anim>
                                    <p:anim calcmode="lin" valueType="num">
                                      <p:cBhvr>
                                        <p:cTn id="8" dur="500" fill="hold"/>
                                        <p:tgtEl>
                                          <p:spTgt spid="126677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66780"/>
                                        </p:tgtEl>
                                        <p:attrNameLst>
                                          <p:attrName>style.visibility</p:attrName>
                                        </p:attrNameLst>
                                      </p:cBhvr>
                                      <p:to>
                                        <p:strVal val="visible"/>
                                      </p:to>
                                    </p:set>
                                    <p:animEffect transition="in" filter="wipe(left)">
                                      <p:cBhvr>
                                        <p:cTn id="13" dur="500"/>
                                        <p:tgtEl>
                                          <p:spTgt spid="12667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66781"/>
                                        </p:tgtEl>
                                        <p:attrNameLst>
                                          <p:attrName>style.visibility</p:attrName>
                                        </p:attrNameLst>
                                      </p:cBhvr>
                                      <p:to>
                                        <p:strVal val="visible"/>
                                      </p:to>
                                    </p:set>
                                    <p:animEffect transition="in" filter="wipe(left)">
                                      <p:cBhvr>
                                        <p:cTn id="18" dur="500"/>
                                        <p:tgtEl>
                                          <p:spTgt spid="126678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66779"/>
                                        </p:tgtEl>
                                        <p:attrNameLst>
                                          <p:attrName>style.visibility</p:attrName>
                                        </p:attrNameLst>
                                      </p:cBhvr>
                                      <p:to>
                                        <p:strVal val="visible"/>
                                      </p:to>
                                    </p:set>
                                    <p:animEffect transition="in" filter="wipe(left)">
                                      <p:cBhvr>
                                        <p:cTn id="23" dur="500"/>
                                        <p:tgtEl>
                                          <p:spTgt spid="126677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66782"/>
                                        </p:tgtEl>
                                        <p:attrNameLst>
                                          <p:attrName>style.visibility</p:attrName>
                                        </p:attrNameLst>
                                      </p:cBhvr>
                                      <p:to>
                                        <p:strVal val="visible"/>
                                      </p:to>
                                    </p:set>
                                    <p:animEffect transition="in" filter="wipe(left)">
                                      <p:cBhvr>
                                        <p:cTn id="28" dur="500"/>
                                        <p:tgtEl>
                                          <p:spTgt spid="126678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1266813"/>
                                        </p:tgtEl>
                                        <p:attrNameLst>
                                          <p:attrName>style.visibility</p:attrName>
                                        </p:attrNameLst>
                                      </p:cBhvr>
                                      <p:to>
                                        <p:strVal val="visible"/>
                                      </p:to>
                                    </p:set>
                                    <p:animEffect transition="in" filter="dissolve">
                                      <p:cBhvr>
                                        <p:cTn id="33" dur="500"/>
                                        <p:tgtEl>
                                          <p:spTgt spid="126681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3" presetClass="entr" presetSubtype="16" fill="hold" nodeType="clickEffect">
                                  <p:stCondLst>
                                    <p:cond delay="0"/>
                                  </p:stCondLst>
                                  <p:childTnLst>
                                    <p:set>
                                      <p:cBhvr>
                                        <p:cTn id="37" dur="1" fill="hold">
                                          <p:stCondLst>
                                            <p:cond delay="0"/>
                                          </p:stCondLst>
                                        </p:cTn>
                                        <p:tgtEl>
                                          <p:spTgt spid="1266775"/>
                                        </p:tgtEl>
                                        <p:attrNameLst>
                                          <p:attrName>style.visibility</p:attrName>
                                        </p:attrNameLst>
                                      </p:cBhvr>
                                      <p:to>
                                        <p:strVal val="visible"/>
                                      </p:to>
                                    </p:set>
                                    <p:anim calcmode="lin" valueType="num">
                                      <p:cBhvr>
                                        <p:cTn id="38" dur="500" fill="hold"/>
                                        <p:tgtEl>
                                          <p:spTgt spid="1266775"/>
                                        </p:tgtEl>
                                        <p:attrNameLst>
                                          <p:attrName>ppt_w</p:attrName>
                                        </p:attrNameLst>
                                      </p:cBhvr>
                                      <p:tavLst>
                                        <p:tav tm="0">
                                          <p:val>
                                            <p:fltVal val="0"/>
                                          </p:val>
                                        </p:tav>
                                        <p:tav tm="100000">
                                          <p:val>
                                            <p:strVal val="#ppt_w"/>
                                          </p:val>
                                        </p:tav>
                                      </p:tavLst>
                                    </p:anim>
                                    <p:anim calcmode="lin" valueType="num">
                                      <p:cBhvr>
                                        <p:cTn id="39" dur="500" fill="hold"/>
                                        <p:tgtEl>
                                          <p:spTgt spid="1266775"/>
                                        </p:tgtEl>
                                        <p:attrNameLst>
                                          <p:attrName>ppt_h</p:attrName>
                                        </p:attrNameLst>
                                      </p:cBhvr>
                                      <p:tavLst>
                                        <p:tav tm="0">
                                          <p:val>
                                            <p:fltVal val="0"/>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16" fill="hold" nodeType="clickEffect">
                                  <p:stCondLst>
                                    <p:cond delay="0"/>
                                  </p:stCondLst>
                                  <p:childTnLst>
                                    <p:set>
                                      <p:cBhvr>
                                        <p:cTn id="43" dur="1" fill="hold">
                                          <p:stCondLst>
                                            <p:cond delay="0"/>
                                          </p:stCondLst>
                                        </p:cTn>
                                        <p:tgtEl>
                                          <p:spTgt spid="1266793"/>
                                        </p:tgtEl>
                                        <p:attrNameLst>
                                          <p:attrName>style.visibility</p:attrName>
                                        </p:attrNameLst>
                                      </p:cBhvr>
                                      <p:to>
                                        <p:strVal val="visible"/>
                                      </p:to>
                                    </p:set>
                                    <p:anim calcmode="lin" valueType="num">
                                      <p:cBhvr>
                                        <p:cTn id="44" dur="500" fill="hold"/>
                                        <p:tgtEl>
                                          <p:spTgt spid="1266793"/>
                                        </p:tgtEl>
                                        <p:attrNameLst>
                                          <p:attrName>ppt_w</p:attrName>
                                        </p:attrNameLst>
                                      </p:cBhvr>
                                      <p:tavLst>
                                        <p:tav tm="0">
                                          <p:val>
                                            <p:fltVal val="0"/>
                                          </p:val>
                                        </p:tav>
                                        <p:tav tm="100000">
                                          <p:val>
                                            <p:strVal val="#ppt_w"/>
                                          </p:val>
                                        </p:tav>
                                      </p:tavLst>
                                    </p:anim>
                                    <p:anim calcmode="lin" valueType="num">
                                      <p:cBhvr>
                                        <p:cTn id="45" dur="500" fill="hold"/>
                                        <p:tgtEl>
                                          <p:spTgt spid="1266793"/>
                                        </p:tgtEl>
                                        <p:attrNameLst>
                                          <p:attrName>ppt_h</p:attrName>
                                        </p:attrNameLst>
                                      </p:cBhvr>
                                      <p:tavLst>
                                        <p:tav tm="0">
                                          <p:val>
                                            <p:fltVal val="0"/>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266791"/>
                                        </p:tgtEl>
                                        <p:attrNameLst>
                                          <p:attrName>style.visibility</p:attrName>
                                        </p:attrNameLst>
                                      </p:cBhvr>
                                      <p:to>
                                        <p:strVal val="visible"/>
                                      </p:to>
                                    </p:set>
                                    <p:animEffect transition="in" filter="wipe(left)">
                                      <p:cBhvr>
                                        <p:cTn id="50" dur="500"/>
                                        <p:tgtEl>
                                          <p:spTgt spid="126679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3" presetClass="entr" presetSubtype="16" fill="hold" nodeType="clickEffect">
                                  <p:stCondLst>
                                    <p:cond delay="0"/>
                                  </p:stCondLst>
                                  <p:childTnLst>
                                    <p:set>
                                      <p:cBhvr>
                                        <p:cTn id="54" dur="1" fill="hold">
                                          <p:stCondLst>
                                            <p:cond delay="0"/>
                                          </p:stCondLst>
                                        </p:cTn>
                                        <p:tgtEl>
                                          <p:spTgt spid="1266776"/>
                                        </p:tgtEl>
                                        <p:attrNameLst>
                                          <p:attrName>style.visibility</p:attrName>
                                        </p:attrNameLst>
                                      </p:cBhvr>
                                      <p:to>
                                        <p:strVal val="visible"/>
                                      </p:to>
                                    </p:set>
                                    <p:anim calcmode="lin" valueType="num">
                                      <p:cBhvr>
                                        <p:cTn id="55" dur="500" fill="hold"/>
                                        <p:tgtEl>
                                          <p:spTgt spid="1266776"/>
                                        </p:tgtEl>
                                        <p:attrNameLst>
                                          <p:attrName>ppt_w</p:attrName>
                                        </p:attrNameLst>
                                      </p:cBhvr>
                                      <p:tavLst>
                                        <p:tav tm="0">
                                          <p:val>
                                            <p:fltVal val="0"/>
                                          </p:val>
                                        </p:tav>
                                        <p:tav tm="100000">
                                          <p:val>
                                            <p:strVal val="#ppt_w"/>
                                          </p:val>
                                        </p:tav>
                                      </p:tavLst>
                                    </p:anim>
                                    <p:anim calcmode="lin" valueType="num">
                                      <p:cBhvr>
                                        <p:cTn id="56" dur="500" fill="hold"/>
                                        <p:tgtEl>
                                          <p:spTgt spid="1266776"/>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66794"/>
                                        </p:tgtEl>
                                        <p:attrNameLst>
                                          <p:attrName>style.visibility</p:attrName>
                                        </p:attrNameLst>
                                      </p:cBhvr>
                                      <p:to>
                                        <p:strVal val="visible"/>
                                      </p:to>
                                    </p:set>
                                    <p:animEffect transition="in" filter="wipe(left)">
                                      <p:cBhvr>
                                        <p:cTn id="61" dur="500"/>
                                        <p:tgtEl>
                                          <p:spTgt spid="126679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266796"/>
                                        </p:tgtEl>
                                        <p:attrNameLst>
                                          <p:attrName>style.visibility</p:attrName>
                                        </p:attrNameLst>
                                      </p:cBhvr>
                                      <p:to>
                                        <p:strVal val="visible"/>
                                      </p:to>
                                    </p:set>
                                    <p:animEffect transition="in" filter="wipe(left)">
                                      <p:cBhvr>
                                        <p:cTn id="66" dur="500"/>
                                        <p:tgtEl>
                                          <p:spTgt spid="126679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266797"/>
                                        </p:tgtEl>
                                        <p:attrNameLst>
                                          <p:attrName>style.visibility</p:attrName>
                                        </p:attrNameLst>
                                      </p:cBhvr>
                                      <p:to>
                                        <p:strVal val="visible"/>
                                      </p:to>
                                    </p:set>
                                    <p:animEffect transition="in" filter="wipe(left)">
                                      <p:cBhvr>
                                        <p:cTn id="71" dur="500"/>
                                        <p:tgtEl>
                                          <p:spTgt spid="126679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266798"/>
                                        </p:tgtEl>
                                        <p:attrNameLst>
                                          <p:attrName>style.visibility</p:attrName>
                                        </p:attrNameLst>
                                      </p:cBhvr>
                                      <p:to>
                                        <p:strVal val="visible"/>
                                      </p:to>
                                    </p:set>
                                    <p:animEffect transition="in" filter="wipe(left)">
                                      <p:cBhvr>
                                        <p:cTn id="76" dur="500"/>
                                        <p:tgtEl>
                                          <p:spTgt spid="1266798"/>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9" presetClass="entr" presetSubtype="0" fill="hold" nodeType="clickEffect">
                                  <p:stCondLst>
                                    <p:cond delay="0"/>
                                  </p:stCondLst>
                                  <p:childTnLst>
                                    <p:set>
                                      <p:cBhvr>
                                        <p:cTn id="80" dur="1" fill="hold">
                                          <p:stCondLst>
                                            <p:cond delay="0"/>
                                          </p:stCondLst>
                                        </p:cTn>
                                        <p:tgtEl>
                                          <p:spTgt spid="1266818"/>
                                        </p:tgtEl>
                                        <p:attrNameLst>
                                          <p:attrName>style.visibility</p:attrName>
                                        </p:attrNameLst>
                                      </p:cBhvr>
                                      <p:to>
                                        <p:strVal val="visible"/>
                                      </p:to>
                                    </p:set>
                                    <p:animEffect transition="in" filter="dissolve">
                                      <p:cBhvr>
                                        <p:cTn id="81" dur="500"/>
                                        <p:tgtEl>
                                          <p:spTgt spid="126681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3" presetClass="entr" presetSubtype="16" fill="hold" nodeType="clickEffect">
                                  <p:stCondLst>
                                    <p:cond delay="0"/>
                                  </p:stCondLst>
                                  <p:childTnLst>
                                    <p:set>
                                      <p:cBhvr>
                                        <p:cTn id="85" dur="1" fill="hold">
                                          <p:stCondLst>
                                            <p:cond delay="0"/>
                                          </p:stCondLst>
                                        </p:cTn>
                                        <p:tgtEl>
                                          <p:spTgt spid="1266777"/>
                                        </p:tgtEl>
                                        <p:attrNameLst>
                                          <p:attrName>style.visibility</p:attrName>
                                        </p:attrNameLst>
                                      </p:cBhvr>
                                      <p:to>
                                        <p:strVal val="visible"/>
                                      </p:to>
                                    </p:set>
                                    <p:anim calcmode="lin" valueType="num">
                                      <p:cBhvr>
                                        <p:cTn id="86" dur="500" fill="hold"/>
                                        <p:tgtEl>
                                          <p:spTgt spid="1266777"/>
                                        </p:tgtEl>
                                        <p:attrNameLst>
                                          <p:attrName>ppt_w</p:attrName>
                                        </p:attrNameLst>
                                      </p:cBhvr>
                                      <p:tavLst>
                                        <p:tav tm="0">
                                          <p:val>
                                            <p:fltVal val="0"/>
                                          </p:val>
                                        </p:tav>
                                        <p:tav tm="100000">
                                          <p:val>
                                            <p:strVal val="#ppt_w"/>
                                          </p:val>
                                        </p:tav>
                                      </p:tavLst>
                                    </p:anim>
                                    <p:anim calcmode="lin" valueType="num">
                                      <p:cBhvr>
                                        <p:cTn id="87" dur="500" fill="hold"/>
                                        <p:tgtEl>
                                          <p:spTgt spid="1266777"/>
                                        </p:tgtEl>
                                        <p:attrNameLst>
                                          <p:attrName>ppt_h</p:attrName>
                                        </p:attrNameLst>
                                      </p:cBhvr>
                                      <p:tavLst>
                                        <p:tav tm="0">
                                          <p:val>
                                            <p:fltVal val="0"/>
                                          </p:val>
                                        </p:tav>
                                        <p:tav tm="100000">
                                          <p:val>
                                            <p:strVal val="#ppt_h"/>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1266800"/>
                                        </p:tgtEl>
                                        <p:attrNameLst>
                                          <p:attrName>style.visibility</p:attrName>
                                        </p:attrNameLst>
                                      </p:cBhvr>
                                      <p:to>
                                        <p:strVal val="visible"/>
                                      </p:to>
                                    </p:set>
                                    <p:animEffect transition="in" filter="wipe(up)">
                                      <p:cBhvr>
                                        <p:cTn id="92" dur="500"/>
                                        <p:tgtEl>
                                          <p:spTgt spid="126680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266801"/>
                                        </p:tgtEl>
                                        <p:attrNameLst>
                                          <p:attrName>style.visibility</p:attrName>
                                        </p:attrNameLst>
                                      </p:cBhvr>
                                      <p:to>
                                        <p:strVal val="visible"/>
                                      </p:to>
                                    </p:set>
                                    <p:animEffect transition="in" filter="wipe(up)">
                                      <p:cBhvr>
                                        <p:cTn id="97" dur="500"/>
                                        <p:tgtEl>
                                          <p:spTgt spid="126680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1266802"/>
                                        </p:tgtEl>
                                        <p:attrNameLst>
                                          <p:attrName>style.visibility</p:attrName>
                                        </p:attrNameLst>
                                      </p:cBhvr>
                                      <p:to>
                                        <p:strVal val="visible"/>
                                      </p:to>
                                    </p:set>
                                    <p:animEffect transition="in" filter="wipe(up)">
                                      <p:cBhvr>
                                        <p:cTn id="102" dur="500"/>
                                        <p:tgtEl>
                                          <p:spTgt spid="126680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266799"/>
                                        </p:tgtEl>
                                        <p:attrNameLst>
                                          <p:attrName>style.visibility</p:attrName>
                                        </p:attrNameLst>
                                      </p:cBhvr>
                                      <p:to>
                                        <p:strVal val="visible"/>
                                      </p:to>
                                    </p:set>
                                    <p:animEffect transition="in" filter="wipe(left)">
                                      <p:cBhvr>
                                        <p:cTn id="107" dur="500"/>
                                        <p:tgtEl>
                                          <p:spTgt spid="126679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9" presetClass="entr" presetSubtype="0" fill="hold" nodeType="clickEffect">
                                  <p:stCondLst>
                                    <p:cond delay="0"/>
                                  </p:stCondLst>
                                  <p:childTnLst>
                                    <p:set>
                                      <p:cBhvr>
                                        <p:cTn id="111" dur="1" fill="hold">
                                          <p:stCondLst>
                                            <p:cond delay="0"/>
                                          </p:stCondLst>
                                        </p:cTn>
                                        <p:tgtEl>
                                          <p:spTgt spid="1266826"/>
                                        </p:tgtEl>
                                        <p:attrNameLst>
                                          <p:attrName>style.visibility</p:attrName>
                                        </p:attrNameLst>
                                      </p:cBhvr>
                                      <p:to>
                                        <p:strVal val="visible"/>
                                      </p:to>
                                    </p:set>
                                    <p:animEffect transition="in" filter="dissolve">
                                      <p:cBhvr>
                                        <p:cTn id="112" dur="500"/>
                                        <p:tgtEl>
                                          <p:spTgt spid="1266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6779" grpId="0" autoUpdateAnimBg="0"/>
      <p:bldP spid="1266780" grpId="0" autoUpdateAnimBg="0"/>
      <p:bldP spid="1266781" grpId="0" autoUpdateAnimBg="0"/>
      <p:bldP spid="1266782" grpId="0" autoUpdateAnimBg="0"/>
      <p:bldP spid="1266794" grpId="0" autoUpdateAnimBg="0"/>
      <p:bldP spid="1266796" grpId="0" autoUpdateAnimBg="0"/>
      <p:bldP spid="1266797" grpId="0" autoUpdateAnimBg="0"/>
      <p:bldP spid="1266798" grpId="0" autoUpdateAnimBg="0"/>
      <p:bldP spid="1266799" grpId="0" autoUpdateAnimBg="0"/>
      <p:bldP spid="1266800" grpId="0" autoUpdateAnimBg="0"/>
      <p:bldP spid="1266801" grpId="0" autoUpdateAnimBg="0"/>
      <p:bldP spid="1266802"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灯片编号占位符 3">
            <a:extLst>
              <a:ext uri="{FF2B5EF4-FFF2-40B4-BE49-F238E27FC236}">
                <a16:creationId xmlns:a16="http://schemas.microsoft.com/office/drawing/2014/main" id="{9590D92E-6D84-4684-B913-B7F93B401F4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5519CC7-55C7-45CC-A762-2FCF14BDAC58}"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7747" name="Rectangle 3">
            <a:extLst>
              <a:ext uri="{FF2B5EF4-FFF2-40B4-BE49-F238E27FC236}">
                <a16:creationId xmlns:a16="http://schemas.microsoft.com/office/drawing/2014/main" id="{38EFA479-91BE-4DD6-892A-740E88251978}"/>
              </a:ext>
            </a:extLst>
          </p:cNvPr>
          <p:cNvSpPr>
            <a:spLocks noChangeArrowheads="1"/>
          </p:cNvSpPr>
          <p:nvPr/>
        </p:nvSpPr>
        <p:spPr bwMode="auto">
          <a:xfrm>
            <a:off x="1028700" y="1348898"/>
            <a:ext cx="4191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i="0" u="none" strike="noStrike" kern="1200" cap="none" spc="0" normalizeH="0" baseline="0" noProof="0" dirty="0">
                <a:ln>
                  <a:noFill/>
                </a:ln>
                <a:effectLst/>
                <a:uLnTx/>
                <a:uFillTx/>
                <a:latin typeface="幼圆" panose="02010509060101010101" pitchFamily="49" charset="-122"/>
                <a:ea typeface="幼圆" panose="02010509060101010101" pitchFamily="49" charset="-122"/>
              </a:rPr>
              <a:t>1.</a:t>
            </a:r>
            <a:r>
              <a:rPr kumimoji="1" lang="zh-CN" altLang="en-US" sz="2800" i="0" u="none" strike="noStrike" kern="1200" cap="none" spc="0" normalizeH="0" baseline="0" noProof="0" dirty="0">
                <a:ln>
                  <a:noFill/>
                </a:ln>
                <a:effectLst/>
                <a:uLnTx/>
                <a:uFillTx/>
                <a:latin typeface="幼圆" panose="02010509060101010101" pitchFamily="49" charset="-122"/>
                <a:ea typeface="幼圆" panose="02010509060101010101" pitchFamily="49" charset="-122"/>
              </a:rPr>
              <a:t>电流放大系数</a:t>
            </a:r>
            <a:endParaRPr kumimoji="1" lang="zh-CN" altLang="en-US" sz="3600" i="0" u="none" strike="noStrike" kern="1200" cap="none" spc="0" normalizeH="0" baseline="0" noProof="0" dirty="0">
              <a:ln>
                <a:noFill/>
              </a:ln>
              <a:effectLst/>
              <a:uLnTx/>
              <a:uFillTx/>
              <a:latin typeface="幼圆" panose="02010509060101010101" pitchFamily="49" charset="-122"/>
              <a:ea typeface="幼圆" panose="02010509060101010101" pitchFamily="49" charset="-122"/>
            </a:endParaRPr>
          </a:p>
        </p:txBody>
      </p:sp>
      <p:sp>
        <p:nvSpPr>
          <p:cNvPr id="287748" name="Rectangle 4">
            <a:extLst>
              <a:ext uri="{FF2B5EF4-FFF2-40B4-BE49-F238E27FC236}">
                <a16:creationId xmlns:a16="http://schemas.microsoft.com/office/drawing/2014/main" id="{54CC1C1E-3273-4693-A6C2-126F15EBCEA0}"/>
              </a:ext>
            </a:extLst>
          </p:cNvPr>
          <p:cNvSpPr>
            <a:spLocks noChangeArrowheads="1"/>
          </p:cNvSpPr>
          <p:nvPr/>
        </p:nvSpPr>
        <p:spPr bwMode="auto">
          <a:xfrm>
            <a:off x="1295400" y="3505200"/>
            <a:ext cx="3505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(2)</a:t>
            </a: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动态电流放大系数</a:t>
            </a:r>
            <a:r>
              <a:rPr kumimoji="1" lang="zh-CN" altLang="en-US"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sym typeface="Symbol" panose="05050102010706020507" pitchFamily="18" charset="2"/>
              </a:rPr>
              <a:t></a:t>
            </a:r>
          </a:p>
        </p:txBody>
      </p:sp>
      <p:grpSp>
        <p:nvGrpSpPr>
          <p:cNvPr id="287785" name="Group 41">
            <a:extLst>
              <a:ext uri="{FF2B5EF4-FFF2-40B4-BE49-F238E27FC236}">
                <a16:creationId xmlns:a16="http://schemas.microsoft.com/office/drawing/2014/main" id="{251501A4-E5E8-4AA8-8EE1-227295A74A18}"/>
              </a:ext>
            </a:extLst>
          </p:cNvPr>
          <p:cNvGrpSpPr>
            <a:grpSpLocks/>
          </p:cNvGrpSpPr>
          <p:nvPr/>
        </p:nvGrpSpPr>
        <p:grpSpPr bwMode="auto">
          <a:xfrm>
            <a:off x="1219200" y="2133600"/>
            <a:ext cx="4191000" cy="365125"/>
            <a:chOff x="768" y="1344"/>
            <a:chExt cx="2640" cy="230"/>
          </a:xfrm>
        </p:grpSpPr>
        <p:sp>
          <p:nvSpPr>
            <p:cNvPr id="287751" name="Rectangle 7">
              <a:extLst>
                <a:ext uri="{FF2B5EF4-FFF2-40B4-BE49-F238E27FC236}">
                  <a16:creationId xmlns:a16="http://schemas.microsoft.com/office/drawing/2014/main" id="{53CFA379-053D-41FF-BD51-3A173D654FCE}"/>
                </a:ext>
              </a:extLst>
            </p:cNvPr>
            <p:cNvSpPr>
              <a:spLocks noChangeArrowheads="1"/>
            </p:cNvSpPr>
            <p:nvPr/>
          </p:nvSpPr>
          <p:spPr bwMode="auto">
            <a:xfrm>
              <a:off x="768" y="1344"/>
              <a:ext cx="26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(1)</a:t>
              </a: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静态电流放大系数 </a:t>
              </a:r>
              <a:r>
                <a:rPr kumimoji="1" lang="zh-CN" altLang="en-US"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sym typeface="Symbol" panose="05050102010706020507" pitchFamily="18" charset="2"/>
                </a:rPr>
                <a:t></a:t>
              </a:r>
            </a:p>
          </p:txBody>
        </p:sp>
        <p:sp>
          <p:nvSpPr>
            <p:cNvPr id="287752" name="Line 8">
              <a:extLst>
                <a:ext uri="{FF2B5EF4-FFF2-40B4-BE49-F238E27FC236}">
                  <a16:creationId xmlns:a16="http://schemas.microsoft.com/office/drawing/2014/main" id="{001DB5D6-A7DD-4154-8C49-CE225D47F5BD}"/>
                </a:ext>
              </a:extLst>
            </p:cNvPr>
            <p:cNvSpPr>
              <a:spLocks noChangeShapeType="1"/>
            </p:cNvSpPr>
            <p:nvPr/>
          </p:nvSpPr>
          <p:spPr bwMode="auto">
            <a:xfrm>
              <a:off x="2640" y="1344"/>
              <a:ext cx="171"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grpSp>
        <p:nvGrpSpPr>
          <p:cNvPr id="287756" name="Group 12">
            <a:extLst>
              <a:ext uri="{FF2B5EF4-FFF2-40B4-BE49-F238E27FC236}">
                <a16:creationId xmlns:a16="http://schemas.microsoft.com/office/drawing/2014/main" id="{9644DAB8-6BDB-4A3C-BB43-E5723ACAAC50}"/>
              </a:ext>
            </a:extLst>
          </p:cNvPr>
          <p:cNvGrpSpPr>
            <a:grpSpLocks/>
          </p:cNvGrpSpPr>
          <p:nvPr/>
        </p:nvGrpSpPr>
        <p:grpSpPr bwMode="auto">
          <a:xfrm>
            <a:off x="5867400" y="2209800"/>
            <a:ext cx="2603500" cy="2286000"/>
            <a:chOff x="3456" y="1824"/>
            <a:chExt cx="1640" cy="1440"/>
          </a:xfrm>
        </p:grpSpPr>
        <p:grpSp>
          <p:nvGrpSpPr>
            <p:cNvPr id="287757" name="Group 13">
              <a:extLst>
                <a:ext uri="{FF2B5EF4-FFF2-40B4-BE49-F238E27FC236}">
                  <a16:creationId xmlns:a16="http://schemas.microsoft.com/office/drawing/2014/main" id="{EB0F31FE-1BDC-49E7-82E0-F6B1E1D8EE3F}"/>
                </a:ext>
              </a:extLst>
            </p:cNvPr>
            <p:cNvGrpSpPr>
              <a:grpSpLocks/>
            </p:cNvGrpSpPr>
            <p:nvPr/>
          </p:nvGrpSpPr>
          <p:grpSpPr bwMode="auto">
            <a:xfrm>
              <a:off x="3456" y="2112"/>
              <a:ext cx="1150" cy="1055"/>
              <a:chOff x="1776" y="2208"/>
              <a:chExt cx="1150" cy="1055"/>
            </a:xfrm>
          </p:grpSpPr>
          <p:sp>
            <p:nvSpPr>
              <p:cNvPr id="287758" name="Freeform 14">
                <a:extLst>
                  <a:ext uri="{FF2B5EF4-FFF2-40B4-BE49-F238E27FC236}">
                    <a16:creationId xmlns:a16="http://schemas.microsoft.com/office/drawing/2014/main" id="{755418BA-D411-440E-A54C-8A4414529D29}"/>
                  </a:ext>
                </a:extLst>
              </p:cNvPr>
              <p:cNvSpPr>
                <a:spLocks/>
              </p:cNvSpPr>
              <p:nvPr/>
            </p:nvSpPr>
            <p:spPr bwMode="auto">
              <a:xfrm>
                <a:off x="1792" y="3151"/>
                <a:ext cx="1134" cy="112"/>
              </a:xfrm>
              <a:custGeom>
                <a:avLst/>
                <a:gdLst>
                  <a:gd name="T0" fmla="*/ 0 w 1134"/>
                  <a:gd name="T1" fmla="*/ 112 h 112"/>
                  <a:gd name="T2" fmla="*/ 3 w 1134"/>
                  <a:gd name="T3" fmla="*/ 95 h 112"/>
                  <a:gd name="T4" fmla="*/ 12 w 1134"/>
                  <a:gd name="T5" fmla="*/ 78 h 112"/>
                  <a:gd name="T6" fmla="*/ 26 w 1134"/>
                  <a:gd name="T7" fmla="*/ 60 h 112"/>
                  <a:gd name="T8" fmla="*/ 46 w 1134"/>
                  <a:gd name="T9" fmla="*/ 46 h 112"/>
                  <a:gd name="T10" fmla="*/ 81 w 1134"/>
                  <a:gd name="T11" fmla="*/ 34 h 112"/>
                  <a:gd name="T12" fmla="*/ 124 w 1134"/>
                  <a:gd name="T13" fmla="*/ 23 h 112"/>
                  <a:gd name="T14" fmla="*/ 182 w 1134"/>
                  <a:gd name="T15" fmla="*/ 17 h 112"/>
                  <a:gd name="T16" fmla="*/ 253 w 1134"/>
                  <a:gd name="T17" fmla="*/ 14 h 112"/>
                  <a:gd name="T18" fmla="*/ 1134 w 1134"/>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4" h="112">
                    <a:moveTo>
                      <a:pt x="0" y="112"/>
                    </a:moveTo>
                    <a:lnTo>
                      <a:pt x="3" y="95"/>
                    </a:lnTo>
                    <a:lnTo>
                      <a:pt x="12" y="78"/>
                    </a:lnTo>
                    <a:lnTo>
                      <a:pt x="26" y="60"/>
                    </a:lnTo>
                    <a:lnTo>
                      <a:pt x="46" y="46"/>
                    </a:lnTo>
                    <a:lnTo>
                      <a:pt x="81" y="34"/>
                    </a:lnTo>
                    <a:lnTo>
                      <a:pt x="124" y="23"/>
                    </a:lnTo>
                    <a:lnTo>
                      <a:pt x="182" y="17"/>
                    </a:lnTo>
                    <a:lnTo>
                      <a:pt x="253" y="14"/>
                    </a:lnTo>
                    <a:lnTo>
                      <a:pt x="1134"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59" name="Freeform 15">
                <a:extLst>
                  <a:ext uri="{FF2B5EF4-FFF2-40B4-BE49-F238E27FC236}">
                    <a16:creationId xmlns:a16="http://schemas.microsoft.com/office/drawing/2014/main" id="{E43B35A0-1C38-4945-8BEC-15340B76F579}"/>
                  </a:ext>
                </a:extLst>
              </p:cNvPr>
              <p:cNvSpPr>
                <a:spLocks/>
              </p:cNvSpPr>
              <p:nvPr/>
            </p:nvSpPr>
            <p:spPr bwMode="auto">
              <a:xfrm>
                <a:off x="1776" y="2208"/>
                <a:ext cx="1134" cy="1022"/>
              </a:xfrm>
              <a:custGeom>
                <a:avLst/>
                <a:gdLst>
                  <a:gd name="T0" fmla="*/ 0 w 1134"/>
                  <a:gd name="T1" fmla="*/ 1022 h 1022"/>
                  <a:gd name="T2" fmla="*/ 3 w 1134"/>
                  <a:gd name="T3" fmla="*/ 901 h 1022"/>
                  <a:gd name="T4" fmla="*/ 6 w 1134"/>
                  <a:gd name="T5" fmla="*/ 786 h 1022"/>
                  <a:gd name="T6" fmla="*/ 12 w 1134"/>
                  <a:gd name="T7" fmla="*/ 674 h 1022"/>
                  <a:gd name="T8" fmla="*/ 23 w 1134"/>
                  <a:gd name="T9" fmla="*/ 570 h 1022"/>
                  <a:gd name="T10" fmla="*/ 38 w 1134"/>
                  <a:gd name="T11" fmla="*/ 472 h 1022"/>
                  <a:gd name="T12" fmla="*/ 58 w 1134"/>
                  <a:gd name="T13" fmla="*/ 386 h 1022"/>
                  <a:gd name="T14" fmla="*/ 84 w 1134"/>
                  <a:gd name="T15" fmla="*/ 308 h 1022"/>
                  <a:gd name="T16" fmla="*/ 115 w 1134"/>
                  <a:gd name="T17" fmla="*/ 245 h 1022"/>
                  <a:gd name="T18" fmla="*/ 153 w 1134"/>
                  <a:gd name="T19" fmla="*/ 193 h 1022"/>
                  <a:gd name="T20" fmla="*/ 199 w 1134"/>
                  <a:gd name="T21" fmla="*/ 155 h 1022"/>
                  <a:gd name="T22" fmla="*/ 253 w 1134"/>
                  <a:gd name="T23" fmla="*/ 135 h 1022"/>
                  <a:gd name="T24" fmla="*/ 1134 w 1134"/>
                  <a:gd name="T25" fmla="*/ 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4" h="1022">
                    <a:moveTo>
                      <a:pt x="0" y="1022"/>
                    </a:moveTo>
                    <a:lnTo>
                      <a:pt x="3" y="901"/>
                    </a:lnTo>
                    <a:lnTo>
                      <a:pt x="6" y="786"/>
                    </a:lnTo>
                    <a:lnTo>
                      <a:pt x="12" y="674"/>
                    </a:lnTo>
                    <a:lnTo>
                      <a:pt x="23" y="570"/>
                    </a:lnTo>
                    <a:lnTo>
                      <a:pt x="38" y="472"/>
                    </a:lnTo>
                    <a:lnTo>
                      <a:pt x="58" y="386"/>
                    </a:lnTo>
                    <a:lnTo>
                      <a:pt x="84" y="308"/>
                    </a:lnTo>
                    <a:lnTo>
                      <a:pt x="115" y="245"/>
                    </a:lnTo>
                    <a:lnTo>
                      <a:pt x="153" y="193"/>
                    </a:lnTo>
                    <a:lnTo>
                      <a:pt x="199" y="155"/>
                    </a:lnTo>
                    <a:lnTo>
                      <a:pt x="253" y="135"/>
                    </a:lnTo>
                    <a:lnTo>
                      <a:pt x="1134"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60" name="Freeform 16">
                <a:extLst>
                  <a:ext uri="{FF2B5EF4-FFF2-40B4-BE49-F238E27FC236}">
                    <a16:creationId xmlns:a16="http://schemas.microsoft.com/office/drawing/2014/main" id="{A1C3732C-C048-4D67-B555-94F02DBD9296}"/>
                  </a:ext>
                </a:extLst>
              </p:cNvPr>
              <p:cNvSpPr>
                <a:spLocks/>
              </p:cNvSpPr>
              <p:nvPr/>
            </p:nvSpPr>
            <p:spPr bwMode="auto">
              <a:xfrm>
                <a:off x="1792" y="2468"/>
                <a:ext cx="1134" cy="795"/>
              </a:xfrm>
              <a:custGeom>
                <a:avLst/>
                <a:gdLst>
                  <a:gd name="T0" fmla="*/ 0 w 1134"/>
                  <a:gd name="T1" fmla="*/ 795 h 795"/>
                  <a:gd name="T2" fmla="*/ 3 w 1134"/>
                  <a:gd name="T3" fmla="*/ 691 h 795"/>
                  <a:gd name="T4" fmla="*/ 6 w 1134"/>
                  <a:gd name="T5" fmla="*/ 594 h 795"/>
                  <a:gd name="T6" fmla="*/ 15 w 1134"/>
                  <a:gd name="T7" fmla="*/ 501 h 795"/>
                  <a:gd name="T8" fmla="*/ 29 w 1134"/>
                  <a:gd name="T9" fmla="*/ 412 h 795"/>
                  <a:gd name="T10" fmla="*/ 46 w 1134"/>
                  <a:gd name="T11" fmla="*/ 334 h 795"/>
                  <a:gd name="T12" fmla="*/ 72 w 1134"/>
                  <a:gd name="T13" fmla="*/ 262 h 795"/>
                  <a:gd name="T14" fmla="*/ 104 w 1134"/>
                  <a:gd name="T15" fmla="*/ 205 h 795"/>
                  <a:gd name="T16" fmla="*/ 144 w 1134"/>
                  <a:gd name="T17" fmla="*/ 156 h 795"/>
                  <a:gd name="T18" fmla="*/ 193 w 1134"/>
                  <a:gd name="T19" fmla="*/ 121 h 795"/>
                  <a:gd name="T20" fmla="*/ 253 w 1134"/>
                  <a:gd name="T21" fmla="*/ 104 h 795"/>
                  <a:gd name="T22" fmla="*/ 1134 w 1134"/>
                  <a:gd name="T23"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4" h="795">
                    <a:moveTo>
                      <a:pt x="0" y="795"/>
                    </a:moveTo>
                    <a:lnTo>
                      <a:pt x="3" y="691"/>
                    </a:lnTo>
                    <a:lnTo>
                      <a:pt x="6" y="594"/>
                    </a:lnTo>
                    <a:lnTo>
                      <a:pt x="15" y="501"/>
                    </a:lnTo>
                    <a:lnTo>
                      <a:pt x="29" y="412"/>
                    </a:lnTo>
                    <a:lnTo>
                      <a:pt x="46" y="334"/>
                    </a:lnTo>
                    <a:lnTo>
                      <a:pt x="72" y="262"/>
                    </a:lnTo>
                    <a:lnTo>
                      <a:pt x="104" y="205"/>
                    </a:lnTo>
                    <a:lnTo>
                      <a:pt x="144" y="156"/>
                    </a:lnTo>
                    <a:lnTo>
                      <a:pt x="193" y="121"/>
                    </a:lnTo>
                    <a:lnTo>
                      <a:pt x="253" y="104"/>
                    </a:lnTo>
                    <a:lnTo>
                      <a:pt x="1134"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61" name="Freeform 17">
                <a:extLst>
                  <a:ext uri="{FF2B5EF4-FFF2-40B4-BE49-F238E27FC236}">
                    <a16:creationId xmlns:a16="http://schemas.microsoft.com/office/drawing/2014/main" id="{D347E543-E1BA-48BE-96E4-69FCEEE46C04}"/>
                  </a:ext>
                </a:extLst>
              </p:cNvPr>
              <p:cNvSpPr>
                <a:spLocks/>
              </p:cNvSpPr>
              <p:nvPr/>
            </p:nvSpPr>
            <p:spPr bwMode="auto">
              <a:xfrm>
                <a:off x="1792" y="2696"/>
                <a:ext cx="1134" cy="567"/>
              </a:xfrm>
              <a:custGeom>
                <a:avLst/>
                <a:gdLst>
                  <a:gd name="T0" fmla="*/ 0 w 1134"/>
                  <a:gd name="T1" fmla="*/ 567 h 567"/>
                  <a:gd name="T2" fmla="*/ 3 w 1134"/>
                  <a:gd name="T3" fmla="*/ 486 h 567"/>
                  <a:gd name="T4" fmla="*/ 9 w 1134"/>
                  <a:gd name="T5" fmla="*/ 409 h 567"/>
                  <a:gd name="T6" fmla="*/ 20 w 1134"/>
                  <a:gd name="T7" fmla="*/ 334 h 567"/>
                  <a:gd name="T8" fmla="*/ 35 w 1134"/>
                  <a:gd name="T9" fmla="*/ 268 h 567"/>
                  <a:gd name="T10" fmla="*/ 61 w 1134"/>
                  <a:gd name="T11" fmla="*/ 207 h 567"/>
                  <a:gd name="T12" fmla="*/ 92 w 1134"/>
                  <a:gd name="T13" fmla="*/ 158 h 567"/>
                  <a:gd name="T14" fmla="*/ 136 w 1134"/>
                  <a:gd name="T15" fmla="*/ 118 h 567"/>
                  <a:gd name="T16" fmla="*/ 187 w 1134"/>
                  <a:gd name="T17" fmla="*/ 89 h 567"/>
                  <a:gd name="T18" fmla="*/ 253 w 1134"/>
                  <a:gd name="T19" fmla="*/ 75 h 567"/>
                  <a:gd name="T20" fmla="*/ 1134 w 1134"/>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4" h="567">
                    <a:moveTo>
                      <a:pt x="0" y="567"/>
                    </a:moveTo>
                    <a:lnTo>
                      <a:pt x="3" y="486"/>
                    </a:lnTo>
                    <a:lnTo>
                      <a:pt x="9" y="409"/>
                    </a:lnTo>
                    <a:lnTo>
                      <a:pt x="20" y="334"/>
                    </a:lnTo>
                    <a:lnTo>
                      <a:pt x="35" y="268"/>
                    </a:lnTo>
                    <a:lnTo>
                      <a:pt x="61" y="207"/>
                    </a:lnTo>
                    <a:lnTo>
                      <a:pt x="92" y="158"/>
                    </a:lnTo>
                    <a:lnTo>
                      <a:pt x="136" y="118"/>
                    </a:lnTo>
                    <a:lnTo>
                      <a:pt x="187" y="89"/>
                    </a:lnTo>
                    <a:lnTo>
                      <a:pt x="253" y="75"/>
                    </a:lnTo>
                    <a:lnTo>
                      <a:pt x="1134"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62" name="Freeform 18">
                <a:extLst>
                  <a:ext uri="{FF2B5EF4-FFF2-40B4-BE49-F238E27FC236}">
                    <a16:creationId xmlns:a16="http://schemas.microsoft.com/office/drawing/2014/main" id="{D1D4BE81-1189-4181-A506-CECEB37F4C68}"/>
                  </a:ext>
                </a:extLst>
              </p:cNvPr>
              <p:cNvSpPr>
                <a:spLocks/>
              </p:cNvSpPr>
              <p:nvPr/>
            </p:nvSpPr>
            <p:spPr bwMode="auto">
              <a:xfrm>
                <a:off x="1792" y="2923"/>
                <a:ext cx="1134" cy="340"/>
              </a:xfrm>
              <a:custGeom>
                <a:avLst/>
                <a:gdLst>
                  <a:gd name="T0" fmla="*/ 0 w 1134"/>
                  <a:gd name="T1" fmla="*/ 340 h 340"/>
                  <a:gd name="T2" fmla="*/ 3 w 1134"/>
                  <a:gd name="T3" fmla="*/ 291 h 340"/>
                  <a:gd name="T4" fmla="*/ 9 w 1134"/>
                  <a:gd name="T5" fmla="*/ 245 h 340"/>
                  <a:gd name="T6" fmla="*/ 20 w 1134"/>
                  <a:gd name="T7" fmla="*/ 202 h 340"/>
                  <a:gd name="T8" fmla="*/ 35 w 1134"/>
                  <a:gd name="T9" fmla="*/ 162 h 340"/>
                  <a:gd name="T10" fmla="*/ 61 w 1134"/>
                  <a:gd name="T11" fmla="*/ 124 h 340"/>
                  <a:gd name="T12" fmla="*/ 92 w 1134"/>
                  <a:gd name="T13" fmla="*/ 95 h 340"/>
                  <a:gd name="T14" fmla="*/ 136 w 1134"/>
                  <a:gd name="T15" fmla="*/ 69 h 340"/>
                  <a:gd name="T16" fmla="*/ 187 w 1134"/>
                  <a:gd name="T17" fmla="*/ 52 h 340"/>
                  <a:gd name="T18" fmla="*/ 253 w 1134"/>
                  <a:gd name="T19" fmla="*/ 44 h 340"/>
                  <a:gd name="T20" fmla="*/ 1134 w 1134"/>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4" h="340">
                    <a:moveTo>
                      <a:pt x="0" y="340"/>
                    </a:moveTo>
                    <a:lnTo>
                      <a:pt x="3" y="291"/>
                    </a:lnTo>
                    <a:lnTo>
                      <a:pt x="9" y="245"/>
                    </a:lnTo>
                    <a:lnTo>
                      <a:pt x="20" y="202"/>
                    </a:lnTo>
                    <a:lnTo>
                      <a:pt x="35" y="162"/>
                    </a:lnTo>
                    <a:lnTo>
                      <a:pt x="61" y="124"/>
                    </a:lnTo>
                    <a:lnTo>
                      <a:pt x="92" y="95"/>
                    </a:lnTo>
                    <a:lnTo>
                      <a:pt x="136" y="69"/>
                    </a:lnTo>
                    <a:lnTo>
                      <a:pt x="187" y="52"/>
                    </a:lnTo>
                    <a:lnTo>
                      <a:pt x="253" y="44"/>
                    </a:lnTo>
                    <a:lnTo>
                      <a:pt x="1134"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
          <p:nvSpPr>
            <p:cNvPr id="287763" name="Line 19">
              <a:extLst>
                <a:ext uri="{FF2B5EF4-FFF2-40B4-BE49-F238E27FC236}">
                  <a16:creationId xmlns:a16="http://schemas.microsoft.com/office/drawing/2014/main" id="{7CF8E2B1-F3F0-462E-8D79-F3B8CE243903}"/>
                </a:ext>
              </a:extLst>
            </p:cNvPr>
            <p:cNvSpPr>
              <a:spLocks noChangeShapeType="1"/>
            </p:cNvSpPr>
            <p:nvPr/>
          </p:nvSpPr>
          <p:spPr bwMode="auto">
            <a:xfrm>
              <a:off x="3456" y="3168"/>
              <a:ext cx="129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64" name="Line 20">
              <a:extLst>
                <a:ext uri="{FF2B5EF4-FFF2-40B4-BE49-F238E27FC236}">
                  <a16:creationId xmlns:a16="http://schemas.microsoft.com/office/drawing/2014/main" id="{AD20B21F-4D7B-4C89-82F9-172C892269C7}"/>
                </a:ext>
              </a:extLst>
            </p:cNvPr>
            <p:cNvSpPr>
              <a:spLocks noChangeShapeType="1"/>
            </p:cNvSpPr>
            <p:nvPr/>
          </p:nvSpPr>
          <p:spPr bwMode="auto">
            <a:xfrm flipV="1">
              <a:off x="3456" y="1968"/>
              <a:ext cx="0" cy="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65" name="Rectangle 21">
              <a:extLst>
                <a:ext uri="{FF2B5EF4-FFF2-40B4-BE49-F238E27FC236}">
                  <a16:creationId xmlns:a16="http://schemas.microsoft.com/office/drawing/2014/main" id="{C43A3ECB-D207-4446-A63F-055FE820695E}"/>
                </a:ext>
              </a:extLst>
            </p:cNvPr>
            <p:cNvSpPr>
              <a:spLocks noChangeArrowheads="1"/>
            </p:cNvSpPr>
            <p:nvPr/>
          </p:nvSpPr>
          <p:spPr bwMode="auto">
            <a:xfrm>
              <a:off x="3456" y="1824"/>
              <a:ext cx="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3399"/>
                  </a:solidFill>
                  <a:effectLst/>
                  <a:uLnTx/>
                  <a:uFillTx/>
                  <a:latin typeface="宋体" panose="02010600030101010101" pitchFamily="2" charset="-122"/>
                  <a:ea typeface="宋体" panose="02010600030101010101" pitchFamily="2"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99"/>
                  </a:solidFill>
                  <a:effectLst/>
                  <a:uLnTx/>
                  <a:uFillTx/>
                  <a:latin typeface="宋体" panose="02010600030101010101" pitchFamily="2" charset="-122"/>
                  <a:ea typeface="宋体" panose="02010600030101010101" pitchFamily="2" charset="-122"/>
                  <a:cs typeface="+mn-cs"/>
                  <a:sym typeface="Symbol" panose="05050102010706020507" pitchFamily="18" charset="2"/>
                </a:rPr>
                <a:t>C</a:t>
              </a:r>
            </a:p>
          </p:txBody>
        </p:sp>
        <p:sp>
          <p:nvSpPr>
            <p:cNvPr id="287766" name="Rectangle 22">
              <a:extLst>
                <a:ext uri="{FF2B5EF4-FFF2-40B4-BE49-F238E27FC236}">
                  <a16:creationId xmlns:a16="http://schemas.microsoft.com/office/drawing/2014/main" id="{6B24E9BA-E971-4052-882A-EDD6415D984F}"/>
                </a:ext>
              </a:extLst>
            </p:cNvPr>
            <p:cNvSpPr>
              <a:spLocks noChangeArrowheads="1"/>
            </p:cNvSpPr>
            <p:nvPr/>
          </p:nvSpPr>
          <p:spPr bwMode="auto">
            <a:xfrm>
              <a:off x="4752" y="2976"/>
              <a:ext cx="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3399"/>
                  </a:solidFill>
                  <a:effectLst/>
                  <a:uLnTx/>
                  <a:uFillTx/>
                  <a:latin typeface="宋体" panose="02010600030101010101" pitchFamily="2" charset="-122"/>
                  <a:ea typeface="宋体" panose="02010600030101010101" pitchFamily="2" charset="-122"/>
                  <a:cs typeface="+mn-cs"/>
                  <a:sym typeface="Symbol" panose="05050102010706020507" pitchFamily="18" charset="2"/>
                </a:rPr>
                <a:t>U</a:t>
              </a:r>
              <a:r>
                <a:rPr kumimoji="1" lang="en-US" altLang="zh-CN" sz="2400" b="1" i="0" u="none" strike="noStrike" kern="1200" cap="none" spc="0" normalizeH="0" baseline="-25000" noProof="0">
                  <a:ln>
                    <a:noFill/>
                  </a:ln>
                  <a:solidFill>
                    <a:srgbClr val="003399"/>
                  </a:solidFill>
                  <a:effectLst/>
                  <a:uLnTx/>
                  <a:uFillTx/>
                  <a:latin typeface="宋体" panose="02010600030101010101" pitchFamily="2" charset="-122"/>
                  <a:ea typeface="宋体" panose="02010600030101010101" pitchFamily="2" charset="-122"/>
                  <a:cs typeface="+mn-cs"/>
                  <a:sym typeface="Symbol" panose="05050102010706020507" pitchFamily="18" charset="2"/>
                </a:rPr>
                <a:t>CE</a:t>
              </a:r>
            </a:p>
          </p:txBody>
        </p:sp>
      </p:grpSp>
      <p:grpSp>
        <p:nvGrpSpPr>
          <p:cNvPr id="287767" name="Group 23">
            <a:extLst>
              <a:ext uri="{FF2B5EF4-FFF2-40B4-BE49-F238E27FC236}">
                <a16:creationId xmlns:a16="http://schemas.microsoft.com/office/drawing/2014/main" id="{1C4E8B62-5E5C-442E-BFF7-8568DCAAFA53}"/>
              </a:ext>
            </a:extLst>
          </p:cNvPr>
          <p:cNvGrpSpPr>
            <a:grpSpLocks/>
          </p:cNvGrpSpPr>
          <p:nvPr/>
        </p:nvGrpSpPr>
        <p:grpSpPr bwMode="auto">
          <a:xfrm>
            <a:off x="5029200" y="3505200"/>
            <a:ext cx="838200" cy="396875"/>
            <a:chOff x="2928" y="2640"/>
            <a:chExt cx="528" cy="250"/>
          </a:xfrm>
        </p:grpSpPr>
        <p:sp>
          <p:nvSpPr>
            <p:cNvPr id="287768" name="Rectangle 24">
              <a:extLst>
                <a:ext uri="{FF2B5EF4-FFF2-40B4-BE49-F238E27FC236}">
                  <a16:creationId xmlns:a16="http://schemas.microsoft.com/office/drawing/2014/main" id="{E594CBFA-4F55-423E-A2BD-98D93CE45171}"/>
                </a:ext>
              </a:extLst>
            </p:cNvPr>
            <p:cNvSpPr>
              <a:spLocks noChangeArrowheads="1"/>
            </p:cNvSpPr>
            <p:nvPr/>
          </p:nvSpPr>
          <p:spPr bwMode="auto">
            <a:xfrm>
              <a:off x="2928" y="2640"/>
              <a:ext cx="3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sym typeface="Symbol" panose="05050102010706020507" pitchFamily="18" charset="2"/>
                </a:rPr>
                <a:t>I</a:t>
              </a:r>
              <a:r>
                <a:rPr kumimoji="1" lang="en-US" altLang="zh-CN" sz="2000" b="1" i="0" u="none" strike="noStrike" kern="1200" cap="none" spc="0" normalizeH="0" baseline="-25000" noProof="0">
                  <a:ln>
                    <a:noFill/>
                  </a:ln>
                  <a:solidFill>
                    <a:srgbClr val="FF0000"/>
                  </a:solidFill>
                  <a:effectLst/>
                  <a:uLnTx/>
                  <a:uFillTx/>
                  <a:latin typeface="宋体" panose="02010600030101010101" pitchFamily="2" charset="-122"/>
                  <a:ea typeface="宋体" panose="02010600030101010101" pitchFamily="2" charset="-122"/>
                  <a:cs typeface="+mn-cs"/>
                  <a:sym typeface="Symbol" panose="05050102010706020507" pitchFamily="18" charset="2"/>
                </a:rPr>
                <a:t>C</a:t>
              </a:r>
            </a:p>
          </p:txBody>
        </p:sp>
        <p:sp>
          <p:nvSpPr>
            <p:cNvPr id="287769" name="Line 25">
              <a:extLst>
                <a:ext uri="{FF2B5EF4-FFF2-40B4-BE49-F238E27FC236}">
                  <a16:creationId xmlns:a16="http://schemas.microsoft.com/office/drawing/2014/main" id="{1863AFA0-DE2F-42DF-B3CB-3DBBADEEBEE2}"/>
                </a:ext>
              </a:extLst>
            </p:cNvPr>
            <p:cNvSpPr>
              <a:spLocks noChangeShapeType="1"/>
            </p:cNvSpPr>
            <p:nvPr/>
          </p:nvSpPr>
          <p:spPr bwMode="auto">
            <a:xfrm flipH="1">
              <a:off x="3072" y="2640"/>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70" name="Line 26">
              <a:extLst>
                <a:ext uri="{FF2B5EF4-FFF2-40B4-BE49-F238E27FC236}">
                  <a16:creationId xmlns:a16="http://schemas.microsoft.com/office/drawing/2014/main" id="{7C053948-591F-4DA0-8B7D-7C58A7D48DBD}"/>
                </a:ext>
              </a:extLst>
            </p:cNvPr>
            <p:cNvSpPr>
              <a:spLocks noChangeShapeType="1"/>
            </p:cNvSpPr>
            <p:nvPr/>
          </p:nvSpPr>
          <p:spPr bwMode="auto">
            <a:xfrm flipH="1">
              <a:off x="3072" y="2880"/>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71" name="Line 27">
              <a:extLst>
                <a:ext uri="{FF2B5EF4-FFF2-40B4-BE49-F238E27FC236}">
                  <a16:creationId xmlns:a16="http://schemas.microsoft.com/office/drawing/2014/main" id="{B3BDFAD5-5E63-47C6-9104-85E531E0447A}"/>
                </a:ext>
              </a:extLst>
            </p:cNvPr>
            <p:cNvSpPr>
              <a:spLocks noChangeShapeType="1"/>
            </p:cNvSpPr>
            <p:nvPr/>
          </p:nvSpPr>
          <p:spPr bwMode="auto">
            <a:xfrm>
              <a:off x="3264" y="2640"/>
              <a:ext cx="0" cy="240"/>
            </a:xfrm>
            <a:prstGeom prst="line">
              <a:avLst/>
            </a:prstGeom>
            <a:noFill/>
            <a:ln w="19050">
              <a:solidFill>
                <a:srgbClr val="0033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grpSp>
        <p:nvGrpSpPr>
          <p:cNvPr id="287772" name="Group 28">
            <a:extLst>
              <a:ext uri="{FF2B5EF4-FFF2-40B4-BE49-F238E27FC236}">
                <a16:creationId xmlns:a16="http://schemas.microsoft.com/office/drawing/2014/main" id="{B34D73FB-C8C6-431D-8A5D-9CBB354962B2}"/>
              </a:ext>
            </a:extLst>
          </p:cNvPr>
          <p:cNvGrpSpPr>
            <a:grpSpLocks/>
          </p:cNvGrpSpPr>
          <p:nvPr/>
        </p:nvGrpSpPr>
        <p:grpSpPr bwMode="auto">
          <a:xfrm>
            <a:off x="7696200" y="3429000"/>
            <a:ext cx="857250" cy="396875"/>
            <a:chOff x="4608" y="2592"/>
            <a:chExt cx="540" cy="250"/>
          </a:xfrm>
        </p:grpSpPr>
        <p:sp>
          <p:nvSpPr>
            <p:cNvPr id="287773" name="Line 29">
              <a:extLst>
                <a:ext uri="{FF2B5EF4-FFF2-40B4-BE49-F238E27FC236}">
                  <a16:creationId xmlns:a16="http://schemas.microsoft.com/office/drawing/2014/main" id="{7DD0BC89-BD26-4239-8402-D9B19598D6F0}"/>
                </a:ext>
              </a:extLst>
            </p:cNvPr>
            <p:cNvSpPr>
              <a:spLocks noChangeShapeType="1"/>
            </p:cNvSpPr>
            <p:nvPr/>
          </p:nvSpPr>
          <p:spPr bwMode="auto">
            <a:xfrm>
              <a:off x="4608" y="2592"/>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74" name="Line 30">
              <a:extLst>
                <a:ext uri="{FF2B5EF4-FFF2-40B4-BE49-F238E27FC236}">
                  <a16:creationId xmlns:a16="http://schemas.microsoft.com/office/drawing/2014/main" id="{5AA160E1-3BD5-4D11-9EC6-4169E8CF0429}"/>
                </a:ext>
              </a:extLst>
            </p:cNvPr>
            <p:cNvSpPr>
              <a:spLocks noChangeShapeType="1"/>
            </p:cNvSpPr>
            <p:nvPr/>
          </p:nvSpPr>
          <p:spPr bwMode="auto">
            <a:xfrm>
              <a:off x="4608" y="2832"/>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75" name="Line 31">
              <a:extLst>
                <a:ext uri="{FF2B5EF4-FFF2-40B4-BE49-F238E27FC236}">
                  <a16:creationId xmlns:a16="http://schemas.microsoft.com/office/drawing/2014/main" id="{EA66696B-A793-46C6-923D-B8955A45498D}"/>
                </a:ext>
              </a:extLst>
            </p:cNvPr>
            <p:cNvSpPr>
              <a:spLocks noChangeShapeType="1"/>
            </p:cNvSpPr>
            <p:nvPr/>
          </p:nvSpPr>
          <p:spPr bwMode="auto">
            <a:xfrm>
              <a:off x="4800" y="2592"/>
              <a:ext cx="0" cy="240"/>
            </a:xfrm>
            <a:prstGeom prst="line">
              <a:avLst/>
            </a:prstGeom>
            <a:noFill/>
            <a:ln w="19050">
              <a:solidFill>
                <a:srgbClr val="0033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76" name="Rectangle 32">
              <a:extLst>
                <a:ext uri="{FF2B5EF4-FFF2-40B4-BE49-F238E27FC236}">
                  <a16:creationId xmlns:a16="http://schemas.microsoft.com/office/drawing/2014/main" id="{0270CFB1-135D-479C-B767-2BF516F1A06A}"/>
                </a:ext>
              </a:extLst>
            </p:cNvPr>
            <p:cNvSpPr>
              <a:spLocks noChangeArrowheads="1"/>
            </p:cNvSpPr>
            <p:nvPr/>
          </p:nvSpPr>
          <p:spPr bwMode="auto">
            <a:xfrm>
              <a:off x="4800" y="2592"/>
              <a:ext cx="3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sym typeface="Symbol" panose="05050102010706020507" pitchFamily="18" charset="2"/>
                </a:rPr>
                <a:t>I</a:t>
              </a:r>
              <a:r>
                <a:rPr kumimoji="1" lang="en-US" altLang="zh-CN" sz="2000" b="1" i="0" u="none" strike="noStrike" kern="1200" cap="none" spc="0" normalizeH="0" baseline="-25000" noProof="0">
                  <a:ln>
                    <a:noFill/>
                  </a:ln>
                  <a:solidFill>
                    <a:srgbClr val="FF0000"/>
                  </a:solidFill>
                  <a:effectLst/>
                  <a:uLnTx/>
                  <a:uFillTx/>
                  <a:latin typeface="宋体" panose="02010600030101010101" pitchFamily="2" charset="-122"/>
                  <a:ea typeface="宋体" panose="02010600030101010101" pitchFamily="2" charset="-122"/>
                  <a:cs typeface="+mn-cs"/>
                  <a:sym typeface="Symbol" panose="05050102010706020507" pitchFamily="18" charset="2"/>
                </a:rPr>
                <a:t>B</a:t>
              </a:r>
            </a:p>
          </p:txBody>
        </p:sp>
      </p:grpSp>
      <p:grpSp>
        <p:nvGrpSpPr>
          <p:cNvPr id="287778" name="Group 34">
            <a:extLst>
              <a:ext uri="{FF2B5EF4-FFF2-40B4-BE49-F238E27FC236}">
                <a16:creationId xmlns:a16="http://schemas.microsoft.com/office/drawing/2014/main" id="{D0349928-8530-48FA-B6AE-B5AE943F11AF}"/>
              </a:ext>
            </a:extLst>
          </p:cNvPr>
          <p:cNvGrpSpPr>
            <a:grpSpLocks/>
          </p:cNvGrpSpPr>
          <p:nvPr/>
        </p:nvGrpSpPr>
        <p:grpSpPr bwMode="auto">
          <a:xfrm>
            <a:off x="1447800" y="5029200"/>
            <a:ext cx="2274888" cy="365125"/>
            <a:chOff x="1649" y="3473"/>
            <a:chExt cx="1433" cy="230"/>
          </a:xfrm>
        </p:grpSpPr>
        <p:sp>
          <p:nvSpPr>
            <p:cNvPr id="287779" name="Rectangle 35">
              <a:extLst>
                <a:ext uri="{FF2B5EF4-FFF2-40B4-BE49-F238E27FC236}">
                  <a16:creationId xmlns:a16="http://schemas.microsoft.com/office/drawing/2014/main" id="{7368DB8E-D28D-4446-9577-6582D0A57B73}"/>
                </a:ext>
              </a:extLst>
            </p:cNvPr>
            <p:cNvSpPr>
              <a:spLocks noChangeArrowheads="1"/>
            </p:cNvSpPr>
            <p:nvPr/>
          </p:nvSpPr>
          <p:spPr bwMode="auto">
            <a:xfrm>
              <a:off x="1649" y="3473"/>
              <a:ext cx="143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一般    </a:t>
              </a:r>
              <a:r>
                <a:rPr kumimoji="1" lang="zh-CN" altLang="en-US" sz="18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1" lang="zh-CN" altLang="en-US"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sym typeface="Symbol" panose="05050102010706020507" pitchFamily="18" charset="2"/>
                </a:rPr>
                <a:t> </a:t>
              </a: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sym typeface="Symbol" panose="05050102010706020507" pitchFamily="18" charset="2"/>
                </a:rPr>
                <a:t>=  </a:t>
              </a:r>
            </a:p>
          </p:txBody>
        </p:sp>
        <p:sp>
          <p:nvSpPr>
            <p:cNvPr id="287780" name="Line 36">
              <a:extLst>
                <a:ext uri="{FF2B5EF4-FFF2-40B4-BE49-F238E27FC236}">
                  <a16:creationId xmlns:a16="http://schemas.microsoft.com/office/drawing/2014/main" id="{672CC8DD-04DA-4E54-AEF5-292E48A97E0C}"/>
                </a:ext>
              </a:extLst>
            </p:cNvPr>
            <p:cNvSpPr>
              <a:spLocks noChangeShapeType="1"/>
            </p:cNvSpPr>
            <p:nvPr/>
          </p:nvSpPr>
          <p:spPr bwMode="auto">
            <a:xfrm>
              <a:off x="2880" y="3504"/>
              <a:ext cx="14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
        <p:nvSpPr>
          <p:cNvPr id="287786" name="Rectangle 42">
            <a:extLst>
              <a:ext uri="{FF2B5EF4-FFF2-40B4-BE49-F238E27FC236}">
                <a16:creationId xmlns:a16="http://schemas.microsoft.com/office/drawing/2014/main" id="{F2BAEF51-574A-496C-AD51-0C53AD0B8A29}"/>
              </a:ext>
            </a:extLst>
          </p:cNvPr>
          <p:cNvSpPr>
            <a:spLocks noGrp="1" noChangeArrowheads="1"/>
          </p:cNvSpPr>
          <p:nvPr>
            <p:ph type="title" idx="4294967295"/>
          </p:nvPr>
        </p:nvSpPr>
        <p:spPr>
          <a:xfrm>
            <a:off x="895350" y="288925"/>
            <a:ext cx="4036690" cy="914400"/>
          </a:xfrm>
        </p:spPr>
        <p:txBody>
          <a:bodyPr/>
          <a:lstStyle/>
          <a:p>
            <a:pPr algn="l"/>
            <a:r>
              <a:rPr lang="zh-CN" altLang="en-US" sz="3200" b="1" dirty="0">
                <a:solidFill>
                  <a:schemeClr val="tx1"/>
                </a:solidFill>
                <a:latin typeface="华文中宋" panose="02010600040101010101" pitchFamily="2" charset="-122"/>
                <a:ea typeface="华文中宋" panose="02010600040101010101" pitchFamily="2" charset="-122"/>
              </a:rPr>
              <a:t>三极管主要参数</a:t>
            </a:r>
            <a:endParaRPr lang="en-US" altLang="zh-CN" sz="5400" dirty="0">
              <a:solidFill>
                <a:schemeClr val="tx1"/>
              </a:solidFill>
              <a:latin typeface="华文中宋" panose="02010600040101010101" pitchFamily="2" charset="-122"/>
              <a:ea typeface="华文中宋" panose="02010600040101010101" pitchFamily="2" charset="-122"/>
            </a:endParaRPr>
          </a:p>
        </p:txBody>
      </p:sp>
      <p:grpSp>
        <p:nvGrpSpPr>
          <p:cNvPr id="287790" name="Group 46">
            <a:extLst>
              <a:ext uri="{FF2B5EF4-FFF2-40B4-BE49-F238E27FC236}">
                <a16:creationId xmlns:a16="http://schemas.microsoft.com/office/drawing/2014/main" id="{0AC3D481-8C2F-4219-B1FD-5DDB3E5A074C}"/>
              </a:ext>
            </a:extLst>
          </p:cNvPr>
          <p:cNvGrpSpPr>
            <a:grpSpLocks/>
          </p:cNvGrpSpPr>
          <p:nvPr/>
        </p:nvGrpSpPr>
        <p:grpSpPr bwMode="auto">
          <a:xfrm>
            <a:off x="1981200" y="2514600"/>
            <a:ext cx="1211263" cy="914400"/>
            <a:chOff x="1248" y="1584"/>
            <a:chExt cx="763" cy="576"/>
          </a:xfrm>
        </p:grpSpPr>
        <p:sp>
          <p:nvSpPr>
            <p:cNvPr id="287754" name="Rectangle 10">
              <a:extLst>
                <a:ext uri="{FF2B5EF4-FFF2-40B4-BE49-F238E27FC236}">
                  <a16:creationId xmlns:a16="http://schemas.microsoft.com/office/drawing/2014/main" id="{3A28FE04-F91C-467A-B7EF-8E903797E89E}"/>
                </a:ext>
              </a:extLst>
            </p:cNvPr>
            <p:cNvSpPr>
              <a:spLocks noChangeArrowheads="1"/>
            </p:cNvSpPr>
            <p:nvPr/>
          </p:nvSpPr>
          <p:spPr bwMode="auto">
            <a:xfrm>
              <a:off x="1248" y="172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sym typeface="Symbol" panose="05050102010706020507" pitchFamily="18" charset="2"/>
                </a:rPr>
                <a:t> </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24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287755" name="Line 11">
              <a:extLst>
                <a:ext uri="{FF2B5EF4-FFF2-40B4-BE49-F238E27FC236}">
                  <a16:creationId xmlns:a16="http://schemas.microsoft.com/office/drawing/2014/main" id="{E2968BDE-74E3-4BCC-8915-2278DE29C435}"/>
                </a:ext>
              </a:extLst>
            </p:cNvPr>
            <p:cNvSpPr>
              <a:spLocks noChangeShapeType="1"/>
            </p:cNvSpPr>
            <p:nvPr/>
          </p:nvSpPr>
          <p:spPr bwMode="auto">
            <a:xfrm>
              <a:off x="1296" y="1776"/>
              <a:ext cx="169"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7787" name="Rectangle 43">
              <a:extLst>
                <a:ext uri="{FF2B5EF4-FFF2-40B4-BE49-F238E27FC236}">
                  <a16:creationId xmlns:a16="http://schemas.microsoft.com/office/drawing/2014/main" id="{1AB45DD2-83D7-4418-9CA6-620535C2BFC5}"/>
                </a:ext>
              </a:extLst>
            </p:cNvPr>
            <p:cNvSpPr>
              <a:spLocks noChangeArrowheads="1"/>
            </p:cNvSpPr>
            <p:nvPr/>
          </p:nvSpPr>
          <p:spPr bwMode="auto">
            <a:xfrm>
              <a:off x="1728" y="1584"/>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C</a:t>
              </a:r>
            </a:p>
          </p:txBody>
        </p:sp>
        <p:sp>
          <p:nvSpPr>
            <p:cNvPr id="287788" name="Rectangle 44">
              <a:extLst>
                <a:ext uri="{FF2B5EF4-FFF2-40B4-BE49-F238E27FC236}">
                  <a16:creationId xmlns:a16="http://schemas.microsoft.com/office/drawing/2014/main" id="{993EE285-789E-48AC-A36B-F567ED23908F}"/>
                </a:ext>
              </a:extLst>
            </p:cNvPr>
            <p:cNvSpPr>
              <a:spLocks noChangeArrowheads="1"/>
            </p:cNvSpPr>
            <p:nvPr/>
          </p:nvSpPr>
          <p:spPr bwMode="auto">
            <a:xfrm>
              <a:off x="1728" y="187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B</a:t>
              </a:r>
            </a:p>
          </p:txBody>
        </p:sp>
        <p:sp>
          <p:nvSpPr>
            <p:cNvPr id="287789" name="Line 45">
              <a:extLst>
                <a:ext uri="{FF2B5EF4-FFF2-40B4-BE49-F238E27FC236}">
                  <a16:creationId xmlns:a16="http://schemas.microsoft.com/office/drawing/2014/main" id="{4287ADFA-CE8E-4F50-8996-F28F9142BC7A}"/>
                </a:ext>
              </a:extLst>
            </p:cNvPr>
            <p:cNvSpPr>
              <a:spLocks noChangeShapeType="1"/>
            </p:cNvSpPr>
            <p:nvPr/>
          </p:nvSpPr>
          <p:spPr bwMode="auto">
            <a:xfrm>
              <a:off x="1728" y="1872"/>
              <a:ext cx="240" cy="0"/>
            </a:xfrm>
            <a:prstGeom prst="line">
              <a:avLst/>
            </a:prstGeom>
            <a:noFill/>
            <a:ln w="1905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grpSp>
        <p:nvGrpSpPr>
          <p:cNvPr id="287794" name="Group 50">
            <a:extLst>
              <a:ext uri="{FF2B5EF4-FFF2-40B4-BE49-F238E27FC236}">
                <a16:creationId xmlns:a16="http://schemas.microsoft.com/office/drawing/2014/main" id="{CA7BC43F-722C-4684-8786-C593ADFEDFFB}"/>
              </a:ext>
            </a:extLst>
          </p:cNvPr>
          <p:cNvGrpSpPr>
            <a:grpSpLocks/>
          </p:cNvGrpSpPr>
          <p:nvPr/>
        </p:nvGrpSpPr>
        <p:grpSpPr bwMode="auto">
          <a:xfrm>
            <a:off x="1981200" y="3962400"/>
            <a:ext cx="1600200" cy="838200"/>
            <a:chOff x="1296" y="2448"/>
            <a:chExt cx="1008" cy="528"/>
          </a:xfrm>
        </p:grpSpPr>
        <p:sp>
          <p:nvSpPr>
            <p:cNvPr id="287777" name="Rectangle 33">
              <a:extLst>
                <a:ext uri="{FF2B5EF4-FFF2-40B4-BE49-F238E27FC236}">
                  <a16:creationId xmlns:a16="http://schemas.microsoft.com/office/drawing/2014/main" id="{A0014186-ED2C-4FD0-9B51-6E8AEF26BB4D}"/>
                </a:ext>
              </a:extLst>
            </p:cNvPr>
            <p:cNvSpPr>
              <a:spLocks noChangeArrowheads="1"/>
            </p:cNvSpPr>
            <p:nvPr/>
          </p:nvSpPr>
          <p:spPr bwMode="auto">
            <a:xfrm>
              <a:off x="1296" y="2544"/>
              <a:ext cx="5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sym typeface="Symbol" panose="05050102010706020507" pitchFamily="18" charset="2"/>
                </a:rPr>
                <a:t> </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endPar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endParaRPr>
            </a:p>
          </p:txBody>
        </p:sp>
        <p:sp>
          <p:nvSpPr>
            <p:cNvPr id="287791" name="Rectangle 47">
              <a:extLst>
                <a:ext uri="{FF2B5EF4-FFF2-40B4-BE49-F238E27FC236}">
                  <a16:creationId xmlns:a16="http://schemas.microsoft.com/office/drawing/2014/main" id="{1E3EF0DF-C1F2-449A-A498-F2C4C9782F1F}"/>
                </a:ext>
              </a:extLst>
            </p:cNvPr>
            <p:cNvSpPr>
              <a:spLocks noChangeArrowheads="1"/>
            </p:cNvSpPr>
            <p:nvPr/>
          </p:nvSpPr>
          <p:spPr bwMode="auto">
            <a:xfrm>
              <a:off x="1872" y="2448"/>
              <a:ext cx="4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C</a:t>
              </a:r>
            </a:p>
          </p:txBody>
        </p:sp>
        <p:sp>
          <p:nvSpPr>
            <p:cNvPr id="287792" name="Rectangle 48">
              <a:extLst>
                <a:ext uri="{FF2B5EF4-FFF2-40B4-BE49-F238E27FC236}">
                  <a16:creationId xmlns:a16="http://schemas.microsoft.com/office/drawing/2014/main" id="{44328F9B-FDCC-4AD7-9AF1-CA38E5861145}"/>
                </a:ext>
              </a:extLst>
            </p:cNvPr>
            <p:cNvSpPr>
              <a:spLocks noChangeArrowheads="1"/>
            </p:cNvSpPr>
            <p:nvPr/>
          </p:nvSpPr>
          <p:spPr bwMode="auto">
            <a:xfrm>
              <a:off x="1872" y="2688"/>
              <a:ext cx="3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B</a:t>
              </a:r>
            </a:p>
          </p:txBody>
        </p:sp>
        <p:sp>
          <p:nvSpPr>
            <p:cNvPr id="287793" name="Line 49">
              <a:extLst>
                <a:ext uri="{FF2B5EF4-FFF2-40B4-BE49-F238E27FC236}">
                  <a16:creationId xmlns:a16="http://schemas.microsoft.com/office/drawing/2014/main" id="{D7C66537-88AD-4834-9DE7-38CD0599DFDD}"/>
                </a:ext>
              </a:extLst>
            </p:cNvPr>
            <p:cNvSpPr>
              <a:spLocks noChangeShapeType="1"/>
            </p:cNvSpPr>
            <p:nvPr/>
          </p:nvSpPr>
          <p:spPr bwMode="auto">
            <a:xfrm>
              <a:off x="1824" y="2736"/>
              <a:ext cx="480" cy="0"/>
            </a:xfrm>
            <a:prstGeom prst="line">
              <a:avLst/>
            </a:prstGeom>
            <a:noFill/>
            <a:ln w="1905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7747"/>
                                        </p:tgtEl>
                                        <p:attrNameLst>
                                          <p:attrName>style.visibility</p:attrName>
                                        </p:attrNameLst>
                                      </p:cBhvr>
                                      <p:to>
                                        <p:strVal val="visible"/>
                                      </p:to>
                                    </p:set>
                                    <p:animEffect transition="in" filter="wipe(left)">
                                      <p:cBhvr>
                                        <p:cTn id="7" dur="500"/>
                                        <p:tgtEl>
                                          <p:spTgt spid="2877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87785"/>
                                        </p:tgtEl>
                                        <p:attrNameLst>
                                          <p:attrName>style.visibility</p:attrName>
                                        </p:attrNameLst>
                                      </p:cBhvr>
                                      <p:to>
                                        <p:strVal val="visible"/>
                                      </p:to>
                                    </p:set>
                                    <p:animEffect transition="in" filter="wipe(down)">
                                      <p:cBhvr>
                                        <p:cTn id="12" dur="500"/>
                                        <p:tgtEl>
                                          <p:spTgt spid="287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87790"/>
                                        </p:tgtEl>
                                        <p:attrNameLst>
                                          <p:attrName>style.visibility</p:attrName>
                                        </p:attrNameLst>
                                      </p:cBhvr>
                                      <p:to>
                                        <p:strVal val="visible"/>
                                      </p:to>
                                    </p:set>
                                    <p:animEffect transition="in" filter="wipe(left)">
                                      <p:cBhvr>
                                        <p:cTn id="17" dur="500"/>
                                        <p:tgtEl>
                                          <p:spTgt spid="2877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7748"/>
                                        </p:tgtEl>
                                        <p:attrNameLst>
                                          <p:attrName>style.visibility</p:attrName>
                                        </p:attrNameLst>
                                      </p:cBhvr>
                                      <p:to>
                                        <p:strVal val="visible"/>
                                      </p:to>
                                    </p:set>
                                    <p:animEffect transition="in" filter="wipe(left)">
                                      <p:cBhvr>
                                        <p:cTn id="22" dur="500"/>
                                        <p:tgtEl>
                                          <p:spTgt spid="2877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87756"/>
                                        </p:tgtEl>
                                        <p:attrNameLst>
                                          <p:attrName>style.visibility</p:attrName>
                                        </p:attrNameLst>
                                      </p:cBhvr>
                                      <p:to>
                                        <p:strVal val="visible"/>
                                      </p:to>
                                    </p:set>
                                    <p:animEffect transition="in" filter="wipe(left)">
                                      <p:cBhvr>
                                        <p:cTn id="27" dur="500"/>
                                        <p:tgtEl>
                                          <p:spTgt spid="28775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87772"/>
                                        </p:tgtEl>
                                        <p:attrNameLst>
                                          <p:attrName>style.visibility</p:attrName>
                                        </p:attrNameLst>
                                      </p:cBhvr>
                                      <p:to>
                                        <p:strVal val="visible"/>
                                      </p:to>
                                    </p:set>
                                    <p:animEffect transition="in" filter="wipe(left)">
                                      <p:cBhvr>
                                        <p:cTn id="32" dur="500"/>
                                        <p:tgtEl>
                                          <p:spTgt spid="28777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287767"/>
                                        </p:tgtEl>
                                        <p:attrNameLst>
                                          <p:attrName>style.visibility</p:attrName>
                                        </p:attrNameLst>
                                      </p:cBhvr>
                                      <p:to>
                                        <p:strVal val="visible"/>
                                      </p:to>
                                    </p:set>
                                    <p:animEffect transition="in" filter="wipe(right)">
                                      <p:cBhvr>
                                        <p:cTn id="37" dur="500"/>
                                        <p:tgtEl>
                                          <p:spTgt spid="28776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87794"/>
                                        </p:tgtEl>
                                        <p:attrNameLst>
                                          <p:attrName>style.visibility</p:attrName>
                                        </p:attrNameLst>
                                      </p:cBhvr>
                                      <p:to>
                                        <p:strVal val="visible"/>
                                      </p:to>
                                    </p:set>
                                    <p:animEffect transition="in" filter="wipe(left)">
                                      <p:cBhvr>
                                        <p:cTn id="42" dur="500"/>
                                        <p:tgtEl>
                                          <p:spTgt spid="28779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87778"/>
                                        </p:tgtEl>
                                        <p:attrNameLst>
                                          <p:attrName>style.visibility</p:attrName>
                                        </p:attrNameLst>
                                      </p:cBhvr>
                                      <p:to>
                                        <p:strVal val="visible"/>
                                      </p:to>
                                    </p:set>
                                    <p:animEffect transition="in" filter="wipe(left)">
                                      <p:cBhvr>
                                        <p:cTn id="47" dur="500"/>
                                        <p:tgtEl>
                                          <p:spTgt spid="287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7" grpId="0" autoUpdateAnimBg="0"/>
      <p:bldP spid="287748"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灯片编号占位符 3">
            <a:extLst>
              <a:ext uri="{FF2B5EF4-FFF2-40B4-BE49-F238E27FC236}">
                <a16:creationId xmlns:a16="http://schemas.microsoft.com/office/drawing/2014/main" id="{F3F15AD3-DFD5-4C44-9BB4-B721EDC093E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54438AD-AC7E-4A48-AB3E-B682A3360894}"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8770" name="Rectangle 2">
            <a:extLst>
              <a:ext uri="{FF2B5EF4-FFF2-40B4-BE49-F238E27FC236}">
                <a16:creationId xmlns:a16="http://schemas.microsoft.com/office/drawing/2014/main" id="{4F0F6A3E-25CC-4C96-ADCD-8E62E9316B64}"/>
              </a:ext>
            </a:extLst>
          </p:cNvPr>
          <p:cNvSpPr>
            <a:spLocks noChangeArrowheads="1"/>
          </p:cNvSpPr>
          <p:nvPr/>
        </p:nvSpPr>
        <p:spPr bwMode="auto">
          <a:xfrm>
            <a:off x="838200" y="762000"/>
            <a:ext cx="3124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400" fontAlgn="base">
              <a:spcBef>
                <a:spcPct val="0"/>
              </a:spcBef>
              <a:spcAft>
                <a:spcPct val="0"/>
              </a:spcAft>
            </a:pPr>
            <a:r>
              <a:rPr kumimoji="1" lang="en-US" altLang="zh-CN" sz="2800" dirty="0">
                <a:latin typeface="幼圆" panose="02010509060101010101" pitchFamily="49" charset="-122"/>
                <a:ea typeface="幼圆" panose="02010509060101010101" pitchFamily="49" charset="-122"/>
              </a:rPr>
              <a:t>2</a:t>
            </a:r>
            <a:r>
              <a:rPr kumimoji="1" lang="zh-CN" altLang="en-US" sz="2800" dirty="0">
                <a:latin typeface="幼圆" panose="02010509060101010101" pitchFamily="49" charset="-122"/>
                <a:ea typeface="幼圆" panose="02010509060101010101" pitchFamily="49" charset="-122"/>
              </a:rPr>
              <a:t>、</a:t>
            </a:r>
            <a:r>
              <a:rPr kumimoji="1" lang="en-US" altLang="zh-CN" sz="2800" dirty="0" err="1">
                <a:latin typeface="幼圆" panose="02010509060101010101" pitchFamily="49" charset="-122"/>
                <a:ea typeface="幼圆" panose="02010509060101010101" pitchFamily="49" charset="-122"/>
              </a:rPr>
              <a:t>穿透电流I</a:t>
            </a:r>
            <a:r>
              <a:rPr kumimoji="1" lang="en-US" altLang="zh-CN" sz="2800" baseline="-25000" dirty="0" err="1">
                <a:latin typeface="幼圆" panose="02010509060101010101" pitchFamily="49" charset="-122"/>
                <a:ea typeface="幼圆" panose="02010509060101010101" pitchFamily="49" charset="-122"/>
              </a:rPr>
              <a:t>CEO</a:t>
            </a:r>
            <a:endParaRPr kumimoji="1" lang="en-US" altLang="zh-CN" sz="2800" baseline="-25000" dirty="0">
              <a:latin typeface="幼圆" panose="02010509060101010101" pitchFamily="49" charset="-122"/>
              <a:ea typeface="幼圆" panose="02010509060101010101" pitchFamily="49" charset="-122"/>
            </a:endParaRPr>
          </a:p>
        </p:txBody>
      </p:sp>
      <p:sp>
        <p:nvSpPr>
          <p:cNvPr id="288771" name="Rectangle 3">
            <a:extLst>
              <a:ext uri="{FF2B5EF4-FFF2-40B4-BE49-F238E27FC236}">
                <a16:creationId xmlns:a16="http://schemas.microsoft.com/office/drawing/2014/main" id="{9F601B47-FBD8-4A3E-B7D8-585AF44CDC8E}"/>
              </a:ext>
            </a:extLst>
          </p:cNvPr>
          <p:cNvSpPr>
            <a:spLocks noChangeArrowheads="1"/>
          </p:cNvSpPr>
          <p:nvPr/>
        </p:nvSpPr>
        <p:spPr bwMode="auto">
          <a:xfrm>
            <a:off x="1295400" y="2438400"/>
            <a:ext cx="2971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一般</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I</a:t>
            </a:r>
            <a:r>
              <a:rPr kumimoji="1" lang="en-US" altLang="zh-CN" sz="28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CE0</a:t>
            </a:r>
            <a:r>
              <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越小越好.</a:t>
            </a:r>
            <a:endParaRPr kumimoji="1"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8772" name="Rectangle 4">
            <a:extLst>
              <a:ext uri="{FF2B5EF4-FFF2-40B4-BE49-F238E27FC236}">
                <a16:creationId xmlns:a16="http://schemas.microsoft.com/office/drawing/2014/main" id="{4BE0411F-741C-4F0E-94F7-F2B2C4FE0018}"/>
              </a:ext>
            </a:extLst>
          </p:cNvPr>
          <p:cNvSpPr>
            <a:spLocks noChangeArrowheads="1"/>
          </p:cNvSpPr>
          <p:nvPr/>
        </p:nvSpPr>
        <p:spPr bwMode="auto">
          <a:xfrm>
            <a:off x="762000" y="3429000"/>
            <a:ext cx="3429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400" fontAlgn="base">
              <a:spcBef>
                <a:spcPct val="0"/>
              </a:spcBef>
              <a:spcAft>
                <a:spcPct val="0"/>
              </a:spcAft>
            </a:pPr>
            <a:r>
              <a:rPr kumimoji="1" lang="en-US" altLang="zh-CN" sz="2400" dirty="0">
                <a:latin typeface="幼圆" panose="02010509060101010101" pitchFamily="49" charset="-122"/>
                <a:ea typeface="幼圆" panose="02010509060101010101" pitchFamily="49" charset="-122"/>
              </a:rPr>
              <a:t>3</a:t>
            </a:r>
            <a:r>
              <a:rPr kumimoji="1" lang="zh-CN" altLang="en-US" sz="2400" dirty="0">
                <a:latin typeface="幼圆" panose="02010509060101010101" pitchFamily="49" charset="-122"/>
                <a:ea typeface="幼圆" panose="02010509060101010101" pitchFamily="49" charset="-122"/>
              </a:rPr>
              <a:t>、</a:t>
            </a:r>
            <a:r>
              <a:rPr kumimoji="1" lang="en-US" altLang="zh-CN" sz="2400" dirty="0" err="1">
                <a:latin typeface="幼圆" panose="02010509060101010101" pitchFamily="49" charset="-122"/>
                <a:ea typeface="幼圆" panose="02010509060101010101" pitchFamily="49" charset="-122"/>
              </a:rPr>
              <a:t>反向击穿电</a:t>
            </a:r>
            <a:r>
              <a:rPr kumimoji="1" lang="zh-CN" altLang="en-US" sz="2400" dirty="0">
                <a:latin typeface="幼圆" panose="02010509060101010101" pitchFamily="49" charset="-122"/>
                <a:ea typeface="幼圆" panose="02010509060101010101" pitchFamily="49" charset="-122"/>
              </a:rPr>
              <a:t>压</a:t>
            </a:r>
            <a:r>
              <a:rPr kumimoji="1" lang="en-US" altLang="zh-CN" sz="2400" dirty="0">
                <a:latin typeface="幼圆" panose="02010509060101010101" pitchFamily="49" charset="-122"/>
                <a:ea typeface="幼圆" panose="02010509060101010101" pitchFamily="49" charset="-122"/>
              </a:rPr>
              <a:t>BU</a:t>
            </a:r>
            <a:r>
              <a:rPr kumimoji="1" lang="en-US" altLang="zh-CN" sz="2400" baseline="-25000" dirty="0">
                <a:latin typeface="幼圆" panose="02010509060101010101" pitchFamily="49" charset="-122"/>
                <a:ea typeface="幼圆" panose="02010509060101010101" pitchFamily="49" charset="-122"/>
              </a:rPr>
              <a:t>CE0</a:t>
            </a:r>
          </a:p>
        </p:txBody>
      </p:sp>
      <p:sp>
        <p:nvSpPr>
          <p:cNvPr id="288773" name="Rectangle 5">
            <a:extLst>
              <a:ext uri="{FF2B5EF4-FFF2-40B4-BE49-F238E27FC236}">
                <a16:creationId xmlns:a16="http://schemas.microsoft.com/office/drawing/2014/main" id="{B5025D17-047C-4B2D-A1F1-1FB835C117CB}"/>
              </a:ext>
            </a:extLst>
          </p:cNvPr>
          <p:cNvSpPr>
            <a:spLocks noChangeArrowheads="1"/>
          </p:cNvSpPr>
          <p:nvPr/>
        </p:nvSpPr>
        <p:spPr bwMode="auto">
          <a:xfrm>
            <a:off x="1066800" y="58674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基极开路，</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C---E</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间允许的最大反向电</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压</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grpSp>
        <p:nvGrpSpPr>
          <p:cNvPr id="288848" name="Group 80">
            <a:extLst>
              <a:ext uri="{FF2B5EF4-FFF2-40B4-BE49-F238E27FC236}">
                <a16:creationId xmlns:a16="http://schemas.microsoft.com/office/drawing/2014/main" id="{6ED4B148-1060-41E2-93A3-5EEED0E67222}"/>
              </a:ext>
            </a:extLst>
          </p:cNvPr>
          <p:cNvGrpSpPr>
            <a:grpSpLocks/>
          </p:cNvGrpSpPr>
          <p:nvPr/>
        </p:nvGrpSpPr>
        <p:grpSpPr bwMode="auto">
          <a:xfrm>
            <a:off x="1295400" y="3962400"/>
            <a:ext cx="3352800" cy="1600200"/>
            <a:chOff x="1824" y="2976"/>
            <a:chExt cx="2112" cy="1008"/>
          </a:xfrm>
        </p:grpSpPr>
        <p:sp>
          <p:nvSpPr>
            <p:cNvPr id="288847" name="Rectangle 79">
              <a:extLst>
                <a:ext uri="{FF2B5EF4-FFF2-40B4-BE49-F238E27FC236}">
                  <a16:creationId xmlns:a16="http://schemas.microsoft.com/office/drawing/2014/main" id="{BDA8B59B-86B6-4639-AC12-0CE3D25DB18B}"/>
                </a:ext>
              </a:extLst>
            </p:cNvPr>
            <p:cNvSpPr>
              <a:spLocks noChangeArrowheads="1"/>
            </p:cNvSpPr>
            <p:nvPr/>
          </p:nvSpPr>
          <p:spPr bwMode="auto">
            <a:xfrm>
              <a:off x="1824" y="2976"/>
              <a:ext cx="2112" cy="1008"/>
            </a:xfrm>
            <a:prstGeom prst="rect">
              <a:avLst/>
            </a:prstGeom>
            <a:solidFill>
              <a:srgbClr val="FFCCFF"/>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nvGrpSpPr>
            <p:cNvPr id="288775" name="Group 7">
              <a:extLst>
                <a:ext uri="{FF2B5EF4-FFF2-40B4-BE49-F238E27FC236}">
                  <a16:creationId xmlns:a16="http://schemas.microsoft.com/office/drawing/2014/main" id="{524030D9-8473-4FC5-A14B-C83F61A96951}"/>
                </a:ext>
              </a:extLst>
            </p:cNvPr>
            <p:cNvGrpSpPr>
              <a:grpSpLocks/>
            </p:cNvGrpSpPr>
            <p:nvPr/>
          </p:nvGrpSpPr>
          <p:grpSpPr bwMode="auto">
            <a:xfrm>
              <a:off x="1968" y="3168"/>
              <a:ext cx="1920" cy="672"/>
              <a:chOff x="1920" y="3216"/>
              <a:chExt cx="1920" cy="672"/>
            </a:xfrm>
          </p:grpSpPr>
          <p:grpSp>
            <p:nvGrpSpPr>
              <p:cNvPr id="288776" name="Group 8">
                <a:extLst>
                  <a:ext uri="{FF2B5EF4-FFF2-40B4-BE49-F238E27FC236}">
                    <a16:creationId xmlns:a16="http://schemas.microsoft.com/office/drawing/2014/main" id="{F8F07552-265D-47A6-A222-66B3427BCAE0}"/>
                  </a:ext>
                </a:extLst>
              </p:cNvPr>
              <p:cNvGrpSpPr>
                <a:grpSpLocks/>
              </p:cNvGrpSpPr>
              <p:nvPr/>
            </p:nvGrpSpPr>
            <p:grpSpPr bwMode="auto">
              <a:xfrm>
                <a:off x="1920" y="3312"/>
                <a:ext cx="432" cy="336"/>
                <a:chOff x="1728" y="1104"/>
                <a:chExt cx="432" cy="336"/>
              </a:xfrm>
            </p:grpSpPr>
            <p:sp>
              <p:nvSpPr>
                <p:cNvPr id="288777" name="Line 9">
                  <a:extLst>
                    <a:ext uri="{FF2B5EF4-FFF2-40B4-BE49-F238E27FC236}">
                      <a16:creationId xmlns:a16="http://schemas.microsoft.com/office/drawing/2014/main" id="{8755AADE-0F5A-4A33-823E-E02D9DF050C1}"/>
                    </a:ext>
                  </a:extLst>
                </p:cNvPr>
                <p:cNvSpPr>
                  <a:spLocks noChangeShapeType="1"/>
                </p:cNvSpPr>
                <p:nvPr/>
              </p:nvSpPr>
              <p:spPr bwMode="auto">
                <a:xfrm>
                  <a:off x="1968"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78" name="Line 10">
                  <a:extLst>
                    <a:ext uri="{FF2B5EF4-FFF2-40B4-BE49-F238E27FC236}">
                      <a16:creationId xmlns:a16="http://schemas.microsoft.com/office/drawing/2014/main" id="{CE419AC3-488A-42E4-8D1A-6F99466CF609}"/>
                    </a:ext>
                  </a:extLst>
                </p:cNvPr>
                <p:cNvSpPr>
                  <a:spLocks noChangeShapeType="1"/>
                </p:cNvSpPr>
                <p:nvPr/>
              </p:nvSpPr>
              <p:spPr bwMode="auto">
                <a:xfrm flipV="1">
                  <a:off x="1968" y="1104"/>
                  <a:ext cx="192"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79" name="Line 11">
                  <a:extLst>
                    <a:ext uri="{FF2B5EF4-FFF2-40B4-BE49-F238E27FC236}">
                      <a16:creationId xmlns:a16="http://schemas.microsoft.com/office/drawing/2014/main" id="{A2C4E38A-74EB-4DA2-9C6B-5BD4AEBFD71B}"/>
                    </a:ext>
                  </a:extLst>
                </p:cNvPr>
                <p:cNvSpPr>
                  <a:spLocks noChangeShapeType="1"/>
                </p:cNvSpPr>
                <p:nvPr/>
              </p:nvSpPr>
              <p:spPr bwMode="auto">
                <a:xfrm>
                  <a:off x="1968" y="1296"/>
                  <a:ext cx="192"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80" name="Line 12">
                  <a:extLst>
                    <a:ext uri="{FF2B5EF4-FFF2-40B4-BE49-F238E27FC236}">
                      <a16:creationId xmlns:a16="http://schemas.microsoft.com/office/drawing/2014/main" id="{B67754F3-54B8-47CE-B9B7-BB206B8B1B91}"/>
                    </a:ext>
                  </a:extLst>
                </p:cNvPr>
                <p:cNvSpPr>
                  <a:spLocks noChangeShapeType="1"/>
                </p:cNvSpPr>
                <p:nvPr/>
              </p:nvSpPr>
              <p:spPr bwMode="auto">
                <a:xfrm flipH="1">
                  <a:off x="1728" y="1296"/>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
            <p:nvSpPr>
              <p:cNvPr id="288781" name="Line 13">
                <a:extLst>
                  <a:ext uri="{FF2B5EF4-FFF2-40B4-BE49-F238E27FC236}">
                    <a16:creationId xmlns:a16="http://schemas.microsoft.com/office/drawing/2014/main" id="{FDAC303B-B46A-4CA6-8D02-0C8C686744A8}"/>
                  </a:ext>
                </a:extLst>
              </p:cNvPr>
              <p:cNvSpPr>
                <a:spLocks noChangeShapeType="1"/>
              </p:cNvSpPr>
              <p:nvPr/>
            </p:nvSpPr>
            <p:spPr bwMode="auto">
              <a:xfrm>
                <a:off x="2352" y="3216"/>
                <a:ext cx="0"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82" name="Line 14">
                <a:extLst>
                  <a:ext uri="{FF2B5EF4-FFF2-40B4-BE49-F238E27FC236}">
                    <a16:creationId xmlns:a16="http://schemas.microsoft.com/office/drawing/2014/main" id="{49F74083-69F1-45F5-86B8-FD5D19581C64}"/>
                  </a:ext>
                </a:extLst>
              </p:cNvPr>
              <p:cNvSpPr>
                <a:spLocks noChangeShapeType="1"/>
              </p:cNvSpPr>
              <p:nvPr/>
            </p:nvSpPr>
            <p:spPr bwMode="auto">
              <a:xfrm>
                <a:off x="2352" y="3648"/>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83" name="Line 15">
                <a:extLst>
                  <a:ext uri="{FF2B5EF4-FFF2-40B4-BE49-F238E27FC236}">
                    <a16:creationId xmlns:a16="http://schemas.microsoft.com/office/drawing/2014/main" id="{CA8B3561-6632-4F86-AA1B-7EE3BA7CC66A}"/>
                  </a:ext>
                </a:extLst>
              </p:cNvPr>
              <p:cNvSpPr>
                <a:spLocks noChangeShapeType="1"/>
              </p:cNvSpPr>
              <p:nvPr/>
            </p:nvSpPr>
            <p:spPr bwMode="auto">
              <a:xfrm>
                <a:off x="2352" y="3216"/>
                <a:ext cx="86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84" name="Line 16">
                <a:extLst>
                  <a:ext uri="{FF2B5EF4-FFF2-40B4-BE49-F238E27FC236}">
                    <a16:creationId xmlns:a16="http://schemas.microsoft.com/office/drawing/2014/main" id="{9EE4A84D-E642-43F4-9A05-10E0A8BEC168}"/>
                  </a:ext>
                </a:extLst>
              </p:cNvPr>
              <p:cNvSpPr>
                <a:spLocks noChangeShapeType="1"/>
              </p:cNvSpPr>
              <p:nvPr/>
            </p:nvSpPr>
            <p:spPr bwMode="auto">
              <a:xfrm>
                <a:off x="2352" y="3888"/>
                <a:ext cx="86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85" name="Line 17">
                <a:extLst>
                  <a:ext uri="{FF2B5EF4-FFF2-40B4-BE49-F238E27FC236}">
                    <a16:creationId xmlns:a16="http://schemas.microsoft.com/office/drawing/2014/main" id="{AB868FB4-D6C4-4A38-9972-805E7BBD3E4E}"/>
                  </a:ext>
                </a:extLst>
              </p:cNvPr>
              <p:cNvSpPr>
                <a:spLocks noChangeShapeType="1"/>
              </p:cNvSpPr>
              <p:nvPr/>
            </p:nvSpPr>
            <p:spPr bwMode="auto">
              <a:xfrm>
                <a:off x="3216" y="3216"/>
                <a:ext cx="0" cy="6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86" name="Oval 18">
                <a:extLst>
                  <a:ext uri="{FF2B5EF4-FFF2-40B4-BE49-F238E27FC236}">
                    <a16:creationId xmlns:a16="http://schemas.microsoft.com/office/drawing/2014/main" id="{92FB19B4-F677-4815-AC9E-FC80918F5C04}"/>
                  </a:ext>
                </a:extLst>
              </p:cNvPr>
              <p:cNvSpPr>
                <a:spLocks noChangeArrowheads="1"/>
              </p:cNvSpPr>
              <p:nvPr/>
            </p:nvSpPr>
            <p:spPr bwMode="auto">
              <a:xfrm>
                <a:off x="3120" y="3504"/>
                <a:ext cx="192" cy="192"/>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87" name="Line 19">
                <a:extLst>
                  <a:ext uri="{FF2B5EF4-FFF2-40B4-BE49-F238E27FC236}">
                    <a16:creationId xmlns:a16="http://schemas.microsoft.com/office/drawing/2014/main" id="{7412F9F1-3D52-42D6-AA97-65C66B7192D9}"/>
                  </a:ext>
                </a:extLst>
              </p:cNvPr>
              <p:cNvSpPr>
                <a:spLocks noChangeShapeType="1"/>
              </p:cNvSpPr>
              <p:nvPr/>
            </p:nvSpPr>
            <p:spPr bwMode="auto">
              <a:xfrm>
                <a:off x="3216" y="3504"/>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88" name="Oval 20">
                <a:extLst>
                  <a:ext uri="{FF2B5EF4-FFF2-40B4-BE49-F238E27FC236}">
                    <a16:creationId xmlns:a16="http://schemas.microsoft.com/office/drawing/2014/main" id="{470B8257-FB15-4107-B744-79666E4B36AB}"/>
                  </a:ext>
                </a:extLst>
              </p:cNvPr>
              <p:cNvSpPr>
                <a:spLocks noChangeArrowheads="1"/>
              </p:cNvSpPr>
              <p:nvPr/>
            </p:nvSpPr>
            <p:spPr bwMode="auto">
              <a:xfrm>
                <a:off x="2784" y="3504"/>
                <a:ext cx="192" cy="192"/>
              </a:xfrm>
              <a:prstGeom prst="ellipse">
                <a:avLst/>
              </a:prstGeom>
              <a:solidFill>
                <a:srgbClr val="0033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89" name="Line 21">
                <a:extLst>
                  <a:ext uri="{FF2B5EF4-FFF2-40B4-BE49-F238E27FC236}">
                    <a16:creationId xmlns:a16="http://schemas.microsoft.com/office/drawing/2014/main" id="{08DB83B2-69BA-4CF7-873D-20AD57539CB3}"/>
                  </a:ext>
                </a:extLst>
              </p:cNvPr>
              <p:cNvSpPr>
                <a:spLocks noChangeShapeType="1"/>
              </p:cNvSpPr>
              <p:nvPr/>
            </p:nvSpPr>
            <p:spPr bwMode="auto">
              <a:xfrm>
                <a:off x="3408" y="3456"/>
                <a:ext cx="0" cy="3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90" name="Text Box 22">
                <a:extLst>
                  <a:ext uri="{FF2B5EF4-FFF2-40B4-BE49-F238E27FC236}">
                    <a16:creationId xmlns:a16="http://schemas.microsoft.com/office/drawing/2014/main" id="{C5A2A534-97C7-4BDF-A2A4-3B8BD86D9540}"/>
                  </a:ext>
                </a:extLst>
              </p:cNvPr>
              <p:cNvSpPr txBox="1">
                <a:spLocks noChangeArrowheads="1"/>
              </p:cNvSpPr>
              <p:nvPr/>
            </p:nvSpPr>
            <p:spPr bwMode="auto">
              <a:xfrm>
                <a:off x="3456" y="3456"/>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en-US" altLang="zh-CN" sz="20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CE</a:t>
                </a:r>
              </a:p>
            </p:txBody>
          </p:sp>
          <p:sp>
            <p:nvSpPr>
              <p:cNvPr id="288791" name="Line 23">
                <a:extLst>
                  <a:ext uri="{FF2B5EF4-FFF2-40B4-BE49-F238E27FC236}">
                    <a16:creationId xmlns:a16="http://schemas.microsoft.com/office/drawing/2014/main" id="{5265903F-4F73-41B5-AB33-DEEACEE70C7B}"/>
                  </a:ext>
                </a:extLst>
              </p:cNvPr>
              <p:cNvSpPr>
                <a:spLocks noChangeShapeType="1"/>
              </p:cNvSpPr>
              <p:nvPr/>
            </p:nvSpPr>
            <p:spPr bwMode="auto">
              <a:xfrm>
                <a:off x="2880" y="3216"/>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92" name="Line 24">
                <a:extLst>
                  <a:ext uri="{FF2B5EF4-FFF2-40B4-BE49-F238E27FC236}">
                    <a16:creationId xmlns:a16="http://schemas.microsoft.com/office/drawing/2014/main" id="{0CCFC277-2B7E-4B61-A50B-F6B7A005314C}"/>
                  </a:ext>
                </a:extLst>
              </p:cNvPr>
              <p:cNvSpPr>
                <a:spLocks noChangeShapeType="1"/>
              </p:cNvSpPr>
              <p:nvPr/>
            </p:nvSpPr>
            <p:spPr bwMode="auto">
              <a:xfrm>
                <a:off x="2880" y="3696"/>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93" name="Text Box 25">
                <a:extLst>
                  <a:ext uri="{FF2B5EF4-FFF2-40B4-BE49-F238E27FC236}">
                    <a16:creationId xmlns:a16="http://schemas.microsoft.com/office/drawing/2014/main" id="{32044442-938A-499C-A06F-C3197C0CBD61}"/>
                  </a:ext>
                </a:extLst>
              </p:cNvPr>
              <p:cNvSpPr txBox="1">
                <a:spLocks noChangeArrowheads="1"/>
              </p:cNvSpPr>
              <p:nvPr/>
            </p:nvSpPr>
            <p:spPr bwMode="auto">
              <a:xfrm>
                <a:off x="2736" y="350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V</a:t>
                </a:r>
              </a:p>
            </p:txBody>
          </p:sp>
          <p:sp>
            <p:nvSpPr>
              <p:cNvPr id="288794" name="Line 26">
                <a:extLst>
                  <a:ext uri="{FF2B5EF4-FFF2-40B4-BE49-F238E27FC236}">
                    <a16:creationId xmlns:a16="http://schemas.microsoft.com/office/drawing/2014/main" id="{EED4413F-C25B-4A89-B7B2-4555721B40AD}"/>
                  </a:ext>
                </a:extLst>
              </p:cNvPr>
              <p:cNvSpPr>
                <a:spLocks noChangeShapeType="1"/>
              </p:cNvSpPr>
              <p:nvPr/>
            </p:nvSpPr>
            <p:spPr bwMode="auto">
              <a:xfrm>
                <a:off x="2736" y="3456"/>
                <a:ext cx="0" cy="3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95" name="Rectangle 27">
                <a:extLst>
                  <a:ext uri="{FF2B5EF4-FFF2-40B4-BE49-F238E27FC236}">
                    <a16:creationId xmlns:a16="http://schemas.microsoft.com/office/drawing/2014/main" id="{681D376D-B5C2-4FC6-AECB-1A487CC340A6}"/>
                  </a:ext>
                </a:extLst>
              </p:cNvPr>
              <p:cNvSpPr>
                <a:spLocks noChangeArrowheads="1"/>
              </p:cNvSpPr>
              <p:nvPr/>
            </p:nvSpPr>
            <p:spPr bwMode="auto">
              <a:xfrm>
                <a:off x="2304" y="3408"/>
                <a:ext cx="4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B</a:t>
                </a:r>
                <a:r>
                  <a:rPr kumimoji="1" lang="en-US" altLang="zh-CN" sz="18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U</a:t>
                </a:r>
                <a:r>
                  <a:rPr kumimoji="1" lang="en-US" altLang="zh-CN" sz="18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CE0</a:t>
                </a:r>
              </a:p>
            </p:txBody>
          </p:sp>
        </p:grpSp>
      </p:grpSp>
      <p:grpSp>
        <p:nvGrpSpPr>
          <p:cNvPr id="288850" name="Group 82">
            <a:extLst>
              <a:ext uri="{FF2B5EF4-FFF2-40B4-BE49-F238E27FC236}">
                <a16:creationId xmlns:a16="http://schemas.microsoft.com/office/drawing/2014/main" id="{3C949B08-D25E-438F-AC6A-6AEAD858DEA4}"/>
              </a:ext>
            </a:extLst>
          </p:cNvPr>
          <p:cNvGrpSpPr>
            <a:grpSpLocks/>
          </p:cNvGrpSpPr>
          <p:nvPr/>
        </p:nvGrpSpPr>
        <p:grpSpPr bwMode="auto">
          <a:xfrm>
            <a:off x="5257800" y="457200"/>
            <a:ext cx="3352800" cy="1600200"/>
            <a:chOff x="3408" y="288"/>
            <a:chExt cx="2112" cy="1008"/>
          </a:xfrm>
        </p:grpSpPr>
        <p:sp>
          <p:nvSpPr>
            <p:cNvPr id="288849" name="Rectangle 81">
              <a:extLst>
                <a:ext uri="{FF2B5EF4-FFF2-40B4-BE49-F238E27FC236}">
                  <a16:creationId xmlns:a16="http://schemas.microsoft.com/office/drawing/2014/main" id="{C0AC79A8-3D1A-4199-9D00-EDF67D16058F}"/>
                </a:ext>
              </a:extLst>
            </p:cNvPr>
            <p:cNvSpPr>
              <a:spLocks noChangeArrowheads="1"/>
            </p:cNvSpPr>
            <p:nvPr/>
          </p:nvSpPr>
          <p:spPr bwMode="auto">
            <a:xfrm>
              <a:off x="3408" y="288"/>
              <a:ext cx="2112" cy="1008"/>
            </a:xfrm>
            <a:prstGeom prst="rect">
              <a:avLst/>
            </a:prstGeom>
            <a:solidFill>
              <a:srgbClr val="99FF66"/>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nvGrpSpPr>
            <p:cNvPr id="288796" name="Group 28">
              <a:extLst>
                <a:ext uri="{FF2B5EF4-FFF2-40B4-BE49-F238E27FC236}">
                  <a16:creationId xmlns:a16="http://schemas.microsoft.com/office/drawing/2014/main" id="{6B203F1F-0E97-4459-AD3F-48E63F43426F}"/>
                </a:ext>
              </a:extLst>
            </p:cNvPr>
            <p:cNvGrpSpPr>
              <a:grpSpLocks/>
            </p:cNvGrpSpPr>
            <p:nvPr/>
          </p:nvGrpSpPr>
          <p:grpSpPr bwMode="auto">
            <a:xfrm>
              <a:off x="3552" y="384"/>
              <a:ext cx="1920" cy="816"/>
              <a:chOff x="2880" y="864"/>
              <a:chExt cx="1920" cy="816"/>
            </a:xfrm>
          </p:grpSpPr>
          <p:grpSp>
            <p:nvGrpSpPr>
              <p:cNvPr id="288797" name="Group 29">
                <a:extLst>
                  <a:ext uri="{FF2B5EF4-FFF2-40B4-BE49-F238E27FC236}">
                    <a16:creationId xmlns:a16="http://schemas.microsoft.com/office/drawing/2014/main" id="{F712457E-8C79-4315-A48F-B43691EED308}"/>
                  </a:ext>
                </a:extLst>
              </p:cNvPr>
              <p:cNvGrpSpPr>
                <a:grpSpLocks/>
              </p:cNvGrpSpPr>
              <p:nvPr/>
            </p:nvGrpSpPr>
            <p:grpSpPr bwMode="auto">
              <a:xfrm>
                <a:off x="2880" y="1104"/>
                <a:ext cx="432" cy="336"/>
                <a:chOff x="1728" y="1104"/>
                <a:chExt cx="432" cy="336"/>
              </a:xfrm>
            </p:grpSpPr>
            <p:sp>
              <p:nvSpPr>
                <p:cNvPr id="288798" name="Line 30">
                  <a:extLst>
                    <a:ext uri="{FF2B5EF4-FFF2-40B4-BE49-F238E27FC236}">
                      <a16:creationId xmlns:a16="http://schemas.microsoft.com/office/drawing/2014/main" id="{7CA08B86-C90E-4F7C-9841-2C87DF168A0E}"/>
                    </a:ext>
                  </a:extLst>
                </p:cNvPr>
                <p:cNvSpPr>
                  <a:spLocks noChangeShapeType="1"/>
                </p:cNvSpPr>
                <p:nvPr/>
              </p:nvSpPr>
              <p:spPr bwMode="auto">
                <a:xfrm>
                  <a:off x="1968"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799" name="Line 31">
                  <a:extLst>
                    <a:ext uri="{FF2B5EF4-FFF2-40B4-BE49-F238E27FC236}">
                      <a16:creationId xmlns:a16="http://schemas.microsoft.com/office/drawing/2014/main" id="{E5120A37-6CE6-4E64-9D72-B699C4337FAD}"/>
                    </a:ext>
                  </a:extLst>
                </p:cNvPr>
                <p:cNvSpPr>
                  <a:spLocks noChangeShapeType="1"/>
                </p:cNvSpPr>
                <p:nvPr/>
              </p:nvSpPr>
              <p:spPr bwMode="auto">
                <a:xfrm flipV="1">
                  <a:off x="1968" y="1104"/>
                  <a:ext cx="192"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00" name="Line 32">
                  <a:extLst>
                    <a:ext uri="{FF2B5EF4-FFF2-40B4-BE49-F238E27FC236}">
                      <a16:creationId xmlns:a16="http://schemas.microsoft.com/office/drawing/2014/main" id="{593A3909-426C-4DB9-BDE9-564704653EFA}"/>
                    </a:ext>
                  </a:extLst>
                </p:cNvPr>
                <p:cNvSpPr>
                  <a:spLocks noChangeShapeType="1"/>
                </p:cNvSpPr>
                <p:nvPr/>
              </p:nvSpPr>
              <p:spPr bwMode="auto">
                <a:xfrm>
                  <a:off x="1968" y="1296"/>
                  <a:ext cx="192"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01" name="Line 33">
                  <a:extLst>
                    <a:ext uri="{FF2B5EF4-FFF2-40B4-BE49-F238E27FC236}">
                      <a16:creationId xmlns:a16="http://schemas.microsoft.com/office/drawing/2014/main" id="{A034AB24-BDB7-4B71-B61D-75AB11EB1D63}"/>
                    </a:ext>
                  </a:extLst>
                </p:cNvPr>
                <p:cNvSpPr>
                  <a:spLocks noChangeShapeType="1"/>
                </p:cNvSpPr>
                <p:nvPr/>
              </p:nvSpPr>
              <p:spPr bwMode="auto">
                <a:xfrm flipH="1">
                  <a:off x="1728" y="1296"/>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
            <p:nvSpPr>
              <p:cNvPr id="288802" name="Line 34">
                <a:extLst>
                  <a:ext uri="{FF2B5EF4-FFF2-40B4-BE49-F238E27FC236}">
                    <a16:creationId xmlns:a16="http://schemas.microsoft.com/office/drawing/2014/main" id="{4650BF35-8AF0-4A35-B25F-7C6AF3A466E6}"/>
                  </a:ext>
                </a:extLst>
              </p:cNvPr>
              <p:cNvSpPr>
                <a:spLocks noChangeShapeType="1"/>
              </p:cNvSpPr>
              <p:nvPr/>
            </p:nvSpPr>
            <p:spPr bwMode="auto">
              <a:xfrm>
                <a:off x="3312" y="1008"/>
                <a:ext cx="0"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03" name="Line 35">
                <a:extLst>
                  <a:ext uri="{FF2B5EF4-FFF2-40B4-BE49-F238E27FC236}">
                    <a16:creationId xmlns:a16="http://schemas.microsoft.com/office/drawing/2014/main" id="{02A1F1CA-7E6C-4462-AB15-4E4CBB545118}"/>
                  </a:ext>
                </a:extLst>
              </p:cNvPr>
              <p:cNvSpPr>
                <a:spLocks noChangeShapeType="1"/>
              </p:cNvSpPr>
              <p:nvPr/>
            </p:nvSpPr>
            <p:spPr bwMode="auto">
              <a:xfrm>
                <a:off x="3312" y="1440"/>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04" name="Line 36">
                <a:extLst>
                  <a:ext uri="{FF2B5EF4-FFF2-40B4-BE49-F238E27FC236}">
                    <a16:creationId xmlns:a16="http://schemas.microsoft.com/office/drawing/2014/main" id="{FFC7BED9-C855-4676-A65F-0E774161128F}"/>
                  </a:ext>
                </a:extLst>
              </p:cNvPr>
              <p:cNvSpPr>
                <a:spLocks noChangeShapeType="1"/>
              </p:cNvSpPr>
              <p:nvPr/>
            </p:nvSpPr>
            <p:spPr bwMode="auto">
              <a:xfrm>
                <a:off x="3312" y="1008"/>
                <a:ext cx="86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05" name="Line 37">
                <a:extLst>
                  <a:ext uri="{FF2B5EF4-FFF2-40B4-BE49-F238E27FC236}">
                    <a16:creationId xmlns:a16="http://schemas.microsoft.com/office/drawing/2014/main" id="{32DC1162-0A3F-4505-A4C5-4876C6117046}"/>
                  </a:ext>
                </a:extLst>
              </p:cNvPr>
              <p:cNvSpPr>
                <a:spLocks noChangeShapeType="1"/>
              </p:cNvSpPr>
              <p:nvPr/>
            </p:nvSpPr>
            <p:spPr bwMode="auto">
              <a:xfrm>
                <a:off x="3312" y="1680"/>
                <a:ext cx="86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06" name="Line 38">
                <a:extLst>
                  <a:ext uri="{FF2B5EF4-FFF2-40B4-BE49-F238E27FC236}">
                    <a16:creationId xmlns:a16="http://schemas.microsoft.com/office/drawing/2014/main" id="{0CC90EA4-B304-4697-94CE-0F5ADC9212E6}"/>
                  </a:ext>
                </a:extLst>
              </p:cNvPr>
              <p:cNvSpPr>
                <a:spLocks noChangeShapeType="1"/>
              </p:cNvSpPr>
              <p:nvPr/>
            </p:nvSpPr>
            <p:spPr bwMode="auto">
              <a:xfrm>
                <a:off x="4176" y="1008"/>
                <a:ext cx="0" cy="6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07" name="Oval 39">
                <a:extLst>
                  <a:ext uri="{FF2B5EF4-FFF2-40B4-BE49-F238E27FC236}">
                    <a16:creationId xmlns:a16="http://schemas.microsoft.com/office/drawing/2014/main" id="{DC6F4DA4-38E3-4528-8DBF-0E9E434D61E1}"/>
                  </a:ext>
                </a:extLst>
              </p:cNvPr>
              <p:cNvSpPr>
                <a:spLocks noChangeArrowheads="1"/>
              </p:cNvSpPr>
              <p:nvPr/>
            </p:nvSpPr>
            <p:spPr bwMode="auto">
              <a:xfrm>
                <a:off x="4080" y="1296"/>
                <a:ext cx="192" cy="192"/>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08" name="Line 40">
                <a:extLst>
                  <a:ext uri="{FF2B5EF4-FFF2-40B4-BE49-F238E27FC236}">
                    <a16:creationId xmlns:a16="http://schemas.microsoft.com/office/drawing/2014/main" id="{2DBAA547-66BC-4CFA-AE1E-5A7982869C10}"/>
                  </a:ext>
                </a:extLst>
              </p:cNvPr>
              <p:cNvSpPr>
                <a:spLocks noChangeShapeType="1"/>
              </p:cNvSpPr>
              <p:nvPr/>
            </p:nvSpPr>
            <p:spPr bwMode="auto">
              <a:xfrm>
                <a:off x="4176" y="1296"/>
                <a:ext cx="0" cy="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09" name="Oval 41">
                <a:extLst>
                  <a:ext uri="{FF2B5EF4-FFF2-40B4-BE49-F238E27FC236}">
                    <a16:creationId xmlns:a16="http://schemas.microsoft.com/office/drawing/2014/main" id="{0DB80A37-558B-42DD-8387-B3925000BEB0}"/>
                  </a:ext>
                </a:extLst>
              </p:cNvPr>
              <p:cNvSpPr>
                <a:spLocks noChangeArrowheads="1"/>
              </p:cNvSpPr>
              <p:nvPr/>
            </p:nvSpPr>
            <p:spPr bwMode="auto">
              <a:xfrm>
                <a:off x="3648" y="912"/>
                <a:ext cx="192" cy="192"/>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10" name="Line 42">
                <a:extLst>
                  <a:ext uri="{FF2B5EF4-FFF2-40B4-BE49-F238E27FC236}">
                    <a16:creationId xmlns:a16="http://schemas.microsoft.com/office/drawing/2014/main" id="{CA15F53E-CAD8-4229-8E74-34A6073B8585}"/>
                  </a:ext>
                </a:extLst>
              </p:cNvPr>
              <p:cNvSpPr>
                <a:spLocks noChangeShapeType="1"/>
              </p:cNvSpPr>
              <p:nvPr/>
            </p:nvSpPr>
            <p:spPr bwMode="auto">
              <a:xfrm>
                <a:off x="4368" y="1248"/>
                <a:ext cx="0" cy="33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11" name="Text Box 43">
                <a:extLst>
                  <a:ext uri="{FF2B5EF4-FFF2-40B4-BE49-F238E27FC236}">
                    <a16:creationId xmlns:a16="http://schemas.microsoft.com/office/drawing/2014/main" id="{4B6ACEA0-2E60-4D37-8745-44273771B6B9}"/>
                  </a:ext>
                </a:extLst>
              </p:cNvPr>
              <p:cNvSpPr txBox="1">
                <a:spLocks noChangeArrowheads="1"/>
              </p:cNvSpPr>
              <p:nvPr/>
            </p:nvSpPr>
            <p:spPr bwMode="auto">
              <a:xfrm>
                <a:off x="4416" y="1248"/>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U</a:t>
                </a:r>
                <a:r>
                  <a:rPr kumimoji="1" lang="en-US" altLang="zh-CN" sz="2000" b="1"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mn-cs"/>
                  </a:rPr>
                  <a:t>CE</a:t>
                </a:r>
              </a:p>
            </p:txBody>
          </p:sp>
          <p:sp>
            <p:nvSpPr>
              <p:cNvPr id="288812" name="Text Box 44">
                <a:extLst>
                  <a:ext uri="{FF2B5EF4-FFF2-40B4-BE49-F238E27FC236}">
                    <a16:creationId xmlns:a16="http://schemas.microsoft.com/office/drawing/2014/main" id="{F25A1269-341E-4005-86AB-F51B7BC8759A}"/>
                  </a:ext>
                </a:extLst>
              </p:cNvPr>
              <p:cNvSpPr txBox="1">
                <a:spLocks noChangeArrowheads="1"/>
              </p:cNvSpPr>
              <p:nvPr/>
            </p:nvSpPr>
            <p:spPr bwMode="auto">
              <a:xfrm>
                <a:off x="3600" y="86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a:t>
                </a:r>
              </a:p>
            </p:txBody>
          </p:sp>
          <p:sp>
            <p:nvSpPr>
              <p:cNvPr id="288813" name="Line 45">
                <a:extLst>
                  <a:ext uri="{FF2B5EF4-FFF2-40B4-BE49-F238E27FC236}">
                    <a16:creationId xmlns:a16="http://schemas.microsoft.com/office/drawing/2014/main" id="{68662E05-37DA-4B24-9E40-48B3F48E2938}"/>
                  </a:ext>
                </a:extLst>
              </p:cNvPr>
              <p:cNvSpPr>
                <a:spLocks noChangeShapeType="1"/>
              </p:cNvSpPr>
              <p:nvPr/>
            </p:nvSpPr>
            <p:spPr bwMode="auto">
              <a:xfrm flipH="1">
                <a:off x="3552" y="1152"/>
                <a:ext cx="384"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14" name="Rectangle 46">
                <a:extLst>
                  <a:ext uri="{FF2B5EF4-FFF2-40B4-BE49-F238E27FC236}">
                    <a16:creationId xmlns:a16="http://schemas.microsoft.com/office/drawing/2014/main" id="{BF5EAA7F-840C-4638-AC2C-63DAE2ED11A7}"/>
                  </a:ext>
                </a:extLst>
              </p:cNvPr>
              <p:cNvSpPr>
                <a:spLocks noChangeArrowheads="1"/>
              </p:cNvSpPr>
              <p:nvPr/>
            </p:nvSpPr>
            <p:spPr bwMode="auto">
              <a:xfrm>
                <a:off x="3552" y="1104"/>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I</a:t>
                </a:r>
                <a:r>
                  <a:rPr kumimoji="1" lang="en-US" altLang="zh-CN" sz="2400" b="1" i="0" u="none" strike="noStrike" kern="1200" cap="none" spc="0" normalizeH="0" baseline="-25000" noProof="0">
                    <a:ln>
                      <a:noFill/>
                    </a:ln>
                    <a:solidFill>
                      <a:srgbClr val="FF0000"/>
                    </a:solidFill>
                    <a:effectLst/>
                    <a:uLnTx/>
                    <a:uFillTx/>
                    <a:latin typeface="宋体" panose="02010600030101010101" pitchFamily="2" charset="-122"/>
                    <a:ea typeface="宋体" panose="02010600030101010101" pitchFamily="2" charset="-122"/>
                    <a:cs typeface="+mn-cs"/>
                  </a:rPr>
                  <a:t>CEO</a:t>
                </a:r>
              </a:p>
            </p:txBody>
          </p:sp>
        </p:grpSp>
      </p:grpSp>
      <p:sp>
        <p:nvSpPr>
          <p:cNvPr id="288815" name="Rectangle 47">
            <a:extLst>
              <a:ext uri="{FF2B5EF4-FFF2-40B4-BE49-F238E27FC236}">
                <a16:creationId xmlns:a16="http://schemas.microsoft.com/office/drawing/2014/main" id="{903F0187-A6B5-4039-B3FA-0CDB916A8A51}"/>
              </a:ext>
            </a:extLst>
          </p:cNvPr>
          <p:cNvSpPr>
            <a:spLocks noChangeArrowheads="1"/>
          </p:cNvSpPr>
          <p:nvPr/>
        </p:nvSpPr>
        <p:spPr bwMode="auto">
          <a:xfrm>
            <a:off x="1066800" y="1371600"/>
            <a:ext cx="3962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基极开路</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C-- E</a:t>
            </a:r>
            <a:r>
              <a:rPr kumimoji="1" lang="en-US"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间</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由于</a:t>
            </a:r>
            <a:r>
              <a:rPr kumimoji="1" lang="zh-CN" altLang="en-US"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漂移运动</a:t>
            </a:r>
            <a:r>
              <a:rPr kumimoji="1"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而产生的反向电流</a:t>
            </a:r>
            <a:r>
              <a:rPr kumimoji="1" lang="zh-CN" altLang="en-US" sz="24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p>
        </p:txBody>
      </p:sp>
      <p:grpSp>
        <p:nvGrpSpPr>
          <p:cNvPr id="288841" name="Group 73">
            <a:extLst>
              <a:ext uri="{FF2B5EF4-FFF2-40B4-BE49-F238E27FC236}">
                <a16:creationId xmlns:a16="http://schemas.microsoft.com/office/drawing/2014/main" id="{EA3B83C2-3354-4F7E-9975-EB4AB29A87EE}"/>
              </a:ext>
            </a:extLst>
          </p:cNvPr>
          <p:cNvGrpSpPr>
            <a:grpSpLocks/>
          </p:cNvGrpSpPr>
          <p:nvPr/>
        </p:nvGrpSpPr>
        <p:grpSpPr bwMode="auto">
          <a:xfrm>
            <a:off x="7391400" y="3581400"/>
            <a:ext cx="1177925" cy="914400"/>
            <a:chOff x="4848" y="2112"/>
            <a:chExt cx="742" cy="576"/>
          </a:xfrm>
        </p:grpSpPr>
        <p:sp>
          <p:nvSpPr>
            <p:cNvPr id="288835" name="Line 67">
              <a:extLst>
                <a:ext uri="{FF2B5EF4-FFF2-40B4-BE49-F238E27FC236}">
                  <a16:creationId xmlns:a16="http://schemas.microsoft.com/office/drawing/2014/main" id="{A6C8D678-E280-4A37-82F2-948006AD194B}"/>
                </a:ext>
              </a:extLst>
            </p:cNvPr>
            <p:cNvSpPr>
              <a:spLocks noChangeShapeType="1"/>
            </p:cNvSpPr>
            <p:nvPr/>
          </p:nvSpPr>
          <p:spPr bwMode="auto">
            <a:xfrm>
              <a:off x="4848" y="2400"/>
              <a:ext cx="43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36" name="Line 68">
              <a:extLst>
                <a:ext uri="{FF2B5EF4-FFF2-40B4-BE49-F238E27FC236}">
                  <a16:creationId xmlns:a16="http://schemas.microsoft.com/office/drawing/2014/main" id="{0E0708A5-E4B5-4599-9E41-3DE795F0E8CA}"/>
                </a:ext>
              </a:extLst>
            </p:cNvPr>
            <p:cNvSpPr>
              <a:spLocks noChangeShapeType="1"/>
            </p:cNvSpPr>
            <p:nvPr/>
          </p:nvSpPr>
          <p:spPr bwMode="auto">
            <a:xfrm>
              <a:off x="4992" y="2496"/>
              <a:ext cx="288"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37" name="Line 69">
              <a:extLst>
                <a:ext uri="{FF2B5EF4-FFF2-40B4-BE49-F238E27FC236}">
                  <a16:creationId xmlns:a16="http://schemas.microsoft.com/office/drawing/2014/main" id="{A7D81C86-FE06-41F1-B039-2336BD0AC4B3}"/>
                </a:ext>
              </a:extLst>
            </p:cNvPr>
            <p:cNvSpPr>
              <a:spLocks noChangeShapeType="1"/>
            </p:cNvSpPr>
            <p:nvPr/>
          </p:nvSpPr>
          <p:spPr bwMode="auto">
            <a:xfrm>
              <a:off x="5184" y="2208"/>
              <a:ext cx="0" cy="192"/>
            </a:xfrm>
            <a:prstGeom prst="line">
              <a:avLst/>
            </a:prstGeom>
            <a:noFill/>
            <a:ln w="127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38" name="Line 70">
              <a:extLst>
                <a:ext uri="{FF2B5EF4-FFF2-40B4-BE49-F238E27FC236}">
                  <a16:creationId xmlns:a16="http://schemas.microsoft.com/office/drawing/2014/main" id="{414EC51B-DF02-4FE5-AFC4-77F0ED50E0AA}"/>
                </a:ext>
              </a:extLst>
            </p:cNvPr>
            <p:cNvSpPr>
              <a:spLocks noChangeShapeType="1"/>
            </p:cNvSpPr>
            <p:nvPr/>
          </p:nvSpPr>
          <p:spPr bwMode="auto">
            <a:xfrm flipV="1">
              <a:off x="5184" y="2496"/>
              <a:ext cx="0" cy="192"/>
            </a:xfrm>
            <a:prstGeom prst="line">
              <a:avLst/>
            </a:prstGeom>
            <a:noFill/>
            <a:ln w="127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39" name="Rectangle 71">
              <a:extLst>
                <a:ext uri="{FF2B5EF4-FFF2-40B4-BE49-F238E27FC236}">
                  <a16:creationId xmlns:a16="http://schemas.microsoft.com/office/drawing/2014/main" id="{6FDCA850-C853-4A0A-853A-2CF64D4443FA}"/>
                </a:ext>
              </a:extLst>
            </p:cNvPr>
            <p:cNvSpPr>
              <a:spLocks noChangeArrowheads="1"/>
            </p:cNvSpPr>
            <p:nvPr/>
          </p:nvSpPr>
          <p:spPr bwMode="auto">
            <a:xfrm>
              <a:off x="5182" y="2112"/>
              <a:ext cx="4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宋体" panose="02010600030101010101" pitchFamily="2" charset="-122"/>
                  <a:ea typeface="宋体" panose="02010600030101010101" pitchFamily="2" charset="-122"/>
                  <a:cs typeface="+mn-cs"/>
                </a:rPr>
                <a:t>I</a:t>
              </a:r>
              <a:r>
                <a:rPr kumimoji="1" lang="en-US" altLang="zh-CN" sz="2400" b="1" i="0" u="none" strike="noStrike" kern="1200" cap="none" spc="0" normalizeH="0" baseline="-25000" noProof="0">
                  <a:ln>
                    <a:noFill/>
                  </a:ln>
                  <a:solidFill>
                    <a:srgbClr val="FF0000"/>
                  </a:solidFill>
                  <a:effectLst/>
                  <a:uLnTx/>
                  <a:uFillTx/>
                  <a:latin typeface="宋体" panose="02010600030101010101" pitchFamily="2" charset="-122"/>
                  <a:ea typeface="宋体" panose="02010600030101010101" pitchFamily="2" charset="-122"/>
                  <a:cs typeface="+mn-cs"/>
                </a:rPr>
                <a:t>CEO</a:t>
              </a:r>
            </a:p>
          </p:txBody>
        </p:sp>
      </p:grpSp>
      <p:grpSp>
        <p:nvGrpSpPr>
          <p:cNvPr id="288846" name="Group 78">
            <a:extLst>
              <a:ext uri="{FF2B5EF4-FFF2-40B4-BE49-F238E27FC236}">
                <a16:creationId xmlns:a16="http://schemas.microsoft.com/office/drawing/2014/main" id="{AC09FC9B-2AD1-445E-9434-52F932B61C66}"/>
              </a:ext>
            </a:extLst>
          </p:cNvPr>
          <p:cNvGrpSpPr>
            <a:grpSpLocks/>
          </p:cNvGrpSpPr>
          <p:nvPr/>
        </p:nvGrpSpPr>
        <p:grpSpPr bwMode="auto">
          <a:xfrm>
            <a:off x="5562600" y="2057400"/>
            <a:ext cx="2297113" cy="2514600"/>
            <a:chOff x="3696" y="1152"/>
            <a:chExt cx="1447" cy="1584"/>
          </a:xfrm>
        </p:grpSpPr>
        <p:grpSp>
          <p:nvGrpSpPr>
            <p:cNvPr id="288834" name="Group 66">
              <a:extLst>
                <a:ext uri="{FF2B5EF4-FFF2-40B4-BE49-F238E27FC236}">
                  <a16:creationId xmlns:a16="http://schemas.microsoft.com/office/drawing/2014/main" id="{D28D6CE6-E202-4633-8272-C4F1AE44E53D}"/>
                </a:ext>
              </a:extLst>
            </p:cNvPr>
            <p:cNvGrpSpPr>
              <a:grpSpLocks/>
            </p:cNvGrpSpPr>
            <p:nvPr/>
          </p:nvGrpSpPr>
          <p:grpSpPr bwMode="auto">
            <a:xfrm>
              <a:off x="3696" y="1152"/>
              <a:ext cx="1447" cy="1584"/>
              <a:chOff x="3696" y="1152"/>
              <a:chExt cx="1447" cy="1584"/>
            </a:xfrm>
          </p:grpSpPr>
          <p:grpSp>
            <p:nvGrpSpPr>
              <p:cNvPr id="288823" name="Group 55">
                <a:extLst>
                  <a:ext uri="{FF2B5EF4-FFF2-40B4-BE49-F238E27FC236}">
                    <a16:creationId xmlns:a16="http://schemas.microsoft.com/office/drawing/2014/main" id="{15174BFD-93DE-465A-A6BC-31AD3363EE70}"/>
                  </a:ext>
                </a:extLst>
              </p:cNvPr>
              <p:cNvGrpSpPr>
                <a:grpSpLocks/>
              </p:cNvGrpSpPr>
              <p:nvPr/>
            </p:nvGrpSpPr>
            <p:grpSpPr bwMode="auto">
              <a:xfrm>
                <a:off x="3696" y="1440"/>
                <a:ext cx="1150" cy="1055"/>
                <a:chOff x="1776" y="2208"/>
                <a:chExt cx="1150" cy="1055"/>
              </a:xfrm>
            </p:grpSpPr>
            <p:sp>
              <p:nvSpPr>
                <p:cNvPr id="288824" name="Freeform 56">
                  <a:extLst>
                    <a:ext uri="{FF2B5EF4-FFF2-40B4-BE49-F238E27FC236}">
                      <a16:creationId xmlns:a16="http://schemas.microsoft.com/office/drawing/2014/main" id="{8F67D1A5-1C85-42A8-9DF6-215F1B700ACF}"/>
                    </a:ext>
                  </a:extLst>
                </p:cNvPr>
                <p:cNvSpPr>
                  <a:spLocks/>
                </p:cNvSpPr>
                <p:nvPr/>
              </p:nvSpPr>
              <p:spPr bwMode="auto">
                <a:xfrm>
                  <a:off x="1792" y="3151"/>
                  <a:ext cx="1134" cy="112"/>
                </a:xfrm>
                <a:custGeom>
                  <a:avLst/>
                  <a:gdLst>
                    <a:gd name="T0" fmla="*/ 0 w 1134"/>
                    <a:gd name="T1" fmla="*/ 112 h 112"/>
                    <a:gd name="T2" fmla="*/ 3 w 1134"/>
                    <a:gd name="T3" fmla="*/ 95 h 112"/>
                    <a:gd name="T4" fmla="*/ 12 w 1134"/>
                    <a:gd name="T5" fmla="*/ 78 h 112"/>
                    <a:gd name="T6" fmla="*/ 26 w 1134"/>
                    <a:gd name="T7" fmla="*/ 60 h 112"/>
                    <a:gd name="T8" fmla="*/ 46 w 1134"/>
                    <a:gd name="T9" fmla="*/ 46 h 112"/>
                    <a:gd name="T10" fmla="*/ 81 w 1134"/>
                    <a:gd name="T11" fmla="*/ 34 h 112"/>
                    <a:gd name="T12" fmla="*/ 124 w 1134"/>
                    <a:gd name="T13" fmla="*/ 23 h 112"/>
                    <a:gd name="T14" fmla="*/ 182 w 1134"/>
                    <a:gd name="T15" fmla="*/ 17 h 112"/>
                    <a:gd name="T16" fmla="*/ 253 w 1134"/>
                    <a:gd name="T17" fmla="*/ 14 h 112"/>
                    <a:gd name="T18" fmla="*/ 1134 w 1134"/>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4" h="112">
                      <a:moveTo>
                        <a:pt x="0" y="112"/>
                      </a:moveTo>
                      <a:lnTo>
                        <a:pt x="3" y="95"/>
                      </a:lnTo>
                      <a:lnTo>
                        <a:pt x="12" y="78"/>
                      </a:lnTo>
                      <a:lnTo>
                        <a:pt x="26" y="60"/>
                      </a:lnTo>
                      <a:lnTo>
                        <a:pt x="46" y="46"/>
                      </a:lnTo>
                      <a:lnTo>
                        <a:pt x="81" y="34"/>
                      </a:lnTo>
                      <a:lnTo>
                        <a:pt x="124" y="23"/>
                      </a:lnTo>
                      <a:lnTo>
                        <a:pt x="182" y="17"/>
                      </a:lnTo>
                      <a:lnTo>
                        <a:pt x="253" y="14"/>
                      </a:lnTo>
                      <a:lnTo>
                        <a:pt x="1134"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25" name="Freeform 57">
                  <a:extLst>
                    <a:ext uri="{FF2B5EF4-FFF2-40B4-BE49-F238E27FC236}">
                      <a16:creationId xmlns:a16="http://schemas.microsoft.com/office/drawing/2014/main" id="{FFD83A53-A9AF-4AF2-83FE-68371C04CE90}"/>
                    </a:ext>
                  </a:extLst>
                </p:cNvPr>
                <p:cNvSpPr>
                  <a:spLocks/>
                </p:cNvSpPr>
                <p:nvPr/>
              </p:nvSpPr>
              <p:spPr bwMode="auto">
                <a:xfrm>
                  <a:off x="1776" y="2208"/>
                  <a:ext cx="1134" cy="1022"/>
                </a:xfrm>
                <a:custGeom>
                  <a:avLst/>
                  <a:gdLst>
                    <a:gd name="T0" fmla="*/ 0 w 1134"/>
                    <a:gd name="T1" fmla="*/ 1022 h 1022"/>
                    <a:gd name="T2" fmla="*/ 3 w 1134"/>
                    <a:gd name="T3" fmla="*/ 901 h 1022"/>
                    <a:gd name="T4" fmla="*/ 6 w 1134"/>
                    <a:gd name="T5" fmla="*/ 786 h 1022"/>
                    <a:gd name="T6" fmla="*/ 12 w 1134"/>
                    <a:gd name="T7" fmla="*/ 674 h 1022"/>
                    <a:gd name="T8" fmla="*/ 23 w 1134"/>
                    <a:gd name="T9" fmla="*/ 570 h 1022"/>
                    <a:gd name="T10" fmla="*/ 38 w 1134"/>
                    <a:gd name="T11" fmla="*/ 472 h 1022"/>
                    <a:gd name="T12" fmla="*/ 58 w 1134"/>
                    <a:gd name="T13" fmla="*/ 386 h 1022"/>
                    <a:gd name="T14" fmla="*/ 84 w 1134"/>
                    <a:gd name="T15" fmla="*/ 308 h 1022"/>
                    <a:gd name="T16" fmla="*/ 115 w 1134"/>
                    <a:gd name="T17" fmla="*/ 245 h 1022"/>
                    <a:gd name="T18" fmla="*/ 153 w 1134"/>
                    <a:gd name="T19" fmla="*/ 193 h 1022"/>
                    <a:gd name="T20" fmla="*/ 199 w 1134"/>
                    <a:gd name="T21" fmla="*/ 155 h 1022"/>
                    <a:gd name="T22" fmla="*/ 253 w 1134"/>
                    <a:gd name="T23" fmla="*/ 135 h 1022"/>
                    <a:gd name="T24" fmla="*/ 1134 w 1134"/>
                    <a:gd name="T25" fmla="*/ 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4" h="1022">
                      <a:moveTo>
                        <a:pt x="0" y="1022"/>
                      </a:moveTo>
                      <a:lnTo>
                        <a:pt x="3" y="901"/>
                      </a:lnTo>
                      <a:lnTo>
                        <a:pt x="6" y="786"/>
                      </a:lnTo>
                      <a:lnTo>
                        <a:pt x="12" y="674"/>
                      </a:lnTo>
                      <a:lnTo>
                        <a:pt x="23" y="570"/>
                      </a:lnTo>
                      <a:lnTo>
                        <a:pt x="38" y="472"/>
                      </a:lnTo>
                      <a:lnTo>
                        <a:pt x="58" y="386"/>
                      </a:lnTo>
                      <a:lnTo>
                        <a:pt x="84" y="308"/>
                      </a:lnTo>
                      <a:lnTo>
                        <a:pt x="115" y="245"/>
                      </a:lnTo>
                      <a:lnTo>
                        <a:pt x="153" y="193"/>
                      </a:lnTo>
                      <a:lnTo>
                        <a:pt x="199" y="155"/>
                      </a:lnTo>
                      <a:lnTo>
                        <a:pt x="253" y="135"/>
                      </a:lnTo>
                      <a:lnTo>
                        <a:pt x="1134"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26" name="Freeform 58">
                  <a:extLst>
                    <a:ext uri="{FF2B5EF4-FFF2-40B4-BE49-F238E27FC236}">
                      <a16:creationId xmlns:a16="http://schemas.microsoft.com/office/drawing/2014/main" id="{813E0AA2-A331-4960-BD80-77378D7E5D78}"/>
                    </a:ext>
                  </a:extLst>
                </p:cNvPr>
                <p:cNvSpPr>
                  <a:spLocks/>
                </p:cNvSpPr>
                <p:nvPr/>
              </p:nvSpPr>
              <p:spPr bwMode="auto">
                <a:xfrm>
                  <a:off x="1792" y="2468"/>
                  <a:ext cx="1134" cy="795"/>
                </a:xfrm>
                <a:custGeom>
                  <a:avLst/>
                  <a:gdLst>
                    <a:gd name="T0" fmla="*/ 0 w 1134"/>
                    <a:gd name="T1" fmla="*/ 795 h 795"/>
                    <a:gd name="T2" fmla="*/ 3 w 1134"/>
                    <a:gd name="T3" fmla="*/ 691 h 795"/>
                    <a:gd name="T4" fmla="*/ 6 w 1134"/>
                    <a:gd name="T5" fmla="*/ 594 h 795"/>
                    <a:gd name="T6" fmla="*/ 15 w 1134"/>
                    <a:gd name="T7" fmla="*/ 501 h 795"/>
                    <a:gd name="T8" fmla="*/ 29 w 1134"/>
                    <a:gd name="T9" fmla="*/ 412 h 795"/>
                    <a:gd name="T10" fmla="*/ 46 w 1134"/>
                    <a:gd name="T11" fmla="*/ 334 h 795"/>
                    <a:gd name="T12" fmla="*/ 72 w 1134"/>
                    <a:gd name="T13" fmla="*/ 262 h 795"/>
                    <a:gd name="T14" fmla="*/ 104 w 1134"/>
                    <a:gd name="T15" fmla="*/ 205 h 795"/>
                    <a:gd name="T16" fmla="*/ 144 w 1134"/>
                    <a:gd name="T17" fmla="*/ 156 h 795"/>
                    <a:gd name="T18" fmla="*/ 193 w 1134"/>
                    <a:gd name="T19" fmla="*/ 121 h 795"/>
                    <a:gd name="T20" fmla="*/ 253 w 1134"/>
                    <a:gd name="T21" fmla="*/ 104 h 795"/>
                    <a:gd name="T22" fmla="*/ 1134 w 1134"/>
                    <a:gd name="T23"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4" h="795">
                      <a:moveTo>
                        <a:pt x="0" y="795"/>
                      </a:moveTo>
                      <a:lnTo>
                        <a:pt x="3" y="691"/>
                      </a:lnTo>
                      <a:lnTo>
                        <a:pt x="6" y="594"/>
                      </a:lnTo>
                      <a:lnTo>
                        <a:pt x="15" y="501"/>
                      </a:lnTo>
                      <a:lnTo>
                        <a:pt x="29" y="412"/>
                      </a:lnTo>
                      <a:lnTo>
                        <a:pt x="46" y="334"/>
                      </a:lnTo>
                      <a:lnTo>
                        <a:pt x="72" y="262"/>
                      </a:lnTo>
                      <a:lnTo>
                        <a:pt x="104" y="205"/>
                      </a:lnTo>
                      <a:lnTo>
                        <a:pt x="144" y="156"/>
                      </a:lnTo>
                      <a:lnTo>
                        <a:pt x="193" y="121"/>
                      </a:lnTo>
                      <a:lnTo>
                        <a:pt x="253" y="104"/>
                      </a:lnTo>
                      <a:lnTo>
                        <a:pt x="1134"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27" name="Freeform 59">
                  <a:extLst>
                    <a:ext uri="{FF2B5EF4-FFF2-40B4-BE49-F238E27FC236}">
                      <a16:creationId xmlns:a16="http://schemas.microsoft.com/office/drawing/2014/main" id="{074B2036-6FC5-44E6-8F07-02B1D0FB631B}"/>
                    </a:ext>
                  </a:extLst>
                </p:cNvPr>
                <p:cNvSpPr>
                  <a:spLocks/>
                </p:cNvSpPr>
                <p:nvPr/>
              </p:nvSpPr>
              <p:spPr bwMode="auto">
                <a:xfrm>
                  <a:off x="1792" y="2696"/>
                  <a:ext cx="1134" cy="567"/>
                </a:xfrm>
                <a:custGeom>
                  <a:avLst/>
                  <a:gdLst>
                    <a:gd name="T0" fmla="*/ 0 w 1134"/>
                    <a:gd name="T1" fmla="*/ 567 h 567"/>
                    <a:gd name="T2" fmla="*/ 3 w 1134"/>
                    <a:gd name="T3" fmla="*/ 486 h 567"/>
                    <a:gd name="T4" fmla="*/ 9 w 1134"/>
                    <a:gd name="T5" fmla="*/ 409 h 567"/>
                    <a:gd name="T6" fmla="*/ 20 w 1134"/>
                    <a:gd name="T7" fmla="*/ 334 h 567"/>
                    <a:gd name="T8" fmla="*/ 35 w 1134"/>
                    <a:gd name="T9" fmla="*/ 268 h 567"/>
                    <a:gd name="T10" fmla="*/ 61 w 1134"/>
                    <a:gd name="T11" fmla="*/ 207 h 567"/>
                    <a:gd name="T12" fmla="*/ 92 w 1134"/>
                    <a:gd name="T13" fmla="*/ 158 h 567"/>
                    <a:gd name="T14" fmla="*/ 136 w 1134"/>
                    <a:gd name="T15" fmla="*/ 118 h 567"/>
                    <a:gd name="T16" fmla="*/ 187 w 1134"/>
                    <a:gd name="T17" fmla="*/ 89 h 567"/>
                    <a:gd name="T18" fmla="*/ 253 w 1134"/>
                    <a:gd name="T19" fmla="*/ 75 h 567"/>
                    <a:gd name="T20" fmla="*/ 1134 w 1134"/>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4" h="567">
                      <a:moveTo>
                        <a:pt x="0" y="567"/>
                      </a:moveTo>
                      <a:lnTo>
                        <a:pt x="3" y="486"/>
                      </a:lnTo>
                      <a:lnTo>
                        <a:pt x="9" y="409"/>
                      </a:lnTo>
                      <a:lnTo>
                        <a:pt x="20" y="334"/>
                      </a:lnTo>
                      <a:lnTo>
                        <a:pt x="35" y="268"/>
                      </a:lnTo>
                      <a:lnTo>
                        <a:pt x="61" y="207"/>
                      </a:lnTo>
                      <a:lnTo>
                        <a:pt x="92" y="158"/>
                      </a:lnTo>
                      <a:lnTo>
                        <a:pt x="136" y="118"/>
                      </a:lnTo>
                      <a:lnTo>
                        <a:pt x="187" y="89"/>
                      </a:lnTo>
                      <a:lnTo>
                        <a:pt x="253" y="75"/>
                      </a:lnTo>
                      <a:lnTo>
                        <a:pt x="1134"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28" name="Freeform 60">
                  <a:extLst>
                    <a:ext uri="{FF2B5EF4-FFF2-40B4-BE49-F238E27FC236}">
                      <a16:creationId xmlns:a16="http://schemas.microsoft.com/office/drawing/2014/main" id="{3C85BE7F-A960-47A4-856B-32E8EBC965B5}"/>
                    </a:ext>
                  </a:extLst>
                </p:cNvPr>
                <p:cNvSpPr>
                  <a:spLocks/>
                </p:cNvSpPr>
                <p:nvPr/>
              </p:nvSpPr>
              <p:spPr bwMode="auto">
                <a:xfrm>
                  <a:off x="1792" y="2923"/>
                  <a:ext cx="1134" cy="340"/>
                </a:xfrm>
                <a:custGeom>
                  <a:avLst/>
                  <a:gdLst>
                    <a:gd name="T0" fmla="*/ 0 w 1134"/>
                    <a:gd name="T1" fmla="*/ 340 h 340"/>
                    <a:gd name="T2" fmla="*/ 3 w 1134"/>
                    <a:gd name="T3" fmla="*/ 291 h 340"/>
                    <a:gd name="T4" fmla="*/ 9 w 1134"/>
                    <a:gd name="T5" fmla="*/ 245 h 340"/>
                    <a:gd name="T6" fmla="*/ 20 w 1134"/>
                    <a:gd name="T7" fmla="*/ 202 h 340"/>
                    <a:gd name="T8" fmla="*/ 35 w 1134"/>
                    <a:gd name="T9" fmla="*/ 162 h 340"/>
                    <a:gd name="T10" fmla="*/ 61 w 1134"/>
                    <a:gd name="T11" fmla="*/ 124 h 340"/>
                    <a:gd name="T12" fmla="*/ 92 w 1134"/>
                    <a:gd name="T13" fmla="*/ 95 h 340"/>
                    <a:gd name="T14" fmla="*/ 136 w 1134"/>
                    <a:gd name="T15" fmla="*/ 69 h 340"/>
                    <a:gd name="T16" fmla="*/ 187 w 1134"/>
                    <a:gd name="T17" fmla="*/ 52 h 340"/>
                    <a:gd name="T18" fmla="*/ 253 w 1134"/>
                    <a:gd name="T19" fmla="*/ 44 h 340"/>
                    <a:gd name="T20" fmla="*/ 1134 w 1134"/>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4" h="340">
                      <a:moveTo>
                        <a:pt x="0" y="340"/>
                      </a:moveTo>
                      <a:lnTo>
                        <a:pt x="3" y="291"/>
                      </a:lnTo>
                      <a:lnTo>
                        <a:pt x="9" y="245"/>
                      </a:lnTo>
                      <a:lnTo>
                        <a:pt x="20" y="202"/>
                      </a:lnTo>
                      <a:lnTo>
                        <a:pt x="35" y="162"/>
                      </a:lnTo>
                      <a:lnTo>
                        <a:pt x="61" y="124"/>
                      </a:lnTo>
                      <a:lnTo>
                        <a:pt x="92" y="95"/>
                      </a:lnTo>
                      <a:lnTo>
                        <a:pt x="136" y="69"/>
                      </a:lnTo>
                      <a:lnTo>
                        <a:pt x="187" y="52"/>
                      </a:lnTo>
                      <a:lnTo>
                        <a:pt x="253" y="44"/>
                      </a:lnTo>
                      <a:lnTo>
                        <a:pt x="1134"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
            <p:nvSpPr>
              <p:cNvPr id="288829" name="Line 61">
                <a:extLst>
                  <a:ext uri="{FF2B5EF4-FFF2-40B4-BE49-F238E27FC236}">
                    <a16:creationId xmlns:a16="http://schemas.microsoft.com/office/drawing/2014/main" id="{9B026611-9A93-402D-96F4-BB1F2ECEEB6D}"/>
                  </a:ext>
                </a:extLst>
              </p:cNvPr>
              <p:cNvSpPr>
                <a:spLocks noChangeShapeType="1"/>
              </p:cNvSpPr>
              <p:nvPr/>
            </p:nvSpPr>
            <p:spPr bwMode="auto">
              <a:xfrm>
                <a:off x="3696" y="2496"/>
                <a:ext cx="129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30" name="Line 62">
                <a:extLst>
                  <a:ext uri="{FF2B5EF4-FFF2-40B4-BE49-F238E27FC236}">
                    <a16:creationId xmlns:a16="http://schemas.microsoft.com/office/drawing/2014/main" id="{73779330-D411-495B-B1B0-2A171D3B3FF2}"/>
                  </a:ext>
                </a:extLst>
              </p:cNvPr>
              <p:cNvSpPr>
                <a:spLocks noChangeShapeType="1"/>
              </p:cNvSpPr>
              <p:nvPr/>
            </p:nvSpPr>
            <p:spPr bwMode="auto">
              <a:xfrm flipV="1">
                <a:off x="3696" y="1296"/>
                <a:ext cx="0" cy="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8831" name="Rectangle 63">
                <a:extLst>
                  <a:ext uri="{FF2B5EF4-FFF2-40B4-BE49-F238E27FC236}">
                    <a16:creationId xmlns:a16="http://schemas.microsoft.com/office/drawing/2014/main" id="{DEF49589-88E0-4983-9697-042603C0B334}"/>
                  </a:ext>
                </a:extLst>
              </p:cNvPr>
              <p:cNvSpPr>
                <a:spLocks noChangeArrowheads="1"/>
              </p:cNvSpPr>
              <p:nvPr/>
            </p:nvSpPr>
            <p:spPr bwMode="auto">
              <a:xfrm>
                <a:off x="3696" y="1152"/>
                <a:ext cx="2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3399"/>
                    </a:solidFill>
                    <a:effectLst/>
                    <a:uLnTx/>
                    <a:uFillTx/>
                    <a:latin typeface="宋体" panose="02010600030101010101" pitchFamily="2" charset="-122"/>
                    <a:ea typeface="宋体" panose="02010600030101010101" pitchFamily="2" charset="-122"/>
                    <a:cs typeface="+mn-cs"/>
                    <a:sym typeface="Symbol" panose="05050102010706020507" pitchFamily="18" charset="2"/>
                  </a:rPr>
                  <a:t>I</a:t>
                </a:r>
                <a:r>
                  <a:rPr kumimoji="1" lang="en-US" altLang="zh-CN" sz="2400" b="1" i="0" u="none" strike="noStrike" kern="1200" cap="none" spc="0" normalizeH="0" baseline="-25000" noProof="0">
                    <a:ln>
                      <a:noFill/>
                    </a:ln>
                    <a:solidFill>
                      <a:srgbClr val="003399"/>
                    </a:solidFill>
                    <a:effectLst/>
                    <a:uLnTx/>
                    <a:uFillTx/>
                    <a:latin typeface="宋体" panose="02010600030101010101" pitchFamily="2" charset="-122"/>
                    <a:ea typeface="宋体" panose="02010600030101010101" pitchFamily="2" charset="-122"/>
                    <a:cs typeface="+mn-cs"/>
                    <a:sym typeface="Symbol" panose="05050102010706020507" pitchFamily="18" charset="2"/>
                  </a:rPr>
                  <a:t>C</a:t>
                </a:r>
              </a:p>
            </p:txBody>
          </p:sp>
          <p:sp>
            <p:nvSpPr>
              <p:cNvPr id="288832" name="Rectangle 64">
                <a:extLst>
                  <a:ext uri="{FF2B5EF4-FFF2-40B4-BE49-F238E27FC236}">
                    <a16:creationId xmlns:a16="http://schemas.microsoft.com/office/drawing/2014/main" id="{ECD810C1-5975-47E9-A6FF-A58A7D7E75E9}"/>
                  </a:ext>
                </a:extLst>
              </p:cNvPr>
              <p:cNvSpPr>
                <a:spLocks noChangeArrowheads="1"/>
              </p:cNvSpPr>
              <p:nvPr/>
            </p:nvSpPr>
            <p:spPr bwMode="auto">
              <a:xfrm>
                <a:off x="4800" y="2448"/>
                <a:ext cx="3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3399"/>
                    </a:solidFill>
                    <a:effectLst/>
                    <a:uLnTx/>
                    <a:uFillTx/>
                    <a:latin typeface="宋体" panose="02010600030101010101" pitchFamily="2" charset="-122"/>
                    <a:ea typeface="宋体" panose="02010600030101010101" pitchFamily="2" charset="-122"/>
                    <a:cs typeface="+mn-cs"/>
                    <a:sym typeface="Symbol" panose="05050102010706020507" pitchFamily="18" charset="2"/>
                  </a:rPr>
                  <a:t>U</a:t>
                </a:r>
                <a:r>
                  <a:rPr kumimoji="1" lang="en-US" altLang="zh-CN" sz="2400" b="1" i="0" u="none" strike="noStrike" kern="1200" cap="none" spc="0" normalizeH="0" baseline="-25000" noProof="0">
                    <a:ln>
                      <a:noFill/>
                    </a:ln>
                    <a:solidFill>
                      <a:srgbClr val="003399"/>
                    </a:solidFill>
                    <a:effectLst/>
                    <a:uLnTx/>
                    <a:uFillTx/>
                    <a:latin typeface="宋体" panose="02010600030101010101" pitchFamily="2" charset="-122"/>
                    <a:ea typeface="宋体" panose="02010600030101010101" pitchFamily="2" charset="-122"/>
                    <a:cs typeface="+mn-cs"/>
                    <a:sym typeface="Symbol" panose="05050102010706020507" pitchFamily="18" charset="2"/>
                  </a:rPr>
                  <a:t>CE</a:t>
                </a:r>
              </a:p>
            </p:txBody>
          </p:sp>
        </p:grpSp>
        <p:sp>
          <p:nvSpPr>
            <p:cNvPr id="288842" name="Rectangle 74">
              <a:extLst>
                <a:ext uri="{FF2B5EF4-FFF2-40B4-BE49-F238E27FC236}">
                  <a16:creationId xmlns:a16="http://schemas.microsoft.com/office/drawing/2014/main" id="{2B36EEB3-BBA1-4DC9-BBDE-6D1F86B31E02}"/>
                </a:ext>
              </a:extLst>
            </p:cNvPr>
            <p:cNvSpPr>
              <a:spLocks noChangeArrowheads="1"/>
            </p:cNvSpPr>
            <p:nvPr/>
          </p:nvSpPr>
          <p:spPr bwMode="auto">
            <a:xfrm>
              <a:off x="4512" y="2160"/>
              <a:ext cx="4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I</a:t>
              </a:r>
              <a:r>
                <a:rPr kumimoji="1" lang="en-US" altLang="zh-CN" sz="2000" b="1" i="0" u="none" strike="noStrike" kern="1200" cap="none" spc="0" normalizeH="0" baseline="-25000" noProof="0">
                  <a:ln>
                    <a:noFill/>
                  </a:ln>
                  <a:solidFill>
                    <a:srgbClr val="003399"/>
                  </a:solidFill>
                  <a:effectLst/>
                  <a:uLnTx/>
                  <a:uFillTx/>
                  <a:latin typeface="Times New Roman" panose="02020603050405020304" pitchFamily="18" charset="0"/>
                  <a:ea typeface="宋体" panose="02010600030101010101" pitchFamily="2" charset="-122"/>
                  <a:cs typeface="+mn-cs"/>
                </a:rPr>
                <a:t>B</a:t>
              </a:r>
              <a:r>
                <a:rPr kumimoji="1" lang="en-US" altLang="zh-CN" sz="20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=0</a:t>
              </a:r>
            </a:p>
          </p:txBody>
        </p:sp>
        <p:sp>
          <p:nvSpPr>
            <p:cNvPr id="288843" name="Text Box 75">
              <a:extLst>
                <a:ext uri="{FF2B5EF4-FFF2-40B4-BE49-F238E27FC236}">
                  <a16:creationId xmlns:a16="http://schemas.microsoft.com/office/drawing/2014/main" id="{979259B0-907E-4EBC-90BB-89B5482436A7}"/>
                </a:ext>
              </a:extLst>
            </p:cNvPr>
            <p:cNvSpPr txBox="1">
              <a:spLocks noChangeArrowheads="1"/>
            </p:cNvSpPr>
            <p:nvPr/>
          </p:nvSpPr>
          <p:spPr bwMode="auto">
            <a:xfrm>
              <a:off x="4512" y="192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20</a:t>
              </a:r>
            </a:p>
          </p:txBody>
        </p:sp>
        <p:sp>
          <p:nvSpPr>
            <p:cNvPr id="288844" name="Text Box 76">
              <a:extLst>
                <a:ext uri="{FF2B5EF4-FFF2-40B4-BE49-F238E27FC236}">
                  <a16:creationId xmlns:a16="http://schemas.microsoft.com/office/drawing/2014/main" id="{0779BF9B-D275-4605-A22E-52D6DCD7BBEC}"/>
                </a:ext>
              </a:extLst>
            </p:cNvPr>
            <p:cNvSpPr txBox="1">
              <a:spLocks noChangeArrowheads="1"/>
            </p:cNvSpPr>
            <p:nvPr/>
          </p:nvSpPr>
          <p:spPr bwMode="auto">
            <a:xfrm>
              <a:off x="4464" y="17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40</a:t>
              </a:r>
            </a:p>
          </p:txBody>
        </p:sp>
        <p:sp>
          <p:nvSpPr>
            <p:cNvPr id="288845" name="Text Box 77">
              <a:extLst>
                <a:ext uri="{FF2B5EF4-FFF2-40B4-BE49-F238E27FC236}">
                  <a16:creationId xmlns:a16="http://schemas.microsoft.com/office/drawing/2014/main" id="{79D8AAC8-6AAD-49C7-B3CF-D039C381163C}"/>
                </a:ext>
              </a:extLst>
            </p:cNvPr>
            <p:cNvSpPr txBox="1">
              <a:spLocks noChangeArrowheads="1"/>
            </p:cNvSpPr>
            <p:nvPr/>
          </p:nvSpPr>
          <p:spPr bwMode="auto">
            <a:xfrm>
              <a:off x="4464" y="148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3333CC"/>
                  </a:solidFill>
                  <a:effectLst/>
                  <a:uLnTx/>
                  <a:uFillTx/>
                  <a:latin typeface="Times New Roman" panose="02020603050405020304" pitchFamily="18" charset="0"/>
                  <a:ea typeface="宋体" panose="02010600030101010101" pitchFamily="2" charset="-122"/>
                  <a:cs typeface="+mn-cs"/>
                </a:rPr>
                <a:t>60</a:t>
              </a: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8850"/>
                                        </p:tgtEl>
                                        <p:attrNameLst>
                                          <p:attrName>style.visibility</p:attrName>
                                        </p:attrNameLst>
                                      </p:cBhvr>
                                      <p:to>
                                        <p:strVal val="visible"/>
                                      </p:to>
                                    </p:set>
                                    <p:animEffect transition="in" filter="wipe(left)">
                                      <p:cBhvr>
                                        <p:cTn id="7" dur="500"/>
                                        <p:tgtEl>
                                          <p:spTgt spid="288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8815"/>
                                        </p:tgtEl>
                                        <p:attrNameLst>
                                          <p:attrName>style.visibility</p:attrName>
                                        </p:attrNameLst>
                                      </p:cBhvr>
                                      <p:to>
                                        <p:strVal val="visible"/>
                                      </p:to>
                                    </p:set>
                                    <p:animEffect transition="in" filter="wipe(left)">
                                      <p:cBhvr>
                                        <p:cTn id="12" dur="500"/>
                                        <p:tgtEl>
                                          <p:spTgt spid="2888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288846"/>
                                        </p:tgtEl>
                                        <p:attrNameLst>
                                          <p:attrName>style.visibility</p:attrName>
                                        </p:attrNameLst>
                                      </p:cBhvr>
                                      <p:to>
                                        <p:strVal val="visible"/>
                                      </p:to>
                                    </p:set>
                                    <p:animEffect transition="in" filter="slide(fromLeft)">
                                      <p:cBhvr>
                                        <p:cTn id="17" dur="500"/>
                                        <p:tgtEl>
                                          <p:spTgt spid="2888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288841"/>
                                        </p:tgtEl>
                                        <p:attrNameLst>
                                          <p:attrName>style.visibility</p:attrName>
                                        </p:attrNameLst>
                                      </p:cBhvr>
                                      <p:to>
                                        <p:strVal val="visible"/>
                                      </p:to>
                                    </p:set>
                                    <p:anim calcmode="lin" valueType="num">
                                      <p:cBhvr additive="base">
                                        <p:cTn id="22" dur="500" fill="hold"/>
                                        <p:tgtEl>
                                          <p:spTgt spid="288841"/>
                                        </p:tgtEl>
                                        <p:attrNameLst>
                                          <p:attrName>ppt_x</p:attrName>
                                        </p:attrNameLst>
                                      </p:cBhvr>
                                      <p:tavLst>
                                        <p:tav tm="0">
                                          <p:val>
                                            <p:strVal val="#ppt_x"/>
                                          </p:val>
                                        </p:tav>
                                        <p:tav tm="100000">
                                          <p:val>
                                            <p:strVal val="#ppt_x"/>
                                          </p:val>
                                        </p:tav>
                                      </p:tavLst>
                                    </p:anim>
                                    <p:anim calcmode="lin" valueType="num">
                                      <p:cBhvr additive="base">
                                        <p:cTn id="23" dur="500" fill="hold"/>
                                        <p:tgtEl>
                                          <p:spTgt spid="288841"/>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88771"/>
                                        </p:tgtEl>
                                        <p:attrNameLst>
                                          <p:attrName>style.visibility</p:attrName>
                                        </p:attrNameLst>
                                      </p:cBhvr>
                                      <p:to>
                                        <p:strVal val="visible"/>
                                      </p:to>
                                    </p:set>
                                    <p:animEffect transition="in" filter="wipe(left)">
                                      <p:cBhvr>
                                        <p:cTn id="28" dur="500"/>
                                        <p:tgtEl>
                                          <p:spTgt spid="28877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88772"/>
                                        </p:tgtEl>
                                        <p:attrNameLst>
                                          <p:attrName>style.visibility</p:attrName>
                                        </p:attrNameLst>
                                      </p:cBhvr>
                                      <p:to>
                                        <p:strVal val="visible"/>
                                      </p:to>
                                    </p:set>
                                    <p:animEffect transition="in" filter="wipe(left)">
                                      <p:cBhvr>
                                        <p:cTn id="33" dur="500"/>
                                        <p:tgtEl>
                                          <p:spTgt spid="28877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88848"/>
                                        </p:tgtEl>
                                        <p:attrNameLst>
                                          <p:attrName>style.visibility</p:attrName>
                                        </p:attrNameLst>
                                      </p:cBhvr>
                                      <p:to>
                                        <p:strVal val="visible"/>
                                      </p:to>
                                    </p:set>
                                    <p:animEffect transition="in" filter="wipe(left)">
                                      <p:cBhvr>
                                        <p:cTn id="38" dur="500"/>
                                        <p:tgtEl>
                                          <p:spTgt spid="28884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88773"/>
                                        </p:tgtEl>
                                        <p:attrNameLst>
                                          <p:attrName>style.visibility</p:attrName>
                                        </p:attrNameLst>
                                      </p:cBhvr>
                                      <p:to>
                                        <p:strVal val="visible"/>
                                      </p:to>
                                    </p:set>
                                    <p:animEffect transition="in" filter="wipe(left)">
                                      <p:cBhvr>
                                        <p:cTn id="43" dur="500"/>
                                        <p:tgtEl>
                                          <p:spTgt spid="288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autoUpdateAnimBg="0"/>
      <p:bldP spid="288772" grpId="0" autoUpdateAnimBg="0"/>
      <p:bldP spid="288773" grpId="0" autoUpdateAnimBg="0"/>
      <p:bldP spid="288815"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灯片编号占位符 3">
            <a:extLst>
              <a:ext uri="{FF2B5EF4-FFF2-40B4-BE49-F238E27FC236}">
                <a16:creationId xmlns:a16="http://schemas.microsoft.com/office/drawing/2014/main" id="{9E60FE6D-3D82-4A3E-B68A-1C869B44A14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D8145F6-535D-4CF3-A9F3-FDC54AD0CBC4}" type="slidenum">
              <a:rPr kumimoji="1"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9844" name="Freeform 52">
            <a:extLst>
              <a:ext uri="{FF2B5EF4-FFF2-40B4-BE49-F238E27FC236}">
                <a16:creationId xmlns:a16="http://schemas.microsoft.com/office/drawing/2014/main" id="{57580A94-ACCE-4E08-83AF-3CBAC4C4F549}"/>
              </a:ext>
            </a:extLst>
          </p:cNvPr>
          <p:cNvSpPr>
            <a:spLocks/>
          </p:cNvSpPr>
          <p:nvPr/>
        </p:nvSpPr>
        <p:spPr bwMode="auto">
          <a:xfrm>
            <a:off x="2192338" y="3003550"/>
            <a:ext cx="3319462" cy="2635250"/>
          </a:xfrm>
          <a:custGeom>
            <a:avLst/>
            <a:gdLst>
              <a:gd name="T0" fmla="*/ 9 w 2091"/>
              <a:gd name="T1" fmla="*/ 10 h 1671"/>
              <a:gd name="T2" fmla="*/ 246 w 2091"/>
              <a:gd name="T3" fmla="*/ 37 h 1671"/>
              <a:gd name="T4" fmla="*/ 301 w 2091"/>
              <a:gd name="T5" fmla="*/ 55 h 1671"/>
              <a:gd name="T6" fmla="*/ 329 w 2091"/>
              <a:gd name="T7" fmla="*/ 65 h 1671"/>
              <a:gd name="T8" fmla="*/ 374 w 2091"/>
              <a:gd name="T9" fmla="*/ 101 h 1671"/>
              <a:gd name="T10" fmla="*/ 411 w 2091"/>
              <a:gd name="T11" fmla="*/ 138 h 1671"/>
              <a:gd name="T12" fmla="*/ 457 w 2091"/>
              <a:gd name="T13" fmla="*/ 211 h 1671"/>
              <a:gd name="T14" fmla="*/ 521 w 2091"/>
              <a:gd name="T15" fmla="*/ 302 h 1671"/>
              <a:gd name="T16" fmla="*/ 557 w 2091"/>
              <a:gd name="T17" fmla="*/ 348 h 1671"/>
              <a:gd name="T18" fmla="*/ 566 w 2091"/>
              <a:gd name="T19" fmla="*/ 375 h 1671"/>
              <a:gd name="T20" fmla="*/ 630 w 2091"/>
              <a:gd name="T21" fmla="*/ 430 h 1671"/>
              <a:gd name="T22" fmla="*/ 676 w 2091"/>
              <a:gd name="T23" fmla="*/ 467 h 1671"/>
              <a:gd name="T24" fmla="*/ 722 w 2091"/>
              <a:gd name="T25" fmla="*/ 503 h 1671"/>
              <a:gd name="T26" fmla="*/ 731 w 2091"/>
              <a:gd name="T27" fmla="*/ 531 h 1671"/>
              <a:gd name="T28" fmla="*/ 758 w 2091"/>
              <a:gd name="T29" fmla="*/ 540 h 1671"/>
              <a:gd name="T30" fmla="*/ 822 w 2091"/>
              <a:gd name="T31" fmla="*/ 586 h 1671"/>
              <a:gd name="T32" fmla="*/ 832 w 2091"/>
              <a:gd name="T33" fmla="*/ 613 h 1671"/>
              <a:gd name="T34" fmla="*/ 859 w 2091"/>
              <a:gd name="T35" fmla="*/ 622 h 1671"/>
              <a:gd name="T36" fmla="*/ 905 w 2091"/>
              <a:gd name="T37" fmla="*/ 650 h 1671"/>
              <a:gd name="T38" fmla="*/ 969 w 2091"/>
              <a:gd name="T39" fmla="*/ 714 h 1671"/>
              <a:gd name="T40" fmla="*/ 1051 w 2091"/>
              <a:gd name="T41" fmla="*/ 741 h 1671"/>
              <a:gd name="T42" fmla="*/ 1078 w 2091"/>
              <a:gd name="T43" fmla="*/ 759 h 1671"/>
              <a:gd name="T44" fmla="*/ 1133 w 2091"/>
              <a:gd name="T45" fmla="*/ 778 h 1671"/>
              <a:gd name="T46" fmla="*/ 1179 w 2091"/>
              <a:gd name="T47" fmla="*/ 805 h 1671"/>
              <a:gd name="T48" fmla="*/ 1225 w 2091"/>
              <a:gd name="T49" fmla="*/ 842 h 1671"/>
              <a:gd name="T50" fmla="*/ 1362 w 2091"/>
              <a:gd name="T51" fmla="*/ 887 h 1671"/>
              <a:gd name="T52" fmla="*/ 1572 w 2091"/>
              <a:gd name="T53" fmla="*/ 951 h 1671"/>
              <a:gd name="T54" fmla="*/ 1709 w 2091"/>
              <a:gd name="T55" fmla="*/ 1006 h 1671"/>
              <a:gd name="T56" fmla="*/ 1792 w 2091"/>
              <a:gd name="T57" fmla="*/ 1015 h 1671"/>
              <a:gd name="T58" fmla="*/ 1993 w 2091"/>
              <a:gd name="T59" fmla="*/ 1043 h 1671"/>
              <a:gd name="T60" fmla="*/ 2011 w 2091"/>
              <a:gd name="T61" fmla="*/ 1098 h 1671"/>
              <a:gd name="T62" fmla="*/ 2029 w 2091"/>
              <a:gd name="T63" fmla="*/ 1171 h 1671"/>
              <a:gd name="T64" fmla="*/ 1984 w 2091"/>
              <a:gd name="T65" fmla="*/ 1555 h 1671"/>
              <a:gd name="T66" fmla="*/ 1929 w 2091"/>
              <a:gd name="T67" fmla="*/ 1537 h 1671"/>
              <a:gd name="T68" fmla="*/ 1874 w 2091"/>
              <a:gd name="T69" fmla="*/ 1555 h 1671"/>
              <a:gd name="T70" fmla="*/ 1673 w 2091"/>
              <a:gd name="T71" fmla="*/ 1546 h 1671"/>
              <a:gd name="T72" fmla="*/ 1435 w 2091"/>
              <a:gd name="T73" fmla="*/ 1555 h 1671"/>
              <a:gd name="T74" fmla="*/ 1216 w 2091"/>
              <a:gd name="T75" fmla="*/ 1546 h 1671"/>
              <a:gd name="T76" fmla="*/ 27 w 2091"/>
              <a:gd name="T77" fmla="*/ 1527 h 1671"/>
              <a:gd name="T78" fmla="*/ 0 w 2091"/>
              <a:gd name="T79" fmla="*/ 1253 h 1671"/>
              <a:gd name="T80" fmla="*/ 36 w 2091"/>
              <a:gd name="T81" fmla="*/ 1006 h 1671"/>
              <a:gd name="T82" fmla="*/ 18 w 2091"/>
              <a:gd name="T83" fmla="*/ 503 h 1671"/>
              <a:gd name="T84" fmla="*/ 18 w 2091"/>
              <a:gd name="T85" fmla="*/ 321 h 1671"/>
              <a:gd name="T86" fmla="*/ 27 w 2091"/>
              <a:gd name="T87" fmla="*/ 147 h 1671"/>
              <a:gd name="T88" fmla="*/ 9 w 2091"/>
              <a:gd name="T89" fmla="*/ 10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1671">
                <a:moveTo>
                  <a:pt x="9" y="10"/>
                </a:moveTo>
                <a:cubicBezTo>
                  <a:pt x="216" y="20"/>
                  <a:pt x="132" y="0"/>
                  <a:pt x="246" y="37"/>
                </a:cubicBezTo>
                <a:cubicBezTo>
                  <a:pt x="273" y="46"/>
                  <a:pt x="275" y="46"/>
                  <a:pt x="301" y="55"/>
                </a:cubicBezTo>
                <a:cubicBezTo>
                  <a:pt x="310" y="58"/>
                  <a:pt x="329" y="65"/>
                  <a:pt x="329" y="65"/>
                </a:cubicBezTo>
                <a:cubicBezTo>
                  <a:pt x="364" y="118"/>
                  <a:pt x="326" y="73"/>
                  <a:pt x="374" y="101"/>
                </a:cubicBezTo>
                <a:cubicBezTo>
                  <a:pt x="380" y="104"/>
                  <a:pt x="406" y="133"/>
                  <a:pt x="411" y="138"/>
                </a:cubicBezTo>
                <a:cubicBezTo>
                  <a:pt x="421" y="169"/>
                  <a:pt x="433" y="189"/>
                  <a:pt x="457" y="211"/>
                </a:cubicBezTo>
                <a:cubicBezTo>
                  <a:pt x="469" y="246"/>
                  <a:pt x="494" y="276"/>
                  <a:pt x="521" y="302"/>
                </a:cubicBezTo>
                <a:cubicBezTo>
                  <a:pt x="543" y="371"/>
                  <a:pt x="511" y="290"/>
                  <a:pt x="557" y="348"/>
                </a:cubicBezTo>
                <a:cubicBezTo>
                  <a:pt x="563" y="355"/>
                  <a:pt x="561" y="367"/>
                  <a:pt x="566" y="375"/>
                </a:cubicBezTo>
                <a:cubicBezTo>
                  <a:pt x="582" y="401"/>
                  <a:pt x="602" y="421"/>
                  <a:pt x="630" y="430"/>
                </a:cubicBezTo>
                <a:cubicBezTo>
                  <a:pt x="638" y="438"/>
                  <a:pt x="670" y="461"/>
                  <a:pt x="676" y="467"/>
                </a:cubicBezTo>
                <a:cubicBezTo>
                  <a:pt x="717" y="508"/>
                  <a:pt x="668" y="486"/>
                  <a:pt x="722" y="503"/>
                </a:cubicBezTo>
                <a:cubicBezTo>
                  <a:pt x="725" y="512"/>
                  <a:pt x="724" y="524"/>
                  <a:pt x="731" y="531"/>
                </a:cubicBezTo>
                <a:cubicBezTo>
                  <a:pt x="738" y="538"/>
                  <a:pt x="750" y="535"/>
                  <a:pt x="758" y="540"/>
                </a:cubicBezTo>
                <a:cubicBezTo>
                  <a:pt x="788" y="558"/>
                  <a:pt x="784" y="573"/>
                  <a:pt x="822" y="586"/>
                </a:cubicBezTo>
                <a:cubicBezTo>
                  <a:pt x="825" y="595"/>
                  <a:pt x="825" y="606"/>
                  <a:pt x="832" y="613"/>
                </a:cubicBezTo>
                <a:cubicBezTo>
                  <a:pt x="839" y="620"/>
                  <a:pt x="851" y="617"/>
                  <a:pt x="859" y="622"/>
                </a:cubicBezTo>
                <a:cubicBezTo>
                  <a:pt x="919" y="660"/>
                  <a:pt x="829" y="625"/>
                  <a:pt x="905" y="650"/>
                </a:cubicBezTo>
                <a:cubicBezTo>
                  <a:pt x="920" y="672"/>
                  <a:pt x="945" y="702"/>
                  <a:pt x="969" y="714"/>
                </a:cubicBezTo>
                <a:cubicBezTo>
                  <a:pt x="995" y="727"/>
                  <a:pt x="1027" y="725"/>
                  <a:pt x="1051" y="741"/>
                </a:cubicBezTo>
                <a:cubicBezTo>
                  <a:pt x="1060" y="747"/>
                  <a:pt x="1068" y="755"/>
                  <a:pt x="1078" y="759"/>
                </a:cubicBezTo>
                <a:cubicBezTo>
                  <a:pt x="1096" y="767"/>
                  <a:pt x="1133" y="778"/>
                  <a:pt x="1133" y="778"/>
                </a:cubicBezTo>
                <a:cubicBezTo>
                  <a:pt x="1171" y="814"/>
                  <a:pt x="1131" y="781"/>
                  <a:pt x="1179" y="805"/>
                </a:cubicBezTo>
                <a:cubicBezTo>
                  <a:pt x="1276" y="854"/>
                  <a:pt x="1146" y="794"/>
                  <a:pt x="1225" y="842"/>
                </a:cubicBezTo>
                <a:cubicBezTo>
                  <a:pt x="1267" y="868"/>
                  <a:pt x="1313" y="879"/>
                  <a:pt x="1362" y="887"/>
                </a:cubicBezTo>
                <a:cubicBezTo>
                  <a:pt x="1431" y="913"/>
                  <a:pt x="1502" y="927"/>
                  <a:pt x="1572" y="951"/>
                </a:cubicBezTo>
                <a:cubicBezTo>
                  <a:pt x="1615" y="966"/>
                  <a:pt x="1666" y="1001"/>
                  <a:pt x="1709" y="1006"/>
                </a:cubicBezTo>
                <a:cubicBezTo>
                  <a:pt x="1737" y="1009"/>
                  <a:pt x="1764" y="1012"/>
                  <a:pt x="1792" y="1015"/>
                </a:cubicBezTo>
                <a:cubicBezTo>
                  <a:pt x="1858" y="1033"/>
                  <a:pt x="1925" y="1037"/>
                  <a:pt x="1993" y="1043"/>
                </a:cubicBezTo>
                <a:cubicBezTo>
                  <a:pt x="1999" y="1061"/>
                  <a:pt x="2005" y="1080"/>
                  <a:pt x="2011" y="1098"/>
                </a:cubicBezTo>
                <a:cubicBezTo>
                  <a:pt x="2019" y="1122"/>
                  <a:pt x="2029" y="1171"/>
                  <a:pt x="2029" y="1171"/>
                </a:cubicBezTo>
                <a:cubicBezTo>
                  <a:pt x="2028" y="1197"/>
                  <a:pt x="2091" y="1519"/>
                  <a:pt x="1984" y="1555"/>
                </a:cubicBezTo>
                <a:cubicBezTo>
                  <a:pt x="1966" y="1549"/>
                  <a:pt x="1947" y="1531"/>
                  <a:pt x="1929" y="1537"/>
                </a:cubicBezTo>
                <a:cubicBezTo>
                  <a:pt x="1911" y="1543"/>
                  <a:pt x="1874" y="1555"/>
                  <a:pt x="1874" y="1555"/>
                </a:cubicBezTo>
                <a:cubicBezTo>
                  <a:pt x="1785" y="1543"/>
                  <a:pt x="1774" y="1538"/>
                  <a:pt x="1673" y="1546"/>
                </a:cubicBezTo>
                <a:cubicBezTo>
                  <a:pt x="1624" y="1558"/>
                  <a:pt x="1436" y="1555"/>
                  <a:pt x="1435" y="1555"/>
                </a:cubicBezTo>
                <a:cubicBezTo>
                  <a:pt x="1357" y="1544"/>
                  <a:pt x="1295" y="1537"/>
                  <a:pt x="1216" y="1546"/>
                </a:cubicBezTo>
                <a:cubicBezTo>
                  <a:pt x="828" y="1671"/>
                  <a:pt x="419" y="1575"/>
                  <a:pt x="27" y="1527"/>
                </a:cubicBezTo>
                <a:cubicBezTo>
                  <a:pt x="0" y="1445"/>
                  <a:pt x="5" y="1335"/>
                  <a:pt x="0" y="1253"/>
                </a:cubicBezTo>
                <a:cubicBezTo>
                  <a:pt x="9" y="1170"/>
                  <a:pt x="16" y="1087"/>
                  <a:pt x="36" y="1006"/>
                </a:cubicBezTo>
                <a:cubicBezTo>
                  <a:pt x="16" y="841"/>
                  <a:pt x="69" y="663"/>
                  <a:pt x="18" y="503"/>
                </a:cubicBezTo>
                <a:cubicBezTo>
                  <a:pt x="40" y="436"/>
                  <a:pt x="31" y="387"/>
                  <a:pt x="18" y="321"/>
                </a:cubicBezTo>
                <a:cubicBezTo>
                  <a:pt x="25" y="254"/>
                  <a:pt x="17" y="210"/>
                  <a:pt x="27" y="147"/>
                </a:cubicBezTo>
                <a:cubicBezTo>
                  <a:pt x="10" y="77"/>
                  <a:pt x="19" y="123"/>
                  <a:pt x="9" y="10"/>
                </a:cubicBezTo>
                <a:close/>
              </a:path>
            </a:pathLst>
          </a:custGeom>
          <a:solidFill>
            <a:srgbClr val="99FF99"/>
          </a:solidFill>
          <a:ln w="19050" cap="flat" cmpd="sng">
            <a:solidFill>
              <a:srgbClr val="99FF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nvGrpSpPr>
          <p:cNvPr id="289843" name="Group 51">
            <a:extLst>
              <a:ext uri="{FF2B5EF4-FFF2-40B4-BE49-F238E27FC236}">
                <a16:creationId xmlns:a16="http://schemas.microsoft.com/office/drawing/2014/main" id="{F7C2DB58-98BC-4CE2-BF35-3767AE4B739A}"/>
              </a:ext>
            </a:extLst>
          </p:cNvPr>
          <p:cNvGrpSpPr>
            <a:grpSpLocks/>
          </p:cNvGrpSpPr>
          <p:nvPr/>
        </p:nvGrpSpPr>
        <p:grpSpPr bwMode="auto">
          <a:xfrm>
            <a:off x="2819400" y="3048000"/>
            <a:ext cx="2590800" cy="1524000"/>
            <a:chOff x="1984" y="1829"/>
            <a:chExt cx="1381" cy="1159"/>
          </a:xfrm>
        </p:grpSpPr>
        <p:sp>
          <p:nvSpPr>
            <p:cNvPr id="289842" name="Freeform 50">
              <a:extLst>
                <a:ext uri="{FF2B5EF4-FFF2-40B4-BE49-F238E27FC236}">
                  <a16:creationId xmlns:a16="http://schemas.microsoft.com/office/drawing/2014/main" id="{5D485A76-149C-4371-BA77-4DD948D852B2}"/>
                </a:ext>
              </a:extLst>
            </p:cNvPr>
            <p:cNvSpPr>
              <a:spLocks/>
            </p:cNvSpPr>
            <p:nvPr/>
          </p:nvSpPr>
          <p:spPr bwMode="auto">
            <a:xfrm>
              <a:off x="1984" y="1829"/>
              <a:ext cx="1381" cy="1159"/>
            </a:xfrm>
            <a:custGeom>
              <a:avLst/>
              <a:gdLst>
                <a:gd name="T0" fmla="*/ 1362 w 1381"/>
                <a:gd name="T1" fmla="*/ 1133 h 1159"/>
                <a:gd name="T2" fmla="*/ 1307 w 1381"/>
                <a:gd name="T3" fmla="*/ 1124 h 1159"/>
                <a:gd name="T4" fmla="*/ 1179 w 1381"/>
                <a:gd name="T5" fmla="*/ 1115 h 1159"/>
                <a:gd name="T6" fmla="*/ 1051 w 1381"/>
                <a:gd name="T7" fmla="*/ 1088 h 1159"/>
                <a:gd name="T8" fmla="*/ 997 w 1381"/>
                <a:gd name="T9" fmla="*/ 1069 h 1159"/>
                <a:gd name="T10" fmla="*/ 832 w 1381"/>
                <a:gd name="T11" fmla="*/ 996 h 1159"/>
                <a:gd name="T12" fmla="*/ 795 w 1381"/>
                <a:gd name="T13" fmla="*/ 987 h 1159"/>
                <a:gd name="T14" fmla="*/ 741 w 1381"/>
                <a:gd name="T15" fmla="*/ 969 h 1159"/>
                <a:gd name="T16" fmla="*/ 613 w 1381"/>
                <a:gd name="T17" fmla="*/ 886 h 1159"/>
                <a:gd name="T18" fmla="*/ 539 w 1381"/>
                <a:gd name="T19" fmla="*/ 832 h 1159"/>
                <a:gd name="T20" fmla="*/ 475 w 1381"/>
                <a:gd name="T21" fmla="*/ 777 h 1159"/>
                <a:gd name="T22" fmla="*/ 329 w 1381"/>
                <a:gd name="T23" fmla="*/ 621 h 1159"/>
                <a:gd name="T24" fmla="*/ 265 w 1381"/>
                <a:gd name="T25" fmla="*/ 566 h 1159"/>
                <a:gd name="T26" fmla="*/ 192 w 1381"/>
                <a:gd name="T27" fmla="*/ 475 h 1159"/>
                <a:gd name="T28" fmla="*/ 82 w 1381"/>
                <a:gd name="T29" fmla="*/ 301 h 1159"/>
                <a:gd name="T30" fmla="*/ 27 w 1381"/>
                <a:gd name="T31" fmla="*/ 137 h 1159"/>
                <a:gd name="T32" fmla="*/ 9 w 1381"/>
                <a:gd name="T33" fmla="*/ 82 h 1159"/>
                <a:gd name="T34" fmla="*/ 0 w 1381"/>
                <a:gd name="T35" fmla="*/ 54 h 1159"/>
                <a:gd name="T36" fmla="*/ 64 w 1381"/>
                <a:gd name="T37" fmla="*/ 0 h 1159"/>
                <a:gd name="T38" fmla="*/ 283 w 1381"/>
                <a:gd name="T39" fmla="*/ 64 h 1159"/>
                <a:gd name="T40" fmla="*/ 768 w 1381"/>
                <a:gd name="T41" fmla="*/ 82 h 1159"/>
                <a:gd name="T42" fmla="*/ 1015 w 1381"/>
                <a:gd name="T43" fmla="*/ 100 h 1159"/>
                <a:gd name="T44" fmla="*/ 1134 w 1381"/>
                <a:gd name="T45" fmla="*/ 137 h 1159"/>
                <a:gd name="T46" fmla="*/ 1253 w 1381"/>
                <a:gd name="T47" fmla="*/ 228 h 1159"/>
                <a:gd name="T48" fmla="*/ 1307 w 1381"/>
                <a:gd name="T49" fmla="*/ 365 h 1159"/>
                <a:gd name="T50" fmla="*/ 1344 w 1381"/>
                <a:gd name="T51" fmla="*/ 521 h 1159"/>
                <a:gd name="T52" fmla="*/ 1381 w 1381"/>
                <a:gd name="T53" fmla="*/ 832 h 1159"/>
                <a:gd name="T54" fmla="*/ 1371 w 1381"/>
                <a:gd name="T55" fmla="*/ 1088 h 1159"/>
                <a:gd name="T56" fmla="*/ 1362 w 1381"/>
                <a:gd name="T57" fmla="*/ 1133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81" h="1159">
                  <a:moveTo>
                    <a:pt x="1362" y="1133"/>
                  </a:moveTo>
                  <a:cubicBezTo>
                    <a:pt x="1296" y="1155"/>
                    <a:pt x="1376" y="1136"/>
                    <a:pt x="1307" y="1124"/>
                  </a:cubicBezTo>
                  <a:cubicBezTo>
                    <a:pt x="1265" y="1117"/>
                    <a:pt x="1222" y="1118"/>
                    <a:pt x="1179" y="1115"/>
                  </a:cubicBezTo>
                  <a:cubicBezTo>
                    <a:pt x="1137" y="1101"/>
                    <a:pt x="1093" y="1102"/>
                    <a:pt x="1051" y="1088"/>
                  </a:cubicBezTo>
                  <a:cubicBezTo>
                    <a:pt x="1033" y="1082"/>
                    <a:pt x="997" y="1069"/>
                    <a:pt x="997" y="1069"/>
                  </a:cubicBezTo>
                  <a:cubicBezTo>
                    <a:pt x="952" y="1027"/>
                    <a:pt x="891" y="1010"/>
                    <a:pt x="832" y="996"/>
                  </a:cubicBezTo>
                  <a:cubicBezTo>
                    <a:pt x="820" y="993"/>
                    <a:pt x="807" y="991"/>
                    <a:pt x="795" y="987"/>
                  </a:cubicBezTo>
                  <a:cubicBezTo>
                    <a:pt x="777" y="982"/>
                    <a:pt x="741" y="969"/>
                    <a:pt x="741" y="969"/>
                  </a:cubicBezTo>
                  <a:cubicBezTo>
                    <a:pt x="705" y="933"/>
                    <a:pt x="661" y="904"/>
                    <a:pt x="613" y="886"/>
                  </a:cubicBezTo>
                  <a:cubicBezTo>
                    <a:pt x="591" y="865"/>
                    <a:pt x="560" y="854"/>
                    <a:pt x="539" y="832"/>
                  </a:cubicBezTo>
                  <a:cubicBezTo>
                    <a:pt x="515" y="806"/>
                    <a:pt x="510" y="788"/>
                    <a:pt x="475" y="777"/>
                  </a:cubicBezTo>
                  <a:cubicBezTo>
                    <a:pt x="428" y="728"/>
                    <a:pt x="397" y="643"/>
                    <a:pt x="329" y="621"/>
                  </a:cubicBezTo>
                  <a:cubicBezTo>
                    <a:pt x="301" y="579"/>
                    <a:pt x="292" y="601"/>
                    <a:pt x="265" y="566"/>
                  </a:cubicBezTo>
                  <a:cubicBezTo>
                    <a:pt x="230" y="521"/>
                    <a:pt x="246" y="511"/>
                    <a:pt x="192" y="475"/>
                  </a:cubicBezTo>
                  <a:cubicBezTo>
                    <a:pt x="171" y="409"/>
                    <a:pt x="131" y="350"/>
                    <a:pt x="82" y="301"/>
                  </a:cubicBezTo>
                  <a:cubicBezTo>
                    <a:pt x="64" y="246"/>
                    <a:pt x="46" y="192"/>
                    <a:pt x="27" y="137"/>
                  </a:cubicBezTo>
                  <a:cubicBezTo>
                    <a:pt x="21" y="119"/>
                    <a:pt x="15" y="100"/>
                    <a:pt x="9" y="82"/>
                  </a:cubicBezTo>
                  <a:cubicBezTo>
                    <a:pt x="6" y="73"/>
                    <a:pt x="0" y="54"/>
                    <a:pt x="0" y="54"/>
                  </a:cubicBezTo>
                  <a:cubicBezTo>
                    <a:pt x="14" y="13"/>
                    <a:pt x="28" y="24"/>
                    <a:pt x="64" y="0"/>
                  </a:cubicBezTo>
                  <a:cubicBezTo>
                    <a:pt x="122" y="11"/>
                    <a:pt x="229" y="61"/>
                    <a:pt x="283" y="64"/>
                  </a:cubicBezTo>
                  <a:cubicBezTo>
                    <a:pt x="445" y="73"/>
                    <a:pt x="606" y="73"/>
                    <a:pt x="768" y="82"/>
                  </a:cubicBezTo>
                  <a:cubicBezTo>
                    <a:pt x="895" y="107"/>
                    <a:pt x="735" y="78"/>
                    <a:pt x="1015" y="100"/>
                  </a:cubicBezTo>
                  <a:cubicBezTo>
                    <a:pt x="1054" y="103"/>
                    <a:pt x="1097" y="125"/>
                    <a:pt x="1134" y="137"/>
                  </a:cubicBezTo>
                  <a:cubicBezTo>
                    <a:pt x="1177" y="165"/>
                    <a:pt x="1216" y="193"/>
                    <a:pt x="1253" y="228"/>
                  </a:cubicBezTo>
                  <a:cubicBezTo>
                    <a:pt x="1269" y="276"/>
                    <a:pt x="1279" y="323"/>
                    <a:pt x="1307" y="365"/>
                  </a:cubicBezTo>
                  <a:cubicBezTo>
                    <a:pt x="1321" y="416"/>
                    <a:pt x="1334" y="469"/>
                    <a:pt x="1344" y="521"/>
                  </a:cubicBezTo>
                  <a:cubicBezTo>
                    <a:pt x="1350" y="628"/>
                    <a:pt x="1353" y="729"/>
                    <a:pt x="1381" y="832"/>
                  </a:cubicBezTo>
                  <a:cubicBezTo>
                    <a:pt x="1378" y="917"/>
                    <a:pt x="1379" y="1003"/>
                    <a:pt x="1371" y="1088"/>
                  </a:cubicBezTo>
                  <a:cubicBezTo>
                    <a:pt x="1367" y="1131"/>
                    <a:pt x="1336" y="1159"/>
                    <a:pt x="1362" y="1133"/>
                  </a:cubicBezTo>
                  <a:close/>
                </a:path>
              </a:pathLst>
            </a:custGeom>
            <a:solidFill>
              <a:srgbClr val="FFCCFF"/>
            </a:solidFill>
            <a:ln w="19050" cap="flat" cmpd="sng">
              <a:solidFill>
                <a:srgbClr val="FFCCFF"/>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30" name="Rectangle 38">
              <a:extLst>
                <a:ext uri="{FF2B5EF4-FFF2-40B4-BE49-F238E27FC236}">
                  <a16:creationId xmlns:a16="http://schemas.microsoft.com/office/drawing/2014/main" id="{31C7D2A7-3DAF-4CFF-A667-C357AB7A7AE3}"/>
                </a:ext>
              </a:extLst>
            </p:cNvPr>
            <p:cNvSpPr>
              <a:spLocks noChangeArrowheads="1"/>
            </p:cNvSpPr>
            <p:nvPr/>
          </p:nvSpPr>
          <p:spPr bwMode="auto">
            <a:xfrm>
              <a:off x="2448" y="2064"/>
              <a:ext cx="81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1" i="0" u="none" strike="noStrike" kern="1200" cap="none" spc="0" normalizeH="0" baseline="0" noProof="0">
                  <a:ln>
                    <a:noFill/>
                  </a:ln>
                  <a:solidFill>
                    <a:srgbClr val="FF3300"/>
                  </a:solidFill>
                  <a:effectLst/>
                  <a:uLnTx/>
                  <a:uFillTx/>
                  <a:latin typeface="宋体" panose="02010600030101010101" pitchFamily="2" charset="-122"/>
                  <a:ea typeface="黑体" panose="02010609060101010101" pitchFamily="49" charset="-122"/>
                  <a:cs typeface="+mn-cs"/>
                </a:rPr>
                <a:t>过耗区</a:t>
              </a:r>
              <a:endParaRPr kumimoji="1" lang="zh-CN" altLang="en-US" sz="2800" b="1" i="0" u="none" strike="noStrike" kern="1200" cap="none" spc="0" normalizeH="0" baseline="0" noProof="0">
                <a:ln>
                  <a:noFill/>
                </a:ln>
                <a:solidFill>
                  <a:srgbClr val="FF3300"/>
                </a:solidFill>
                <a:effectLst/>
                <a:uLnTx/>
                <a:uFillTx/>
                <a:latin typeface="Times New Roman" panose="02020603050405020304" pitchFamily="18" charset="0"/>
                <a:ea typeface="黑体" panose="02010609060101010101" pitchFamily="49" charset="-122"/>
                <a:cs typeface="+mn-cs"/>
              </a:endParaRPr>
            </a:p>
          </p:txBody>
        </p:sp>
      </p:grpSp>
      <p:grpSp>
        <p:nvGrpSpPr>
          <p:cNvPr id="289795" name="Group 3">
            <a:extLst>
              <a:ext uri="{FF2B5EF4-FFF2-40B4-BE49-F238E27FC236}">
                <a16:creationId xmlns:a16="http://schemas.microsoft.com/office/drawing/2014/main" id="{222AA0F7-B665-491D-84D7-462E5B46CD62}"/>
              </a:ext>
            </a:extLst>
          </p:cNvPr>
          <p:cNvGrpSpPr>
            <a:grpSpLocks/>
          </p:cNvGrpSpPr>
          <p:nvPr/>
        </p:nvGrpSpPr>
        <p:grpSpPr bwMode="auto">
          <a:xfrm>
            <a:off x="2819400" y="3124200"/>
            <a:ext cx="2590800" cy="1447800"/>
            <a:chOff x="2946" y="720"/>
            <a:chExt cx="1628" cy="1231"/>
          </a:xfrm>
        </p:grpSpPr>
        <p:sp>
          <p:nvSpPr>
            <p:cNvPr id="289796" name="Freeform 4">
              <a:extLst>
                <a:ext uri="{FF2B5EF4-FFF2-40B4-BE49-F238E27FC236}">
                  <a16:creationId xmlns:a16="http://schemas.microsoft.com/office/drawing/2014/main" id="{C51EAF9E-7538-4F3A-82B6-19FF92EAC8A0}"/>
                </a:ext>
              </a:extLst>
            </p:cNvPr>
            <p:cNvSpPr>
              <a:spLocks/>
            </p:cNvSpPr>
            <p:nvPr/>
          </p:nvSpPr>
          <p:spPr bwMode="auto">
            <a:xfrm>
              <a:off x="2946" y="736"/>
              <a:ext cx="1628" cy="1215"/>
            </a:xfrm>
            <a:custGeom>
              <a:avLst/>
              <a:gdLst>
                <a:gd name="T0" fmla="*/ 0 w 1628"/>
                <a:gd name="T1" fmla="*/ 0 h 1215"/>
                <a:gd name="T2" fmla="*/ 28 w 1628"/>
                <a:gd name="T3" fmla="*/ 101 h 1215"/>
                <a:gd name="T4" fmla="*/ 73 w 1628"/>
                <a:gd name="T5" fmla="*/ 207 h 1215"/>
                <a:gd name="T6" fmla="*/ 130 w 1628"/>
                <a:gd name="T7" fmla="*/ 317 h 1215"/>
                <a:gd name="T8" fmla="*/ 199 w 1628"/>
                <a:gd name="T9" fmla="*/ 423 h 1215"/>
                <a:gd name="T10" fmla="*/ 280 w 1628"/>
                <a:gd name="T11" fmla="*/ 524 h 1215"/>
                <a:gd name="T12" fmla="*/ 369 w 1628"/>
                <a:gd name="T13" fmla="*/ 626 h 1215"/>
                <a:gd name="T14" fmla="*/ 471 w 1628"/>
                <a:gd name="T15" fmla="*/ 723 h 1215"/>
                <a:gd name="T16" fmla="*/ 576 w 1628"/>
                <a:gd name="T17" fmla="*/ 813 h 1215"/>
                <a:gd name="T18" fmla="*/ 686 w 1628"/>
                <a:gd name="T19" fmla="*/ 894 h 1215"/>
                <a:gd name="T20" fmla="*/ 804 w 1628"/>
                <a:gd name="T21" fmla="*/ 971 h 1215"/>
                <a:gd name="T22" fmla="*/ 926 w 1628"/>
                <a:gd name="T23" fmla="*/ 1040 h 1215"/>
                <a:gd name="T24" fmla="*/ 1048 w 1628"/>
                <a:gd name="T25" fmla="*/ 1097 h 1215"/>
                <a:gd name="T26" fmla="*/ 1169 w 1628"/>
                <a:gd name="T27" fmla="*/ 1142 h 1215"/>
                <a:gd name="T28" fmla="*/ 1291 w 1628"/>
                <a:gd name="T29" fmla="*/ 1178 h 1215"/>
                <a:gd name="T30" fmla="*/ 1409 w 1628"/>
                <a:gd name="T31" fmla="*/ 1203 h 1215"/>
                <a:gd name="T32" fmla="*/ 1523 w 1628"/>
                <a:gd name="T33" fmla="*/ 1215 h 1215"/>
                <a:gd name="T34" fmla="*/ 1628 w 1628"/>
                <a:gd name="T35" fmla="*/ 1215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8" h="1215">
                  <a:moveTo>
                    <a:pt x="0" y="0"/>
                  </a:moveTo>
                  <a:lnTo>
                    <a:pt x="28" y="101"/>
                  </a:lnTo>
                  <a:lnTo>
                    <a:pt x="73" y="207"/>
                  </a:lnTo>
                  <a:lnTo>
                    <a:pt x="130" y="317"/>
                  </a:lnTo>
                  <a:lnTo>
                    <a:pt x="199" y="423"/>
                  </a:lnTo>
                  <a:lnTo>
                    <a:pt x="280" y="524"/>
                  </a:lnTo>
                  <a:lnTo>
                    <a:pt x="369" y="626"/>
                  </a:lnTo>
                  <a:lnTo>
                    <a:pt x="471" y="723"/>
                  </a:lnTo>
                  <a:lnTo>
                    <a:pt x="576" y="813"/>
                  </a:lnTo>
                  <a:lnTo>
                    <a:pt x="686" y="894"/>
                  </a:lnTo>
                  <a:lnTo>
                    <a:pt x="804" y="971"/>
                  </a:lnTo>
                  <a:lnTo>
                    <a:pt x="926" y="1040"/>
                  </a:lnTo>
                  <a:lnTo>
                    <a:pt x="1048" y="1097"/>
                  </a:lnTo>
                  <a:lnTo>
                    <a:pt x="1169" y="1142"/>
                  </a:lnTo>
                  <a:lnTo>
                    <a:pt x="1291" y="1178"/>
                  </a:lnTo>
                  <a:lnTo>
                    <a:pt x="1409" y="1203"/>
                  </a:lnTo>
                  <a:lnTo>
                    <a:pt x="1523" y="1215"/>
                  </a:lnTo>
                  <a:lnTo>
                    <a:pt x="1628" y="12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797" name="Line 5">
              <a:extLst>
                <a:ext uri="{FF2B5EF4-FFF2-40B4-BE49-F238E27FC236}">
                  <a16:creationId xmlns:a16="http://schemas.microsoft.com/office/drawing/2014/main" id="{9E6D3ADD-00B4-405A-87FA-D917531E38B9}"/>
                </a:ext>
              </a:extLst>
            </p:cNvPr>
            <p:cNvSpPr>
              <a:spLocks noChangeShapeType="1"/>
            </p:cNvSpPr>
            <p:nvPr/>
          </p:nvSpPr>
          <p:spPr bwMode="auto">
            <a:xfrm flipH="1">
              <a:off x="2982" y="720"/>
              <a:ext cx="33" cy="14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798" name="Line 6">
              <a:extLst>
                <a:ext uri="{FF2B5EF4-FFF2-40B4-BE49-F238E27FC236}">
                  <a16:creationId xmlns:a16="http://schemas.microsoft.com/office/drawing/2014/main" id="{21023CDF-287A-43ED-9AD5-C3F4533E68FE}"/>
                </a:ext>
              </a:extLst>
            </p:cNvPr>
            <p:cNvSpPr>
              <a:spLocks noChangeShapeType="1"/>
            </p:cNvSpPr>
            <p:nvPr/>
          </p:nvSpPr>
          <p:spPr bwMode="auto">
            <a:xfrm flipH="1">
              <a:off x="3031" y="817"/>
              <a:ext cx="33"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799" name="Line 7">
              <a:extLst>
                <a:ext uri="{FF2B5EF4-FFF2-40B4-BE49-F238E27FC236}">
                  <a16:creationId xmlns:a16="http://schemas.microsoft.com/office/drawing/2014/main" id="{F9BF6C51-B8E0-4F8B-8AD9-DB9A7D7D44F4}"/>
                </a:ext>
              </a:extLst>
            </p:cNvPr>
            <p:cNvSpPr>
              <a:spLocks noChangeShapeType="1"/>
            </p:cNvSpPr>
            <p:nvPr/>
          </p:nvSpPr>
          <p:spPr bwMode="auto">
            <a:xfrm flipH="1">
              <a:off x="3080" y="911"/>
              <a:ext cx="32" cy="14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00" name="Line 8">
              <a:extLst>
                <a:ext uri="{FF2B5EF4-FFF2-40B4-BE49-F238E27FC236}">
                  <a16:creationId xmlns:a16="http://schemas.microsoft.com/office/drawing/2014/main" id="{4F055AFD-86D1-412F-B462-37329A0D9D43}"/>
                </a:ext>
              </a:extLst>
            </p:cNvPr>
            <p:cNvSpPr>
              <a:spLocks noChangeShapeType="1"/>
            </p:cNvSpPr>
            <p:nvPr/>
          </p:nvSpPr>
          <p:spPr bwMode="auto">
            <a:xfrm flipH="1">
              <a:off x="3145" y="1008"/>
              <a:ext cx="28"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01" name="Line 9">
              <a:extLst>
                <a:ext uri="{FF2B5EF4-FFF2-40B4-BE49-F238E27FC236}">
                  <a16:creationId xmlns:a16="http://schemas.microsoft.com/office/drawing/2014/main" id="{1D4C4EB1-9719-4A2A-A30E-3847BAECC43F}"/>
                </a:ext>
              </a:extLst>
            </p:cNvPr>
            <p:cNvSpPr>
              <a:spLocks noChangeShapeType="1"/>
            </p:cNvSpPr>
            <p:nvPr/>
          </p:nvSpPr>
          <p:spPr bwMode="auto">
            <a:xfrm flipH="1">
              <a:off x="3218" y="1106"/>
              <a:ext cx="28"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02" name="Line 10">
              <a:extLst>
                <a:ext uri="{FF2B5EF4-FFF2-40B4-BE49-F238E27FC236}">
                  <a16:creationId xmlns:a16="http://schemas.microsoft.com/office/drawing/2014/main" id="{6CFE9711-D309-4CCC-9048-B8426E61CD0C}"/>
                </a:ext>
              </a:extLst>
            </p:cNvPr>
            <p:cNvSpPr>
              <a:spLocks noChangeShapeType="1"/>
            </p:cNvSpPr>
            <p:nvPr/>
          </p:nvSpPr>
          <p:spPr bwMode="auto">
            <a:xfrm flipH="1">
              <a:off x="3295" y="1195"/>
              <a:ext cx="33"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03" name="Line 11">
              <a:extLst>
                <a:ext uri="{FF2B5EF4-FFF2-40B4-BE49-F238E27FC236}">
                  <a16:creationId xmlns:a16="http://schemas.microsoft.com/office/drawing/2014/main" id="{1969F264-8F6A-4786-86AF-D8729994F093}"/>
                </a:ext>
              </a:extLst>
            </p:cNvPr>
            <p:cNvSpPr>
              <a:spLocks noChangeShapeType="1"/>
            </p:cNvSpPr>
            <p:nvPr/>
          </p:nvSpPr>
          <p:spPr bwMode="auto">
            <a:xfrm flipH="1">
              <a:off x="3376" y="1272"/>
              <a:ext cx="33" cy="14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04" name="Line 12">
              <a:extLst>
                <a:ext uri="{FF2B5EF4-FFF2-40B4-BE49-F238E27FC236}">
                  <a16:creationId xmlns:a16="http://schemas.microsoft.com/office/drawing/2014/main" id="{B1A45A57-F6B4-4FC6-B157-E1CDF1019565}"/>
                </a:ext>
              </a:extLst>
            </p:cNvPr>
            <p:cNvSpPr>
              <a:spLocks noChangeShapeType="1"/>
            </p:cNvSpPr>
            <p:nvPr/>
          </p:nvSpPr>
          <p:spPr bwMode="auto">
            <a:xfrm flipH="1">
              <a:off x="3449" y="1345"/>
              <a:ext cx="33" cy="14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05" name="Line 13">
              <a:extLst>
                <a:ext uri="{FF2B5EF4-FFF2-40B4-BE49-F238E27FC236}">
                  <a16:creationId xmlns:a16="http://schemas.microsoft.com/office/drawing/2014/main" id="{8FBEED86-3BFF-4AED-A361-2F0CD9A737AD}"/>
                </a:ext>
              </a:extLst>
            </p:cNvPr>
            <p:cNvSpPr>
              <a:spLocks noChangeShapeType="1"/>
            </p:cNvSpPr>
            <p:nvPr/>
          </p:nvSpPr>
          <p:spPr bwMode="auto">
            <a:xfrm flipH="1">
              <a:off x="3522" y="1406"/>
              <a:ext cx="29" cy="14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06" name="Line 14">
              <a:extLst>
                <a:ext uri="{FF2B5EF4-FFF2-40B4-BE49-F238E27FC236}">
                  <a16:creationId xmlns:a16="http://schemas.microsoft.com/office/drawing/2014/main" id="{48EBFB23-CA55-4A63-8CAF-D90BA8A3054C}"/>
                </a:ext>
              </a:extLst>
            </p:cNvPr>
            <p:cNvSpPr>
              <a:spLocks noChangeShapeType="1"/>
            </p:cNvSpPr>
            <p:nvPr/>
          </p:nvSpPr>
          <p:spPr bwMode="auto">
            <a:xfrm flipH="1">
              <a:off x="3600" y="1459"/>
              <a:ext cx="32" cy="14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07" name="Line 15">
              <a:extLst>
                <a:ext uri="{FF2B5EF4-FFF2-40B4-BE49-F238E27FC236}">
                  <a16:creationId xmlns:a16="http://schemas.microsoft.com/office/drawing/2014/main" id="{6A498DDC-39E7-4176-8078-91BE72A9D86D}"/>
                </a:ext>
              </a:extLst>
            </p:cNvPr>
            <p:cNvSpPr>
              <a:spLocks noChangeShapeType="1"/>
            </p:cNvSpPr>
            <p:nvPr/>
          </p:nvSpPr>
          <p:spPr bwMode="auto">
            <a:xfrm flipH="1">
              <a:off x="3681" y="1516"/>
              <a:ext cx="32"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08" name="Line 16">
              <a:extLst>
                <a:ext uri="{FF2B5EF4-FFF2-40B4-BE49-F238E27FC236}">
                  <a16:creationId xmlns:a16="http://schemas.microsoft.com/office/drawing/2014/main" id="{6E4E33FA-2053-48EF-A39E-2EAC0845917A}"/>
                </a:ext>
              </a:extLst>
            </p:cNvPr>
            <p:cNvSpPr>
              <a:spLocks noChangeShapeType="1"/>
            </p:cNvSpPr>
            <p:nvPr/>
          </p:nvSpPr>
          <p:spPr bwMode="auto">
            <a:xfrm flipH="1">
              <a:off x="3758" y="1569"/>
              <a:ext cx="33"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09" name="Line 17">
              <a:extLst>
                <a:ext uri="{FF2B5EF4-FFF2-40B4-BE49-F238E27FC236}">
                  <a16:creationId xmlns:a16="http://schemas.microsoft.com/office/drawing/2014/main" id="{F7BF292B-6ECD-444D-87BD-6A3FDA34DE2D}"/>
                </a:ext>
              </a:extLst>
            </p:cNvPr>
            <p:cNvSpPr>
              <a:spLocks noChangeShapeType="1"/>
            </p:cNvSpPr>
            <p:nvPr/>
          </p:nvSpPr>
          <p:spPr bwMode="auto">
            <a:xfrm flipH="1">
              <a:off x="3847" y="1622"/>
              <a:ext cx="29" cy="1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10" name="Line 18">
              <a:extLst>
                <a:ext uri="{FF2B5EF4-FFF2-40B4-BE49-F238E27FC236}">
                  <a16:creationId xmlns:a16="http://schemas.microsoft.com/office/drawing/2014/main" id="{3F226BAA-7AF8-4064-94C9-97C49CD2896A}"/>
                </a:ext>
              </a:extLst>
            </p:cNvPr>
            <p:cNvSpPr>
              <a:spLocks noChangeShapeType="1"/>
            </p:cNvSpPr>
            <p:nvPr/>
          </p:nvSpPr>
          <p:spPr bwMode="auto">
            <a:xfrm flipH="1">
              <a:off x="3929" y="1658"/>
              <a:ext cx="32" cy="14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11" name="Line 19">
              <a:extLst>
                <a:ext uri="{FF2B5EF4-FFF2-40B4-BE49-F238E27FC236}">
                  <a16:creationId xmlns:a16="http://schemas.microsoft.com/office/drawing/2014/main" id="{F6ACA27E-3DB6-480E-BA8F-2AD26617491C}"/>
                </a:ext>
              </a:extLst>
            </p:cNvPr>
            <p:cNvSpPr>
              <a:spLocks noChangeShapeType="1"/>
            </p:cNvSpPr>
            <p:nvPr/>
          </p:nvSpPr>
          <p:spPr bwMode="auto">
            <a:xfrm flipH="1">
              <a:off x="4018" y="1695"/>
              <a:ext cx="28" cy="14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12" name="Line 20">
              <a:extLst>
                <a:ext uri="{FF2B5EF4-FFF2-40B4-BE49-F238E27FC236}">
                  <a16:creationId xmlns:a16="http://schemas.microsoft.com/office/drawing/2014/main" id="{CB996BAE-2338-4E64-B454-FCC842B825FA}"/>
                </a:ext>
              </a:extLst>
            </p:cNvPr>
            <p:cNvSpPr>
              <a:spLocks noChangeShapeType="1"/>
            </p:cNvSpPr>
            <p:nvPr/>
          </p:nvSpPr>
          <p:spPr bwMode="auto">
            <a:xfrm flipH="1">
              <a:off x="4111" y="1731"/>
              <a:ext cx="33" cy="14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13" name="Line 21">
              <a:extLst>
                <a:ext uri="{FF2B5EF4-FFF2-40B4-BE49-F238E27FC236}">
                  <a16:creationId xmlns:a16="http://schemas.microsoft.com/office/drawing/2014/main" id="{B8B0B3C5-E69F-4B24-BB04-B1C8EA9D2900}"/>
                </a:ext>
              </a:extLst>
            </p:cNvPr>
            <p:cNvSpPr>
              <a:spLocks noChangeShapeType="1"/>
            </p:cNvSpPr>
            <p:nvPr/>
          </p:nvSpPr>
          <p:spPr bwMode="auto">
            <a:xfrm flipH="1">
              <a:off x="4209" y="1760"/>
              <a:ext cx="28" cy="14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14" name="Line 22">
              <a:extLst>
                <a:ext uri="{FF2B5EF4-FFF2-40B4-BE49-F238E27FC236}">
                  <a16:creationId xmlns:a16="http://schemas.microsoft.com/office/drawing/2014/main" id="{EEB22C79-DF0E-479C-AC54-7B540C4B04F2}"/>
                </a:ext>
              </a:extLst>
            </p:cNvPr>
            <p:cNvSpPr>
              <a:spLocks noChangeShapeType="1"/>
            </p:cNvSpPr>
            <p:nvPr/>
          </p:nvSpPr>
          <p:spPr bwMode="auto">
            <a:xfrm flipH="1">
              <a:off x="4302" y="1788"/>
              <a:ext cx="33" cy="14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15" name="Line 23">
              <a:extLst>
                <a:ext uri="{FF2B5EF4-FFF2-40B4-BE49-F238E27FC236}">
                  <a16:creationId xmlns:a16="http://schemas.microsoft.com/office/drawing/2014/main" id="{1AE27D9A-724D-4BF5-95E7-02E3E0323685}"/>
                </a:ext>
              </a:extLst>
            </p:cNvPr>
            <p:cNvSpPr>
              <a:spLocks noChangeShapeType="1"/>
            </p:cNvSpPr>
            <p:nvPr/>
          </p:nvSpPr>
          <p:spPr bwMode="auto">
            <a:xfrm flipH="1">
              <a:off x="4396" y="1801"/>
              <a:ext cx="28" cy="14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
        <p:nvSpPr>
          <p:cNvPr id="289816" name="Text Box 24">
            <a:extLst>
              <a:ext uri="{FF2B5EF4-FFF2-40B4-BE49-F238E27FC236}">
                <a16:creationId xmlns:a16="http://schemas.microsoft.com/office/drawing/2014/main" id="{8C388815-E3B9-44ED-86E2-27344B04E8E3}"/>
              </a:ext>
            </a:extLst>
          </p:cNvPr>
          <p:cNvSpPr txBox="1">
            <a:spLocks noChangeArrowheads="1"/>
          </p:cNvSpPr>
          <p:nvPr/>
        </p:nvSpPr>
        <p:spPr bwMode="auto">
          <a:xfrm>
            <a:off x="1066800" y="91440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marR="0" lvl="0" indent="0" defTabSz="914400" fontAlgn="base">
              <a:lnSpc>
                <a:spcPct val="100000"/>
              </a:lnSpc>
              <a:spcBef>
                <a:spcPct val="0"/>
              </a:spcBef>
              <a:spcAft>
                <a:spcPct val="0"/>
              </a:spcAft>
              <a:buClrTx/>
              <a:buSzTx/>
              <a:buFontTx/>
              <a:buNone/>
              <a:tabLst/>
              <a:defRPr kumimoji="1" sz="2400" i="0" u="none" strike="noStrike" cap="none" spc="0" normalizeH="0" baseline="0">
                <a:ln>
                  <a:noFill/>
                </a:ln>
                <a:effectLst/>
                <a:uLnTx/>
                <a:uFillTx/>
                <a:latin typeface="幼圆" panose="02010509060101010101" pitchFamily="49" charset="-122"/>
                <a:ea typeface="幼圆" panose="02010509060101010101" pitchFamily="49" charset="-122"/>
              </a:defRPr>
            </a:lvl1pPr>
          </a:lstStyle>
          <a:p>
            <a:r>
              <a:rPr lang="en-US" altLang="zh-CN" dirty="0"/>
              <a:t>4</a:t>
            </a:r>
            <a:r>
              <a:rPr lang="zh-CN" altLang="en-US" dirty="0"/>
              <a:t>、 最大允许耗散功率</a:t>
            </a:r>
            <a:r>
              <a:rPr lang="en-US" altLang="zh-CN" dirty="0"/>
              <a:t>P</a:t>
            </a:r>
            <a:r>
              <a:rPr lang="en-US" altLang="zh-CN" baseline="-25000" dirty="0"/>
              <a:t>CM</a:t>
            </a:r>
          </a:p>
        </p:txBody>
      </p:sp>
      <p:sp>
        <p:nvSpPr>
          <p:cNvPr id="289817" name="Text Box 25">
            <a:extLst>
              <a:ext uri="{FF2B5EF4-FFF2-40B4-BE49-F238E27FC236}">
                <a16:creationId xmlns:a16="http://schemas.microsoft.com/office/drawing/2014/main" id="{AC4F5DE0-A0FC-451F-9873-D0317F7C9875}"/>
              </a:ext>
            </a:extLst>
          </p:cNvPr>
          <p:cNvSpPr txBox="1">
            <a:spLocks noChangeArrowheads="1"/>
          </p:cNvSpPr>
          <p:nvPr/>
        </p:nvSpPr>
        <p:spPr bwMode="auto">
          <a:xfrm>
            <a:off x="1676400" y="1600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P</a:t>
            </a:r>
            <a:r>
              <a:rPr kumimoji="1" lang="en-US" altLang="zh-CN" sz="24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CM  </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 I</a:t>
            </a:r>
            <a:r>
              <a:rPr kumimoji="1" lang="en-US" altLang="zh-CN" sz="24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C </a:t>
            </a: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U</a:t>
            </a:r>
            <a:r>
              <a:rPr kumimoji="1" lang="en-US" altLang="zh-CN" sz="24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CE</a:t>
            </a:r>
          </a:p>
        </p:txBody>
      </p:sp>
      <p:grpSp>
        <p:nvGrpSpPr>
          <p:cNvPr id="289818" name="Group 26">
            <a:extLst>
              <a:ext uri="{FF2B5EF4-FFF2-40B4-BE49-F238E27FC236}">
                <a16:creationId xmlns:a16="http://schemas.microsoft.com/office/drawing/2014/main" id="{A498D0FA-7F09-4414-8A6B-0EE3851EDED1}"/>
              </a:ext>
            </a:extLst>
          </p:cNvPr>
          <p:cNvGrpSpPr>
            <a:grpSpLocks/>
          </p:cNvGrpSpPr>
          <p:nvPr/>
        </p:nvGrpSpPr>
        <p:grpSpPr bwMode="auto">
          <a:xfrm>
            <a:off x="2209800" y="2667000"/>
            <a:ext cx="3886200" cy="3048000"/>
            <a:chOff x="1296" y="1440"/>
            <a:chExt cx="2448" cy="1920"/>
          </a:xfrm>
        </p:grpSpPr>
        <p:grpSp>
          <p:nvGrpSpPr>
            <p:cNvPr id="289819" name="Group 27">
              <a:extLst>
                <a:ext uri="{FF2B5EF4-FFF2-40B4-BE49-F238E27FC236}">
                  <a16:creationId xmlns:a16="http://schemas.microsoft.com/office/drawing/2014/main" id="{E9763E76-BBD9-43C0-B081-21D18C480371}"/>
                </a:ext>
              </a:extLst>
            </p:cNvPr>
            <p:cNvGrpSpPr>
              <a:grpSpLocks/>
            </p:cNvGrpSpPr>
            <p:nvPr/>
          </p:nvGrpSpPr>
          <p:grpSpPr bwMode="auto">
            <a:xfrm>
              <a:off x="1302" y="1765"/>
              <a:ext cx="1600" cy="1442"/>
              <a:chOff x="1302" y="1765"/>
              <a:chExt cx="1600" cy="1442"/>
            </a:xfrm>
          </p:grpSpPr>
          <p:sp>
            <p:nvSpPr>
              <p:cNvPr id="289820" name="Freeform 28">
                <a:extLst>
                  <a:ext uri="{FF2B5EF4-FFF2-40B4-BE49-F238E27FC236}">
                    <a16:creationId xmlns:a16="http://schemas.microsoft.com/office/drawing/2014/main" id="{6EFEEDF2-7D74-47AD-8F2D-1F86EAAEE58D}"/>
                  </a:ext>
                </a:extLst>
              </p:cNvPr>
              <p:cNvSpPr>
                <a:spLocks/>
              </p:cNvSpPr>
              <p:nvPr/>
            </p:nvSpPr>
            <p:spPr bwMode="auto">
              <a:xfrm>
                <a:off x="1302" y="3045"/>
                <a:ext cx="1600" cy="162"/>
              </a:xfrm>
              <a:custGeom>
                <a:avLst/>
                <a:gdLst>
                  <a:gd name="T0" fmla="*/ 0 w 1600"/>
                  <a:gd name="T1" fmla="*/ 162 h 162"/>
                  <a:gd name="T2" fmla="*/ 4 w 1600"/>
                  <a:gd name="T3" fmla="*/ 134 h 162"/>
                  <a:gd name="T4" fmla="*/ 12 w 1600"/>
                  <a:gd name="T5" fmla="*/ 109 h 162"/>
                  <a:gd name="T6" fmla="*/ 32 w 1600"/>
                  <a:gd name="T7" fmla="*/ 89 h 162"/>
                  <a:gd name="T8" fmla="*/ 64 w 1600"/>
                  <a:gd name="T9" fmla="*/ 69 h 162"/>
                  <a:gd name="T10" fmla="*/ 109 w 1600"/>
                  <a:gd name="T11" fmla="*/ 48 h 162"/>
                  <a:gd name="T12" fmla="*/ 170 w 1600"/>
                  <a:gd name="T13" fmla="*/ 36 h 162"/>
                  <a:gd name="T14" fmla="*/ 251 w 1600"/>
                  <a:gd name="T15" fmla="*/ 28 h 162"/>
                  <a:gd name="T16" fmla="*/ 353 w 1600"/>
                  <a:gd name="T17" fmla="*/ 20 h 162"/>
                  <a:gd name="T18" fmla="*/ 1600 w 1600"/>
                  <a:gd name="T1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0" h="162">
                    <a:moveTo>
                      <a:pt x="0" y="162"/>
                    </a:moveTo>
                    <a:lnTo>
                      <a:pt x="4" y="134"/>
                    </a:lnTo>
                    <a:lnTo>
                      <a:pt x="12" y="109"/>
                    </a:lnTo>
                    <a:lnTo>
                      <a:pt x="32" y="89"/>
                    </a:lnTo>
                    <a:lnTo>
                      <a:pt x="64" y="69"/>
                    </a:lnTo>
                    <a:lnTo>
                      <a:pt x="109" y="48"/>
                    </a:lnTo>
                    <a:lnTo>
                      <a:pt x="170" y="36"/>
                    </a:lnTo>
                    <a:lnTo>
                      <a:pt x="251" y="28"/>
                    </a:lnTo>
                    <a:lnTo>
                      <a:pt x="353" y="20"/>
                    </a:lnTo>
                    <a:lnTo>
                      <a:pt x="1600" y="0"/>
                    </a:lnTo>
                  </a:path>
                </a:pathLst>
              </a:custGeom>
              <a:noFill/>
              <a:ln w="2857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21" name="Freeform 29">
                <a:extLst>
                  <a:ext uri="{FF2B5EF4-FFF2-40B4-BE49-F238E27FC236}">
                    <a16:creationId xmlns:a16="http://schemas.microsoft.com/office/drawing/2014/main" id="{981AF7C7-40A6-4588-AF45-E6BFDF71A8C6}"/>
                  </a:ext>
                </a:extLst>
              </p:cNvPr>
              <p:cNvSpPr>
                <a:spLocks/>
              </p:cNvSpPr>
              <p:nvPr/>
            </p:nvSpPr>
            <p:spPr bwMode="auto">
              <a:xfrm>
                <a:off x="1302" y="1765"/>
                <a:ext cx="1600" cy="1442"/>
              </a:xfrm>
              <a:custGeom>
                <a:avLst/>
                <a:gdLst>
                  <a:gd name="T0" fmla="*/ 0 w 1600"/>
                  <a:gd name="T1" fmla="*/ 1442 h 1442"/>
                  <a:gd name="T2" fmla="*/ 0 w 1600"/>
                  <a:gd name="T3" fmla="*/ 1272 h 1442"/>
                  <a:gd name="T4" fmla="*/ 4 w 1600"/>
                  <a:gd name="T5" fmla="*/ 1109 h 1442"/>
                  <a:gd name="T6" fmla="*/ 16 w 1600"/>
                  <a:gd name="T7" fmla="*/ 951 h 1442"/>
                  <a:gd name="T8" fmla="*/ 28 w 1600"/>
                  <a:gd name="T9" fmla="*/ 804 h 1442"/>
                  <a:gd name="T10" fmla="*/ 48 w 1600"/>
                  <a:gd name="T11" fmla="*/ 666 h 1442"/>
                  <a:gd name="T12" fmla="*/ 77 w 1600"/>
                  <a:gd name="T13" fmla="*/ 544 h 1442"/>
                  <a:gd name="T14" fmla="*/ 113 w 1600"/>
                  <a:gd name="T15" fmla="*/ 435 h 1442"/>
                  <a:gd name="T16" fmla="*/ 158 w 1600"/>
                  <a:gd name="T17" fmla="*/ 341 h 1442"/>
                  <a:gd name="T18" fmla="*/ 215 w 1600"/>
                  <a:gd name="T19" fmla="*/ 268 h 1442"/>
                  <a:gd name="T20" fmla="*/ 280 w 1600"/>
                  <a:gd name="T21" fmla="*/ 215 h 1442"/>
                  <a:gd name="T22" fmla="*/ 353 w 1600"/>
                  <a:gd name="T23" fmla="*/ 187 h 1442"/>
                  <a:gd name="T24" fmla="*/ 1600 w 1600"/>
                  <a:gd name="T25" fmla="*/ 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0" h="1442">
                    <a:moveTo>
                      <a:pt x="0" y="1442"/>
                    </a:moveTo>
                    <a:lnTo>
                      <a:pt x="0" y="1272"/>
                    </a:lnTo>
                    <a:lnTo>
                      <a:pt x="4" y="1109"/>
                    </a:lnTo>
                    <a:lnTo>
                      <a:pt x="16" y="951"/>
                    </a:lnTo>
                    <a:lnTo>
                      <a:pt x="28" y="804"/>
                    </a:lnTo>
                    <a:lnTo>
                      <a:pt x="48" y="666"/>
                    </a:lnTo>
                    <a:lnTo>
                      <a:pt x="77" y="544"/>
                    </a:lnTo>
                    <a:lnTo>
                      <a:pt x="113" y="435"/>
                    </a:lnTo>
                    <a:lnTo>
                      <a:pt x="158" y="341"/>
                    </a:lnTo>
                    <a:lnTo>
                      <a:pt x="215" y="268"/>
                    </a:lnTo>
                    <a:lnTo>
                      <a:pt x="280" y="215"/>
                    </a:lnTo>
                    <a:lnTo>
                      <a:pt x="353" y="187"/>
                    </a:lnTo>
                    <a:lnTo>
                      <a:pt x="1600" y="0"/>
                    </a:lnTo>
                  </a:path>
                </a:pathLst>
              </a:custGeom>
              <a:noFill/>
              <a:ln w="2857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22" name="Freeform 30">
                <a:extLst>
                  <a:ext uri="{FF2B5EF4-FFF2-40B4-BE49-F238E27FC236}">
                    <a16:creationId xmlns:a16="http://schemas.microsoft.com/office/drawing/2014/main" id="{5F5AD58E-A94D-41A9-B575-B99153B6E8D4}"/>
                  </a:ext>
                </a:extLst>
              </p:cNvPr>
              <p:cNvSpPr>
                <a:spLocks/>
              </p:cNvSpPr>
              <p:nvPr/>
            </p:nvSpPr>
            <p:spPr bwMode="auto">
              <a:xfrm>
                <a:off x="1302" y="2086"/>
                <a:ext cx="1600" cy="1121"/>
              </a:xfrm>
              <a:custGeom>
                <a:avLst/>
                <a:gdLst>
                  <a:gd name="T0" fmla="*/ 0 w 1600"/>
                  <a:gd name="T1" fmla="*/ 1121 h 1121"/>
                  <a:gd name="T2" fmla="*/ 0 w 1600"/>
                  <a:gd name="T3" fmla="*/ 975 h 1121"/>
                  <a:gd name="T4" fmla="*/ 8 w 1600"/>
                  <a:gd name="T5" fmla="*/ 837 h 1121"/>
                  <a:gd name="T6" fmla="*/ 20 w 1600"/>
                  <a:gd name="T7" fmla="*/ 703 h 1121"/>
                  <a:gd name="T8" fmla="*/ 36 w 1600"/>
                  <a:gd name="T9" fmla="*/ 581 h 1121"/>
                  <a:gd name="T10" fmla="*/ 64 w 1600"/>
                  <a:gd name="T11" fmla="*/ 467 h 1121"/>
                  <a:gd name="T12" fmla="*/ 97 w 1600"/>
                  <a:gd name="T13" fmla="*/ 370 h 1121"/>
                  <a:gd name="T14" fmla="*/ 146 w 1600"/>
                  <a:gd name="T15" fmla="*/ 284 h 1121"/>
                  <a:gd name="T16" fmla="*/ 203 w 1600"/>
                  <a:gd name="T17" fmla="*/ 219 h 1121"/>
                  <a:gd name="T18" fmla="*/ 272 w 1600"/>
                  <a:gd name="T19" fmla="*/ 170 h 1121"/>
                  <a:gd name="T20" fmla="*/ 353 w 1600"/>
                  <a:gd name="T21" fmla="*/ 146 h 1121"/>
                  <a:gd name="T22" fmla="*/ 1600 w 1600"/>
                  <a:gd name="T23" fmla="*/ 0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0" h="1121">
                    <a:moveTo>
                      <a:pt x="0" y="1121"/>
                    </a:moveTo>
                    <a:lnTo>
                      <a:pt x="0" y="975"/>
                    </a:lnTo>
                    <a:lnTo>
                      <a:pt x="8" y="837"/>
                    </a:lnTo>
                    <a:lnTo>
                      <a:pt x="20" y="703"/>
                    </a:lnTo>
                    <a:lnTo>
                      <a:pt x="36" y="581"/>
                    </a:lnTo>
                    <a:lnTo>
                      <a:pt x="64" y="467"/>
                    </a:lnTo>
                    <a:lnTo>
                      <a:pt x="97" y="370"/>
                    </a:lnTo>
                    <a:lnTo>
                      <a:pt x="146" y="284"/>
                    </a:lnTo>
                    <a:lnTo>
                      <a:pt x="203" y="219"/>
                    </a:lnTo>
                    <a:lnTo>
                      <a:pt x="272" y="170"/>
                    </a:lnTo>
                    <a:lnTo>
                      <a:pt x="353" y="146"/>
                    </a:lnTo>
                    <a:lnTo>
                      <a:pt x="1600" y="0"/>
                    </a:lnTo>
                  </a:path>
                </a:pathLst>
              </a:custGeom>
              <a:noFill/>
              <a:ln w="2857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23" name="Freeform 31">
                <a:extLst>
                  <a:ext uri="{FF2B5EF4-FFF2-40B4-BE49-F238E27FC236}">
                    <a16:creationId xmlns:a16="http://schemas.microsoft.com/office/drawing/2014/main" id="{1A15AB8F-458D-4B68-B10C-8B35DD9425F8}"/>
                  </a:ext>
                </a:extLst>
              </p:cNvPr>
              <p:cNvSpPr>
                <a:spLocks/>
              </p:cNvSpPr>
              <p:nvPr/>
            </p:nvSpPr>
            <p:spPr bwMode="auto">
              <a:xfrm>
                <a:off x="1302" y="2407"/>
                <a:ext cx="1600" cy="800"/>
              </a:xfrm>
              <a:custGeom>
                <a:avLst/>
                <a:gdLst>
                  <a:gd name="T0" fmla="*/ 0 w 1600"/>
                  <a:gd name="T1" fmla="*/ 800 h 800"/>
                  <a:gd name="T2" fmla="*/ 0 w 1600"/>
                  <a:gd name="T3" fmla="*/ 686 h 800"/>
                  <a:gd name="T4" fmla="*/ 8 w 1600"/>
                  <a:gd name="T5" fmla="*/ 573 h 800"/>
                  <a:gd name="T6" fmla="*/ 24 w 1600"/>
                  <a:gd name="T7" fmla="*/ 471 h 800"/>
                  <a:gd name="T8" fmla="*/ 48 w 1600"/>
                  <a:gd name="T9" fmla="*/ 378 h 800"/>
                  <a:gd name="T10" fmla="*/ 81 w 1600"/>
                  <a:gd name="T11" fmla="*/ 292 h 800"/>
                  <a:gd name="T12" fmla="*/ 129 w 1600"/>
                  <a:gd name="T13" fmla="*/ 223 h 800"/>
                  <a:gd name="T14" fmla="*/ 186 w 1600"/>
                  <a:gd name="T15" fmla="*/ 166 h 800"/>
                  <a:gd name="T16" fmla="*/ 263 w 1600"/>
                  <a:gd name="T17" fmla="*/ 126 h 800"/>
                  <a:gd name="T18" fmla="*/ 353 w 1600"/>
                  <a:gd name="T19" fmla="*/ 101 h 800"/>
                  <a:gd name="T20" fmla="*/ 1600 w 1600"/>
                  <a:gd name="T21"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0" h="800">
                    <a:moveTo>
                      <a:pt x="0" y="800"/>
                    </a:moveTo>
                    <a:lnTo>
                      <a:pt x="0" y="686"/>
                    </a:lnTo>
                    <a:lnTo>
                      <a:pt x="8" y="573"/>
                    </a:lnTo>
                    <a:lnTo>
                      <a:pt x="24" y="471"/>
                    </a:lnTo>
                    <a:lnTo>
                      <a:pt x="48" y="378"/>
                    </a:lnTo>
                    <a:lnTo>
                      <a:pt x="81" y="292"/>
                    </a:lnTo>
                    <a:lnTo>
                      <a:pt x="129" y="223"/>
                    </a:lnTo>
                    <a:lnTo>
                      <a:pt x="186" y="166"/>
                    </a:lnTo>
                    <a:lnTo>
                      <a:pt x="263" y="126"/>
                    </a:lnTo>
                    <a:lnTo>
                      <a:pt x="353" y="101"/>
                    </a:lnTo>
                    <a:lnTo>
                      <a:pt x="1600" y="0"/>
                    </a:lnTo>
                  </a:path>
                </a:pathLst>
              </a:custGeom>
              <a:noFill/>
              <a:ln w="2857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24" name="Freeform 32">
                <a:extLst>
                  <a:ext uri="{FF2B5EF4-FFF2-40B4-BE49-F238E27FC236}">
                    <a16:creationId xmlns:a16="http://schemas.microsoft.com/office/drawing/2014/main" id="{5232B475-C2D5-48BE-8B62-B698CD07D314}"/>
                  </a:ext>
                </a:extLst>
              </p:cNvPr>
              <p:cNvSpPr>
                <a:spLocks/>
              </p:cNvSpPr>
              <p:nvPr/>
            </p:nvSpPr>
            <p:spPr bwMode="auto">
              <a:xfrm>
                <a:off x="1302" y="2724"/>
                <a:ext cx="1600" cy="483"/>
              </a:xfrm>
              <a:custGeom>
                <a:avLst/>
                <a:gdLst>
                  <a:gd name="T0" fmla="*/ 0 w 1600"/>
                  <a:gd name="T1" fmla="*/ 483 h 483"/>
                  <a:gd name="T2" fmla="*/ 0 w 1600"/>
                  <a:gd name="T3" fmla="*/ 414 h 483"/>
                  <a:gd name="T4" fmla="*/ 8 w 1600"/>
                  <a:gd name="T5" fmla="*/ 349 h 483"/>
                  <a:gd name="T6" fmla="*/ 24 w 1600"/>
                  <a:gd name="T7" fmla="*/ 284 h 483"/>
                  <a:gd name="T8" fmla="*/ 48 w 1600"/>
                  <a:gd name="T9" fmla="*/ 227 h 483"/>
                  <a:gd name="T10" fmla="*/ 81 w 1600"/>
                  <a:gd name="T11" fmla="*/ 178 h 483"/>
                  <a:gd name="T12" fmla="*/ 129 w 1600"/>
                  <a:gd name="T13" fmla="*/ 134 h 483"/>
                  <a:gd name="T14" fmla="*/ 186 w 1600"/>
                  <a:gd name="T15" fmla="*/ 101 h 483"/>
                  <a:gd name="T16" fmla="*/ 263 w 1600"/>
                  <a:gd name="T17" fmla="*/ 77 h 483"/>
                  <a:gd name="T18" fmla="*/ 353 w 1600"/>
                  <a:gd name="T19" fmla="*/ 65 h 483"/>
                  <a:gd name="T20" fmla="*/ 1600 w 1600"/>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0" h="483">
                    <a:moveTo>
                      <a:pt x="0" y="483"/>
                    </a:moveTo>
                    <a:lnTo>
                      <a:pt x="0" y="414"/>
                    </a:lnTo>
                    <a:lnTo>
                      <a:pt x="8" y="349"/>
                    </a:lnTo>
                    <a:lnTo>
                      <a:pt x="24" y="284"/>
                    </a:lnTo>
                    <a:lnTo>
                      <a:pt x="48" y="227"/>
                    </a:lnTo>
                    <a:lnTo>
                      <a:pt x="81" y="178"/>
                    </a:lnTo>
                    <a:lnTo>
                      <a:pt x="129" y="134"/>
                    </a:lnTo>
                    <a:lnTo>
                      <a:pt x="186" y="101"/>
                    </a:lnTo>
                    <a:lnTo>
                      <a:pt x="263" y="77"/>
                    </a:lnTo>
                    <a:lnTo>
                      <a:pt x="353" y="65"/>
                    </a:lnTo>
                    <a:lnTo>
                      <a:pt x="1600" y="0"/>
                    </a:lnTo>
                  </a:path>
                </a:pathLst>
              </a:custGeom>
              <a:noFill/>
              <a:ln w="2857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grpSp>
        <p:sp>
          <p:nvSpPr>
            <p:cNvPr id="289825" name="Line 33">
              <a:extLst>
                <a:ext uri="{FF2B5EF4-FFF2-40B4-BE49-F238E27FC236}">
                  <a16:creationId xmlns:a16="http://schemas.microsoft.com/office/drawing/2014/main" id="{64FAEB69-A3EE-407E-A344-243D2B079A92}"/>
                </a:ext>
              </a:extLst>
            </p:cNvPr>
            <p:cNvSpPr>
              <a:spLocks noChangeShapeType="1"/>
            </p:cNvSpPr>
            <p:nvPr/>
          </p:nvSpPr>
          <p:spPr bwMode="auto">
            <a:xfrm>
              <a:off x="1296" y="3216"/>
              <a:ext cx="20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26" name="Line 34">
              <a:extLst>
                <a:ext uri="{FF2B5EF4-FFF2-40B4-BE49-F238E27FC236}">
                  <a16:creationId xmlns:a16="http://schemas.microsoft.com/office/drawing/2014/main" id="{40AC878B-0803-4528-81A6-22140F3DD3D6}"/>
                </a:ext>
              </a:extLst>
            </p:cNvPr>
            <p:cNvSpPr>
              <a:spLocks noChangeShapeType="1"/>
            </p:cNvSpPr>
            <p:nvPr/>
          </p:nvSpPr>
          <p:spPr bwMode="auto">
            <a:xfrm flipV="1">
              <a:off x="1296" y="1536"/>
              <a:ext cx="0" cy="16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en-US" sz="2400" b="1"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endParaRPr>
            </a:p>
          </p:txBody>
        </p:sp>
        <p:sp>
          <p:nvSpPr>
            <p:cNvPr id="289827" name="Rectangle 35">
              <a:extLst>
                <a:ext uri="{FF2B5EF4-FFF2-40B4-BE49-F238E27FC236}">
                  <a16:creationId xmlns:a16="http://schemas.microsoft.com/office/drawing/2014/main" id="{C83C804A-40FF-4C93-8087-A474E56E8F50}"/>
                </a:ext>
              </a:extLst>
            </p:cNvPr>
            <p:cNvSpPr>
              <a:spLocks noChangeArrowheads="1"/>
            </p:cNvSpPr>
            <p:nvPr/>
          </p:nvSpPr>
          <p:spPr bwMode="auto">
            <a:xfrm>
              <a:off x="1296" y="1440"/>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I</a:t>
              </a:r>
              <a:r>
                <a:rPr kumimoji="1" lang="en-US" altLang="zh-CN" sz="24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C</a:t>
              </a:r>
            </a:p>
          </p:txBody>
        </p:sp>
        <p:sp>
          <p:nvSpPr>
            <p:cNvPr id="289828" name="Rectangle 36">
              <a:extLst>
                <a:ext uri="{FF2B5EF4-FFF2-40B4-BE49-F238E27FC236}">
                  <a16:creationId xmlns:a16="http://schemas.microsoft.com/office/drawing/2014/main" id="{BE7C042A-3856-45C2-B28E-B4A9C1819831}"/>
                </a:ext>
              </a:extLst>
            </p:cNvPr>
            <p:cNvSpPr>
              <a:spLocks noChangeArrowheads="1"/>
            </p:cNvSpPr>
            <p:nvPr/>
          </p:nvSpPr>
          <p:spPr bwMode="auto">
            <a:xfrm>
              <a:off x="3312" y="307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U</a:t>
              </a:r>
              <a:r>
                <a:rPr kumimoji="1" lang="en-US" altLang="zh-CN" sz="2400" b="1" i="0" u="none" strike="noStrike" kern="1200" cap="none" spc="0" normalizeH="0" baseline="-25000" noProof="0">
                  <a:ln>
                    <a:noFill/>
                  </a:ln>
                  <a:solidFill>
                    <a:srgbClr val="FF0000"/>
                  </a:solidFill>
                  <a:effectLst/>
                  <a:uLnTx/>
                  <a:uFillTx/>
                  <a:latin typeface="Times New Roman" panose="02020603050405020304" pitchFamily="18" charset="0"/>
                  <a:ea typeface="宋体" panose="02010600030101010101" pitchFamily="2" charset="-122"/>
                  <a:cs typeface="+mn-cs"/>
                </a:rPr>
                <a:t>CE</a:t>
              </a:r>
            </a:p>
          </p:txBody>
        </p:sp>
      </p:grpSp>
      <p:grpSp>
        <p:nvGrpSpPr>
          <p:cNvPr id="289841" name="Group 49">
            <a:extLst>
              <a:ext uri="{FF2B5EF4-FFF2-40B4-BE49-F238E27FC236}">
                <a16:creationId xmlns:a16="http://schemas.microsoft.com/office/drawing/2014/main" id="{EA5B460E-17F4-424C-B3A9-84E83D2A930F}"/>
              </a:ext>
            </a:extLst>
          </p:cNvPr>
          <p:cNvGrpSpPr>
            <a:grpSpLocks/>
          </p:cNvGrpSpPr>
          <p:nvPr/>
        </p:nvGrpSpPr>
        <p:grpSpPr bwMode="auto">
          <a:xfrm>
            <a:off x="5486400" y="3581400"/>
            <a:ext cx="1981200" cy="533400"/>
            <a:chOff x="3408" y="2352"/>
            <a:chExt cx="1248" cy="336"/>
          </a:xfrm>
        </p:grpSpPr>
        <p:sp>
          <p:nvSpPr>
            <p:cNvPr id="289840" name="AutoShape 48">
              <a:extLst>
                <a:ext uri="{FF2B5EF4-FFF2-40B4-BE49-F238E27FC236}">
                  <a16:creationId xmlns:a16="http://schemas.microsoft.com/office/drawing/2014/main" id="{031FD4BB-2046-437A-B7A0-57B64D9C477E}"/>
                </a:ext>
              </a:extLst>
            </p:cNvPr>
            <p:cNvSpPr>
              <a:spLocks noChangeArrowheads="1"/>
            </p:cNvSpPr>
            <p:nvPr/>
          </p:nvSpPr>
          <p:spPr bwMode="auto">
            <a:xfrm>
              <a:off x="3408" y="2352"/>
              <a:ext cx="1248" cy="336"/>
            </a:xfrm>
            <a:prstGeom prst="wedgeRoundRectCallout">
              <a:avLst>
                <a:gd name="adj1" fmla="val -57532"/>
                <a:gd name="adj2" fmla="val 123810"/>
                <a:gd name="adj3" fmla="val 16667"/>
              </a:avLst>
            </a:prstGeom>
            <a:solidFill>
              <a:srgbClr val="FFFF00"/>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CN" altLang="zh-CN" sz="2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89833" name="Text Box 41">
              <a:extLst>
                <a:ext uri="{FF2B5EF4-FFF2-40B4-BE49-F238E27FC236}">
                  <a16:creationId xmlns:a16="http://schemas.microsoft.com/office/drawing/2014/main" id="{56D54486-04A3-4108-BBB4-D89BFC581969}"/>
                </a:ext>
              </a:extLst>
            </p:cNvPr>
            <p:cNvSpPr txBox="1">
              <a:spLocks noChangeArrowheads="1"/>
            </p:cNvSpPr>
            <p:nvPr/>
          </p:nvSpPr>
          <p:spPr bwMode="auto">
            <a:xfrm>
              <a:off x="3456" y="2352"/>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P</a:t>
              </a:r>
              <a:r>
                <a:rPr kumimoji="1" lang="en-US" altLang="zh-CN" sz="2400" b="1" i="0" u="none" strike="noStrike" kern="1200" cap="none" spc="0" normalizeH="0" baseline="-25000" noProof="0">
                  <a:ln>
                    <a:noFill/>
                  </a:ln>
                  <a:solidFill>
                    <a:srgbClr val="003399"/>
                  </a:solidFill>
                  <a:effectLst/>
                  <a:uLnTx/>
                  <a:uFillTx/>
                  <a:latin typeface="Times New Roman" panose="02020603050405020304" pitchFamily="18" charset="0"/>
                  <a:ea typeface="宋体" panose="02010600030101010101" pitchFamily="2" charset="-122"/>
                  <a:cs typeface="+mn-cs"/>
                </a:rPr>
                <a:t>CM</a:t>
              </a:r>
              <a:r>
                <a:rPr kumimoji="1" lang="en-US" altLang="zh-CN" sz="24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=I</a:t>
              </a:r>
              <a:r>
                <a:rPr kumimoji="1" lang="en-US" altLang="zh-CN" sz="2400" b="1" i="0" u="none" strike="noStrike" kern="1200" cap="none" spc="0" normalizeH="0" baseline="-25000" noProof="0">
                  <a:ln>
                    <a:noFill/>
                  </a:ln>
                  <a:solidFill>
                    <a:srgbClr val="003399"/>
                  </a:solidFill>
                  <a:effectLst/>
                  <a:uLnTx/>
                  <a:uFillTx/>
                  <a:latin typeface="Times New Roman" panose="02020603050405020304" pitchFamily="18" charset="0"/>
                  <a:ea typeface="宋体" panose="02010600030101010101" pitchFamily="2" charset="-122"/>
                  <a:cs typeface="+mn-cs"/>
                </a:rPr>
                <a:t>C</a:t>
              </a:r>
              <a:r>
                <a:rPr kumimoji="1" lang="en-US" altLang="zh-CN" sz="24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t>U</a:t>
              </a:r>
              <a:r>
                <a:rPr kumimoji="1" lang="en-US" altLang="zh-CN" sz="2400" b="1" i="0" u="none" strike="noStrike" kern="1200" cap="none" spc="0" normalizeH="0" baseline="-25000" noProof="0">
                  <a:ln>
                    <a:noFill/>
                  </a:ln>
                  <a:solidFill>
                    <a:srgbClr val="003399"/>
                  </a:solidFill>
                  <a:effectLst/>
                  <a:uLnTx/>
                  <a:uFillTx/>
                  <a:latin typeface="Times New Roman" panose="02020603050405020304" pitchFamily="18" charset="0"/>
                  <a:ea typeface="宋体" panose="02010600030101010101" pitchFamily="2" charset="-122"/>
                  <a:cs typeface="+mn-cs"/>
                </a:rPr>
                <a:t>CE</a:t>
              </a: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1B3587C-548D-412E-A22B-F8D9CD77A6BB}"/>
                  </a:ext>
                </a:extLst>
              </p:cNvPr>
              <p:cNvSpPr txBox="1"/>
              <p:nvPr/>
            </p:nvSpPr>
            <p:spPr>
              <a:xfrm>
                <a:off x="1244685" y="6138718"/>
                <a:ext cx="4165515"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defPPr>
                  <a:defRPr lang="en-US"/>
                </a:defPPr>
                <a:lvl1pPr marR="0" lvl="0" indent="0" defTabSz="914400" fontAlgn="base">
                  <a:lnSpc>
                    <a:spcPct val="100000"/>
                  </a:lnSpc>
                  <a:spcBef>
                    <a:spcPct val="0"/>
                  </a:spcBef>
                  <a:spcAft>
                    <a:spcPct val="0"/>
                  </a:spcAft>
                  <a:buClrTx/>
                  <a:buSzTx/>
                  <a:buFontTx/>
                  <a:buNone/>
                  <a:tabLst/>
                  <a:defRPr kumimoji="1" sz="2400" i="0" u="none" strike="noStrike" cap="none" spc="0" normalizeH="0" baseline="0">
                    <a:ln>
                      <a:noFill/>
                    </a:ln>
                    <a:effectLst/>
                    <a:uLnTx/>
                    <a:uFillTx/>
                    <a:latin typeface="幼圆" panose="02010509060101010101" pitchFamily="49" charset="-122"/>
                    <a:ea typeface="幼圆" panose="02010509060101010101" pitchFamily="49" charset="-122"/>
                  </a:defRPr>
                </a:lvl1pPr>
              </a:lstStyle>
              <a:p>
                <a:r>
                  <a:rPr lang="en-US" altLang="zh-CN" dirty="0"/>
                  <a:t>5</a:t>
                </a:r>
                <a:r>
                  <a:rPr lang="zh-CN" altLang="en-US" dirty="0"/>
                  <a:t>、集电极最大允许电流</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𝐶𝑀</m:t>
                        </m:r>
                      </m:sub>
                    </m:sSub>
                  </m:oMath>
                </a14:m>
                <a:endParaRPr lang="zh-CN" altLang="en-US" dirty="0"/>
              </a:p>
            </p:txBody>
          </p:sp>
        </mc:Choice>
        <mc:Fallback xmlns="">
          <p:sp>
            <p:nvSpPr>
              <p:cNvPr id="2" name="文本框 1">
                <a:extLst>
                  <a:ext uri="{FF2B5EF4-FFF2-40B4-BE49-F238E27FC236}">
                    <a16:creationId xmlns:a16="http://schemas.microsoft.com/office/drawing/2014/main" id="{41B3587C-548D-412E-A22B-F8D9CD77A6BB}"/>
                  </a:ext>
                </a:extLst>
              </p:cNvPr>
              <p:cNvSpPr txBox="1">
                <a:spLocks noRot="1" noChangeAspect="1" noMove="1" noResize="1" noEditPoints="1" noAdjustHandles="1" noChangeArrowheads="1" noChangeShapeType="1" noTextEdit="1"/>
              </p:cNvSpPr>
              <p:nvPr/>
            </p:nvSpPr>
            <p:spPr>
              <a:xfrm>
                <a:off x="1244685" y="6138718"/>
                <a:ext cx="4165515" cy="369332"/>
              </a:xfrm>
              <a:prstGeom prst="rect">
                <a:avLst/>
              </a:prstGeom>
              <a:blipFill>
                <a:blip r:embed="rId3"/>
                <a:stretch>
                  <a:fillRect l="-4386" t="-29508" b="-4426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9818"/>
                                        </p:tgtEl>
                                        <p:attrNameLst>
                                          <p:attrName>style.visibility</p:attrName>
                                        </p:attrNameLst>
                                      </p:cBhvr>
                                      <p:to>
                                        <p:strVal val="visible"/>
                                      </p:to>
                                    </p:set>
                                    <p:animEffect transition="in" filter="wipe(left)">
                                      <p:cBhvr>
                                        <p:cTn id="7" dur="500"/>
                                        <p:tgtEl>
                                          <p:spTgt spid="289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289817"/>
                                        </p:tgtEl>
                                        <p:attrNameLst>
                                          <p:attrName>style.visibility</p:attrName>
                                        </p:attrNameLst>
                                      </p:cBhvr>
                                      <p:to>
                                        <p:strVal val="visible"/>
                                      </p:to>
                                    </p:set>
                                    <p:animEffect transition="in" filter="barn(outHorizontal)">
                                      <p:cBhvr>
                                        <p:cTn id="12" dur="500"/>
                                        <p:tgtEl>
                                          <p:spTgt spid="2898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89795"/>
                                        </p:tgtEl>
                                        <p:attrNameLst>
                                          <p:attrName>style.visibility</p:attrName>
                                        </p:attrNameLst>
                                      </p:cBhvr>
                                      <p:to>
                                        <p:strVal val="visible"/>
                                      </p:to>
                                    </p:set>
                                    <p:animEffect transition="in" filter="wipe(up)">
                                      <p:cBhvr>
                                        <p:cTn id="17" dur="500"/>
                                        <p:tgtEl>
                                          <p:spTgt spid="2897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89841"/>
                                        </p:tgtEl>
                                        <p:attrNameLst>
                                          <p:attrName>style.visibility</p:attrName>
                                        </p:attrNameLst>
                                      </p:cBhvr>
                                      <p:to>
                                        <p:strVal val="visible"/>
                                      </p:to>
                                    </p:set>
                                    <p:animEffect transition="in" filter="wipe(left)">
                                      <p:cBhvr>
                                        <p:cTn id="22" dur="500"/>
                                        <p:tgtEl>
                                          <p:spTgt spid="2898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89843"/>
                                        </p:tgtEl>
                                        <p:attrNameLst>
                                          <p:attrName>style.visibility</p:attrName>
                                        </p:attrNameLst>
                                      </p:cBhvr>
                                      <p:to>
                                        <p:strVal val="visible"/>
                                      </p:to>
                                    </p:set>
                                    <p:animEffect transition="in" filter="wipe(down)">
                                      <p:cBhvr>
                                        <p:cTn id="27" dur="500"/>
                                        <p:tgtEl>
                                          <p:spTgt spid="2898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89844"/>
                                        </p:tgtEl>
                                        <p:attrNameLst>
                                          <p:attrName>style.visibility</p:attrName>
                                        </p:attrNameLst>
                                      </p:cBhvr>
                                      <p:to>
                                        <p:strVal val="visible"/>
                                      </p:to>
                                    </p:set>
                                    <p:animEffect transition="in" filter="wipe(up)">
                                      <p:cBhvr>
                                        <p:cTn id="32" dur="500"/>
                                        <p:tgtEl>
                                          <p:spTgt spid="289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17"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6AD7B14-EEE3-4EF5-B039-AF05471F7CEF}"/>
              </a:ext>
            </a:extLst>
          </p:cNvPr>
          <p:cNvSpPr>
            <a:spLocks noGrp="1" noChangeArrowheads="1"/>
          </p:cNvSpPr>
          <p:nvPr>
            <p:ph type="title"/>
          </p:nvPr>
        </p:nvSpPr>
        <p:spPr/>
        <p:txBody>
          <a:bodyPr/>
          <a:lstStyle/>
          <a:p>
            <a:r>
              <a:rPr lang="en-US" altLang="zh-CN"/>
              <a:t>2.3.5    </a:t>
            </a:r>
            <a:r>
              <a:rPr lang="zh-CN" altLang="en-US"/>
              <a:t>晶体三极管的应用</a:t>
            </a:r>
            <a:endParaRPr lang="zh-CN" altLang="en-US" dirty="0"/>
          </a:p>
        </p:txBody>
      </p:sp>
      <p:sp>
        <p:nvSpPr>
          <p:cNvPr id="34819" name="Rectangle 3">
            <a:extLst>
              <a:ext uri="{FF2B5EF4-FFF2-40B4-BE49-F238E27FC236}">
                <a16:creationId xmlns:a16="http://schemas.microsoft.com/office/drawing/2014/main" id="{37A308CD-6454-4AF1-B81E-DDBFC515311B}"/>
              </a:ext>
            </a:extLst>
          </p:cNvPr>
          <p:cNvSpPr>
            <a:spLocks noGrp="1" noChangeArrowheads="1"/>
          </p:cNvSpPr>
          <p:nvPr>
            <p:ph idx="1"/>
          </p:nvPr>
        </p:nvSpPr>
        <p:spPr/>
        <p:txBody>
          <a:bodyPr/>
          <a:lstStyle/>
          <a:p>
            <a:r>
              <a:rPr lang="zh-CN" altLang="en-US"/>
              <a:t>作晶体管开关</a:t>
            </a:r>
            <a:r>
              <a:rPr lang="en-US" altLang="zh-CN"/>
              <a:t>——</a:t>
            </a:r>
            <a:r>
              <a:rPr lang="zh-CN" altLang="en-US"/>
              <a:t>工作在饱和与截止状态；</a:t>
            </a:r>
          </a:p>
          <a:p>
            <a:r>
              <a:rPr lang="zh-CN" altLang="en-US"/>
              <a:t>作放大器</a:t>
            </a:r>
            <a:r>
              <a:rPr lang="en-US" altLang="zh-CN"/>
              <a:t>——</a:t>
            </a:r>
            <a:r>
              <a:rPr lang="zh-CN" altLang="en-US"/>
              <a:t>工作在放大状态。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8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07235CE-2F5D-4132-8B63-BCE676748173}"/>
              </a:ext>
            </a:extLst>
          </p:cNvPr>
          <p:cNvSpPr>
            <a:spLocks noGrp="1" noChangeArrowheads="1"/>
          </p:cNvSpPr>
          <p:nvPr>
            <p:ph type="title"/>
          </p:nvPr>
        </p:nvSpPr>
        <p:spPr/>
        <p:txBody>
          <a:bodyPr/>
          <a:lstStyle/>
          <a:p>
            <a:r>
              <a:rPr lang="en-US" altLang="zh-CN"/>
              <a:t>2.4 </a:t>
            </a:r>
            <a:r>
              <a:rPr lang="zh-CN" altLang="en-US"/>
              <a:t>场效应管</a:t>
            </a:r>
          </a:p>
        </p:txBody>
      </p:sp>
      <p:sp>
        <p:nvSpPr>
          <p:cNvPr id="5123" name="Rectangle 3">
            <a:extLst>
              <a:ext uri="{FF2B5EF4-FFF2-40B4-BE49-F238E27FC236}">
                <a16:creationId xmlns:a16="http://schemas.microsoft.com/office/drawing/2014/main" id="{DB59039A-BFB1-4177-B295-B8AFA80025CC}"/>
              </a:ext>
            </a:extLst>
          </p:cNvPr>
          <p:cNvSpPr>
            <a:spLocks noGrp="1" noChangeArrowheads="1"/>
          </p:cNvSpPr>
          <p:nvPr>
            <p:ph idx="1"/>
          </p:nvPr>
        </p:nvSpPr>
        <p:spPr/>
        <p:txBody>
          <a:bodyPr>
            <a:normAutofit lnSpcReduction="10000"/>
          </a:bodyPr>
          <a:lstStyle/>
          <a:p>
            <a:r>
              <a:rPr lang="zh-CN" altLang="en-US"/>
              <a:t>场效应管</a:t>
            </a:r>
            <a:r>
              <a:rPr lang="en-US" altLang="zh-CN"/>
              <a:t>(</a:t>
            </a:r>
            <a:r>
              <a:rPr lang="zh-CN" altLang="en-US"/>
              <a:t>简写成</a:t>
            </a:r>
            <a:r>
              <a:rPr lang="en-US" altLang="zh-CN"/>
              <a:t>FET)</a:t>
            </a:r>
            <a:r>
              <a:rPr lang="zh-CN" altLang="en-US"/>
              <a:t>是另一种半导体器件。</a:t>
            </a:r>
          </a:p>
          <a:p>
            <a:r>
              <a:rPr lang="zh-CN" altLang="en-US"/>
              <a:t>场效应管是利用输入电压在管内所产生的电场效应，来控制其输出电流，是电压控制器件。它只有一种载流子</a:t>
            </a:r>
            <a:r>
              <a:rPr lang="en-US" altLang="zh-CN"/>
              <a:t>(</a:t>
            </a:r>
            <a:r>
              <a:rPr lang="zh-CN" altLang="en-US"/>
              <a:t>多数载流子</a:t>
            </a:r>
            <a:r>
              <a:rPr lang="en-US" altLang="zh-CN"/>
              <a:t>)</a:t>
            </a:r>
            <a:r>
              <a:rPr lang="zh-CN" altLang="en-US"/>
              <a:t>参与导电，故又称为单极型晶体管。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5E71E9A-FC19-44FF-B633-ED1AC659E0B1}"/>
              </a:ext>
            </a:extLst>
          </p:cNvPr>
          <p:cNvSpPr>
            <a:spLocks noGrp="1" noChangeArrowheads="1"/>
          </p:cNvSpPr>
          <p:nvPr>
            <p:ph type="title"/>
          </p:nvPr>
        </p:nvSpPr>
        <p:spPr>
          <a:xfrm>
            <a:off x="822960" y="286605"/>
            <a:ext cx="7543800" cy="838139"/>
          </a:xfrm>
        </p:spPr>
        <p:txBody>
          <a:bodyPr>
            <a:noAutofit/>
          </a:bodyPr>
          <a:lstStyle/>
          <a:p>
            <a:r>
              <a:rPr lang="en-US" altLang="zh-CN" sz="3200" dirty="0"/>
              <a:t>2.4.1   </a:t>
            </a:r>
            <a:r>
              <a:rPr lang="zh-CN" altLang="en-US" sz="3200" dirty="0"/>
              <a:t>场效应管的结构、符号、类型</a:t>
            </a:r>
          </a:p>
        </p:txBody>
      </p:sp>
      <p:sp>
        <p:nvSpPr>
          <p:cNvPr id="6147" name="Rectangle 3">
            <a:extLst>
              <a:ext uri="{FF2B5EF4-FFF2-40B4-BE49-F238E27FC236}">
                <a16:creationId xmlns:a16="http://schemas.microsoft.com/office/drawing/2014/main" id="{173ED1C9-2165-42FE-8E26-45E0FC35AA32}"/>
              </a:ext>
            </a:extLst>
          </p:cNvPr>
          <p:cNvSpPr>
            <a:spLocks noGrp="1" noChangeArrowheads="1"/>
          </p:cNvSpPr>
          <p:nvPr>
            <p:ph idx="1"/>
          </p:nvPr>
        </p:nvSpPr>
        <p:spPr/>
        <p:txBody>
          <a:bodyPr>
            <a:noAutofit/>
          </a:bodyPr>
          <a:lstStyle/>
          <a:p>
            <a:pPr>
              <a:buFont typeface="Wingdings" panose="05000000000000000000" pitchFamily="2" charset="2"/>
              <a:buChar char="u"/>
            </a:pPr>
            <a:r>
              <a:rPr lang="zh-CN" altLang="en-US" sz="2400" dirty="0"/>
              <a:t>通过电压控制导电沟道的夹断长度来控制漏极电流；</a:t>
            </a:r>
            <a:endParaRPr lang="en-US" altLang="zh-CN" sz="2400" dirty="0"/>
          </a:p>
          <a:p>
            <a:pPr>
              <a:buFont typeface="Wingdings" panose="05000000000000000000" pitchFamily="2" charset="2"/>
              <a:buChar char="u"/>
            </a:pPr>
            <a:r>
              <a:rPr lang="zh-CN" altLang="en-US" sz="2400" dirty="0"/>
              <a:t>按结构分为结型和绝缘栅型。</a:t>
            </a:r>
            <a:endParaRPr lang="en-US" altLang="zh-CN" sz="2400" dirty="0"/>
          </a:p>
          <a:p>
            <a:pPr>
              <a:buFont typeface="Wingdings" panose="05000000000000000000" pitchFamily="2" charset="2"/>
              <a:buChar char="u"/>
            </a:pPr>
            <a:r>
              <a:rPr lang="zh-CN" altLang="en-US" sz="2400" dirty="0"/>
              <a:t>按导电沟道分有</a:t>
            </a:r>
            <a:r>
              <a:rPr lang="en-US" altLang="zh-CN" sz="2400" dirty="0"/>
              <a:t>N</a:t>
            </a:r>
            <a:r>
              <a:rPr lang="zh-CN" altLang="en-US" sz="2400" dirty="0"/>
              <a:t>沟道和</a:t>
            </a:r>
            <a:r>
              <a:rPr lang="en-US" altLang="zh-CN" sz="2400" dirty="0"/>
              <a:t>P</a:t>
            </a:r>
            <a:r>
              <a:rPr lang="zh-CN" altLang="en-US" sz="2400" dirty="0"/>
              <a:t>沟道，</a:t>
            </a:r>
            <a:r>
              <a:rPr lang="en-US" altLang="zh-CN" sz="2400" dirty="0"/>
              <a:t>N</a:t>
            </a:r>
            <a:r>
              <a:rPr lang="zh-CN" altLang="en-US" sz="2400" dirty="0"/>
              <a:t>沟道靠电子导电，</a:t>
            </a:r>
            <a:r>
              <a:rPr lang="en-US" altLang="zh-CN" sz="2400" dirty="0"/>
              <a:t>P</a:t>
            </a:r>
            <a:r>
              <a:rPr lang="zh-CN" altLang="en-US" sz="2400" dirty="0"/>
              <a:t>沟道靠空穴导电。</a:t>
            </a:r>
          </a:p>
          <a:p>
            <a:pPr>
              <a:buFont typeface="Wingdings" panose="05000000000000000000" pitchFamily="2" charset="2"/>
              <a:buChar char="u"/>
            </a:pPr>
            <a:r>
              <a:rPr lang="zh-CN" altLang="en-US" sz="2400" dirty="0"/>
              <a:t>按工作方式分有增强型和耗尽型。增强型管内无原始导电沟道，耗尽型管内有原始导电沟道。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MOS</a:t>
            </a:r>
            <a:r>
              <a:rPr lang="zh-CN" altLang="en-US" dirty="0"/>
              <a:t>管工作原理及其开关特性</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nvGraphicFramePr>
        <p:xfrm>
          <a:off x="907083" y="3284984"/>
          <a:ext cx="7329834" cy="2088232"/>
        </p:xfrm>
        <a:graphic>
          <a:graphicData uri="http://schemas.openxmlformats.org/presentationml/2006/ole">
            <mc:AlternateContent xmlns:mc="http://schemas.openxmlformats.org/markup-compatibility/2006">
              <mc:Choice xmlns:v="urn:schemas-microsoft-com:vml" Requires="v">
                <p:oleObj spid="_x0000_s23562" name="Visio" r:id="rId4" imgW="4967730" imgH="1415002" progId="Visio.Drawing.11">
                  <p:embed/>
                </p:oleObj>
              </mc:Choice>
              <mc:Fallback>
                <p:oleObj name="Visio" r:id="rId4" imgW="4967730" imgH="1415002" progId="Visio.Drawing.11">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83" y="3284984"/>
                        <a:ext cx="7329834" cy="2088232"/>
                      </a:xfrm>
                      <a:prstGeom prst="rect">
                        <a:avLst/>
                      </a:prstGeom>
                      <a:noFill/>
                    </p:spPr>
                  </p:pic>
                </p:oleObj>
              </mc:Fallback>
            </mc:AlternateContent>
          </a:graphicData>
        </a:graphic>
      </p:graphicFrame>
      <p:sp>
        <p:nvSpPr>
          <p:cNvPr id="6" name="TextBox 5"/>
          <p:cNvSpPr txBox="1"/>
          <p:nvPr/>
        </p:nvSpPr>
        <p:spPr>
          <a:xfrm>
            <a:off x="755576" y="1844824"/>
            <a:ext cx="3130985" cy="584775"/>
          </a:xfrm>
          <a:prstGeom prst="rect">
            <a:avLst/>
          </a:prstGeom>
          <a:noFill/>
        </p:spPr>
        <p:txBody>
          <a:bodyPr wrap="none" rtlCol="0">
            <a:spAutoFit/>
          </a:bodyPr>
          <a:lstStyle/>
          <a:p>
            <a:r>
              <a:rPr lang="zh-CN" altLang="en-US" sz="3200" dirty="0"/>
              <a:t>各类</a:t>
            </a:r>
            <a:r>
              <a:rPr lang="en-US" altLang="zh-CN" sz="3200" dirty="0"/>
              <a:t>MOS</a:t>
            </a:r>
            <a:r>
              <a:rPr lang="zh-CN" altLang="en-US" sz="3200" dirty="0"/>
              <a:t>管符号</a:t>
            </a:r>
          </a:p>
        </p:txBody>
      </p:sp>
    </p:spTree>
    <p:extLst>
      <p:ext uri="{BB962C8B-B14F-4D97-AF65-F5344CB8AC3E}">
        <p14:creationId xmlns:p14="http://schemas.microsoft.com/office/powerpoint/2010/main" val="242958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481329"/>
            <a:ext cx="8229600" cy="723535"/>
          </a:xfrm>
        </p:spPr>
        <p:txBody>
          <a:bodyPr>
            <a:normAutofit/>
          </a:bodyPr>
          <a:lstStyle/>
          <a:p>
            <a:r>
              <a:rPr lang="en-US" altLang="zh-CN" sz="2000" dirty="0"/>
              <a:t>MOSFET</a:t>
            </a:r>
            <a:r>
              <a:rPr lang="zh-CN" altLang="en-US" sz="2000" dirty="0"/>
              <a:t>：</a:t>
            </a:r>
            <a:r>
              <a:rPr lang="en-US" altLang="zh-CN" sz="2000" dirty="0"/>
              <a:t>Metal-Oxide-Semiconductor Field-Effect Transistor</a:t>
            </a:r>
            <a:endParaRPr lang="zh-CN" altLang="en-US" sz="2000" dirty="0"/>
          </a:p>
        </p:txBody>
      </p:sp>
      <p:sp>
        <p:nvSpPr>
          <p:cNvPr id="3" name="标题 2"/>
          <p:cNvSpPr>
            <a:spLocks noGrp="1"/>
          </p:cNvSpPr>
          <p:nvPr>
            <p:ph type="title"/>
          </p:nvPr>
        </p:nvSpPr>
        <p:spPr/>
        <p:txBody>
          <a:bodyPr>
            <a:noAutofit/>
          </a:bodyPr>
          <a:lstStyle/>
          <a:p>
            <a:r>
              <a:rPr lang="en-US" altLang="zh-CN" sz="4000" dirty="0"/>
              <a:t>N</a:t>
            </a:r>
            <a:r>
              <a:rPr lang="zh-CN" altLang="en-US" sz="4000" dirty="0"/>
              <a:t>沟道增强型</a:t>
            </a:r>
            <a:r>
              <a:rPr lang="en-US" altLang="zh-CN" sz="4000" dirty="0"/>
              <a:t>MOSFET</a:t>
            </a:r>
            <a:r>
              <a:rPr lang="zh-CN" altLang="en-US" sz="4000" dirty="0"/>
              <a:t>结构原理</a:t>
            </a:r>
          </a:p>
        </p:txBody>
      </p:sp>
      <p:pic>
        <p:nvPicPr>
          <p:cNvPr id="5122" name="Picture 2"/>
          <p:cNvPicPr>
            <a:picLocks noChangeAspect="1" noChangeArrowheads="1"/>
          </p:cNvPicPr>
          <p:nvPr/>
        </p:nvPicPr>
        <p:blipFill>
          <a:blip r:embed="rId3">
            <a:lum bright="-20000" contrast="20000"/>
            <a:extLst>
              <a:ext uri="{28A0092B-C50C-407E-A947-70E740481C1C}">
                <a14:useLocalDpi xmlns:a14="http://schemas.microsoft.com/office/drawing/2010/main" val="0"/>
              </a:ext>
            </a:extLst>
          </a:blip>
          <a:srcRect/>
          <a:stretch>
            <a:fillRect/>
          </a:stretch>
        </p:blipFill>
        <p:spPr bwMode="auto">
          <a:xfrm>
            <a:off x="323528" y="2420888"/>
            <a:ext cx="4500166" cy="316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4925246" y="2708920"/>
            <a:ext cx="3535030" cy="259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06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B7C299A-1CE8-4E5B-8D2B-27A7BE310BE9}"/>
              </a:ext>
            </a:extLst>
          </p:cNvPr>
          <p:cNvSpPr>
            <a:spLocks noGrp="1" noChangeArrowheads="1"/>
          </p:cNvSpPr>
          <p:nvPr>
            <p:ph type="title"/>
          </p:nvPr>
        </p:nvSpPr>
        <p:spPr/>
        <p:txBody>
          <a:bodyPr/>
          <a:lstStyle/>
          <a:p>
            <a:r>
              <a:rPr lang="zh-CN" altLang="en-US"/>
              <a:t>共价键结构半导体的特点：</a:t>
            </a:r>
            <a:endParaRPr lang="zh-CN" altLang="en-US" dirty="0"/>
          </a:p>
        </p:txBody>
      </p:sp>
      <p:sp>
        <p:nvSpPr>
          <p:cNvPr id="8195" name="Rectangle 3">
            <a:extLst>
              <a:ext uri="{FF2B5EF4-FFF2-40B4-BE49-F238E27FC236}">
                <a16:creationId xmlns:a16="http://schemas.microsoft.com/office/drawing/2014/main" id="{D63B5A56-2E61-43D1-A15F-6440985DF4DB}"/>
              </a:ext>
            </a:extLst>
          </p:cNvPr>
          <p:cNvSpPr>
            <a:spLocks noGrp="1" noChangeArrowheads="1"/>
          </p:cNvSpPr>
          <p:nvPr>
            <p:ph idx="1"/>
          </p:nvPr>
        </p:nvSpPr>
        <p:spPr>
          <a:xfrm>
            <a:off x="822959" y="1552928"/>
            <a:ext cx="3605025" cy="4036312"/>
          </a:xfrm>
        </p:spPr>
        <p:txBody>
          <a:bodyPr/>
          <a:lstStyle/>
          <a:p>
            <a:r>
              <a:rPr lang="zh-CN" altLang="en-US" dirty="0"/>
              <a:t>由原子最外层的</a:t>
            </a:r>
            <a:r>
              <a:rPr lang="en-US" altLang="zh-CN" dirty="0"/>
              <a:t>4</a:t>
            </a:r>
            <a:r>
              <a:rPr lang="zh-CN" altLang="en-US" dirty="0"/>
              <a:t>个电子形成共价键结构。从而形成稳定的，没有自由电子的晶体结构。</a:t>
            </a:r>
          </a:p>
        </p:txBody>
      </p:sp>
      <p:graphicFrame>
        <p:nvGraphicFramePr>
          <p:cNvPr id="8197" name="Object 5">
            <a:extLst>
              <a:ext uri="{FF2B5EF4-FFF2-40B4-BE49-F238E27FC236}">
                <a16:creationId xmlns:a16="http://schemas.microsoft.com/office/drawing/2014/main" id="{38644BFB-B721-4A65-BFDD-7C6580502B5D}"/>
              </a:ext>
            </a:extLst>
          </p:cNvPr>
          <p:cNvGraphicFramePr>
            <a:graphicFrameLocks noChangeAspect="1"/>
          </p:cNvGraphicFramePr>
          <p:nvPr>
            <p:extLst>
              <p:ext uri="{D42A27DB-BD31-4B8C-83A1-F6EECF244321}">
                <p14:modId xmlns:p14="http://schemas.microsoft.com/office/powerpoint/2010/main" val="473180647"/>
              </p:ext>
            </p:extLst>
          </p:nvPr>
        </p:nvGraphicFramePr>
        <p:xfrm>
          <a:off x="5292080" y="2312876"/>
          <a:ext cx="2381065" cy="2232248"/>
        </p:xfrm>
        <a:graphic>
          <a:graphicData uri="http://schemas.openxmlformats.org/presentationml/2006/ole">
            <mc:AlternateContent xmlns:mc="http://schemas.openxmlformats.org/markup-compatibility/2006">
              <mc:Choice xmlns:v="urn:schemas-microsoft-com:vml" Requires="v">
                <p:oleObj spid="_x0000_s1034" name="BMP 图象" r:id="rId3" imgW="1676634" imgH="1571844" progId="Paint.Picture">
                  <p:embed/>
                </p:oleObj>
              </mc:Choice>
              <mc:Fallback>
                <p:oleObj name="BMP 图象" r:id="rId3" imgW="1676634" imgH="1571844" progId="Paint.Picture">
                  <p:embed/>
                  <p:pic>
                    <p:nvPicPr>
                      <p:cNvPr id="8197" name="Object 5">
                        <a:extLst>
                          <a:ext uri="{FF2B5EF4-FFF2-40B4-BE49-F238E27FC236}">
                            <a16:creationId xmlns:a16="http://schemas.microsoft.com/office/drawing/2014/main" id="{38644BFB-B721-4A65-BFDD-7C6580502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312876"/>
                        <a:ext cx="2381065" cy="2232248"/>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共源接法增强型</a:t>
            </a:r>
            <a:r>
              <a:rPr lang="en-US" altLang="zh-CN" dirty="0"/>
              <a:t>NMOS</a:t>
            </a:r>
            <a:r>
              <a:rPr lang="zh-CN" altLang="en-US" dirty="0"/>
              <a:t>电路</a:t>
            </a:r>
          </a:p>
        </p:txBody>
      </p:sp>
      <p:graphicFrame>
        <p:nvGraphicFramePr>
          <p:cNvPr id="4" name="对象 3"/>
          <p:cNvGraphicFramePr>
            <a:graphicFrameLocks noChangeAspect="1"/>
          </p:cNvGraphicFramePr>
          <p:nvPr/>
        </p:nvGraphicFramePr>
        <p:xfrm>
          <a:off x="2414588" y="1914524"/>
          <a:ext cx="4533676" cy="3560663"/>
        </p:xfrm>
        <a:graphic>
          <a:graphicData uri="http://schemas.openxmlformats.org/presentationml/2006/ole">
            <mc:AlternateContent xmlns:mc="http://schemas.openxmlformats.org/markup-compatibility/2006">
              <mc:Choice xmlns:v="urn:schemas-microsoft-com:vml" Requires="v">
                <p:oleObj spid="_x0000_s24586" name="Visio" r:id="rId4" imgW="1911600" imgH="1501266" progId="Visio.Drawing.11">
                  <p:embed/>
                </p:oleObj>
              </mc:Choice>
              <mc:Fallback>
                <p:oleObj name="Visio" r:id="rId4" imgW="1911600" imgH="1501266" progId="Visio.Drawing.11">
                  <p:embed/>
                  <p:pic>
                    <p:nvPicPr>
                      <p:cNvPr id="4" name="对象 3"/>
                      <p:cNvPicPr/>
                      <p:nvPr/>
                    </p:nvPicPr>
                    <p:blipFill>
                      <a:blip r:embed="rId5"/>
                      <a:stretch>
                        <a:fillRect/>
                      </a:stretch>
                    </p:blipFill>
                    <p:spPr>
                      <a:xfrm>
                        <a:off x="2414588" y="1914524"/>
                        <a:ext cx="4533676" cy="3560663"/>
                      </a:xfrm>
                      <a:prstGeom prst="rect">
                        <a:avLst/>
                      </a:prstGeom>
                    </p:spPr>
                  </p:pic>
                </p:oleObj>
              </mc:Fallback>
            </mc:AlternateContent>
          </a:graphicData>
        </a:graphic>
      </p:graphicFrame>
    </p:spTree>
    <p:extLst>
      <p:ext uri="{BB962C8B-B14F-4D97-AF65-F5344CB8AC3E}">
        <p14:creationId xmlns:p14="http://schemas.microsoft.com/office/powerpoint/2010/main" val="18432882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12068" y="197627"/>
            <a:ext cx="7543800" cy="986020"/>
          </a:xfrm>
        </p:spPr>
        <p:txBody>
          <a:bodyPr>
            <a:noAutofit/>
          </a:bodyPr>
          <a:lstStyle/>
          <a:p>
            <a:r>
              <a:rPr lang="en-US" altLang="zh-CN" sz="4000" dirty="0"/>
              <a:t>N</a:t>
            </a:r>
            <a:r>
              <a:rPr lang="zh-CN" altLang="en-US" sz="4000" dirty="0"/>
              <a:t>沟道增强型</a:t>
            </a:r>
            <a:r>
              <a:rPr lang="en-US" altLang="zh-CN" sz="4000" dirty="0"/>
              <a:t>MOSFET</a:t>
            </a:r>
            <a:r>
              <a:rPr lang="zh-CN" altLang="en-US" sz="4000" dirty="0"/>
              <a:t>工作原理</a:t>
            </a:r>
          </a:p>
        </p:txBody>
      </p:sp>
      <p:pic>
        <p:nvPicPr>
          <p:cNvPr id="6146" name="Picture 2"/>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395536" y="1268760"/>
            <a:ext cx="3582419" cy="273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4283968" y="2996952"/>
            <a:ext cx="4157279" cy="3170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38487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8229600" cy="1443615"/>
          </a:xfrm>
        </p:spPr>
        <p:txBody>
          <a:bodyPr>
            <a:normAutofit fontScale="70000" lnSpcReduction="20000"/>
          </a:bodyPr>
          <a:lstStyle/>
          <a:p>
            <a:r>
              <a:rPr lang="zh-CN" altLang="en-US" dirty="0"/>
              <a:t>截至状态（</a:t>
            </a:r>
            <a:r>
              <a:rPr lang="en-US" altLang="zh-CN" dirty="0"/>
              <a:t>CUT-OFF MODE</a:t>
            </a:r>
            <a:r>
              <a:rPr lang="zh-CN" altLang="en-US" dirty="0"/>
              <a:t>）</a:t>
            </a:r>
            <a:endParaRPr lang="en-US" altLang="zh-CN" dirty="0"/>
          </a:p>
          <a:p>
            <a:pPr lvl="1"/>
            <a:r>
              <a:rPr lang="zh-CN" altLang="en-US" dirty="0"/>
              <a:t>栅极电压太小，不足以感应出导电沟道。</a:t>
            </a:r>
            <a:endParaRPr lang="en-US" altLang="zh-CN" dirty="0"/>
          </a:p>
          <a:p>
            <a:pPr lvl="1"/>
            <a:r>
              <a:rPr lang="en-US" altLang="zh-CN" dirty="0"/>
              <a:t>V</a:t>
            </a:r>
            <a:r>
              <a:rPr lang="en-US" altLang="zh-CN" baseline="-25000" dirty="0"/>
              <a:t>GS</a:t>
            </a:r>
            <a:r>
              <a:rPr lang="en-US" altLang="zh-CN" dirty="0"/>
              <a:t>&lt;</a:t>
            </a:r>
            <a:r>
              <a:rPr lang="en-US" altLang="zh-CN" dirty="0" err="1"/>
              <a:t>V</a:t>
            </a:r>
            <a:r>
              <a:rPr lang="en-US" altLang="zh-CN" baseline="-25000" dirty="0" err="1"/>
              <a:t>t</a:t>
            </a:r>
            <a:r>
              <a:rPr lang="en-US" altLang="zh-CN" dirty="0"/>
              <a:t>, </a:t>
            </a:r>
            <a:r>
              <a:rPr lang="zh-CN" altLang="en-US" dirty="0"/>
              <a:t>开启电压。</a:t>
            </a:r>
          </a:p>
        </p:txBody>
      </p:sp>
      <p:sp>
        <p:nvSpPr>
          <p:cNvPr id="3" name="标题 2"/>
          <p:cNvSpPr>
            <a:spLocks noGrp="1"/>
          </p:cNvSpPr>
          <p:nvPr>
            <p:ph type="title"/>
          </p:nvPr>
        </p:nvSpPr>
        <p:spPr/>
        <p:txBody>
          <a:bodyPr>
            <a:noAutofit/>
          </a:bodyPr>
          <a:lstStyle/>
          <a:p>
            <a:r>
              <a:rPr lang="en-US" altLang="zh-CN" sz="4000" dirty="0"/>
              <a:t>N</a:t>
            </a:r>
            <a:r>
              <a:rPr lang="zh-CN" altLang="en-US" sz="4000" dirty="0"/>
              <a:t>沟道增强型</a:t>
            </a:r>
            <a:r>
              <a:rPr lang="en-US" altLang="zh-CN" sz="4000" dirty="0"/>
              <a:t>MOSFET</a:t>
            </a:r>
            <a:r>
              <a:rPr lang="zh-CN" altLang="en-US" sz="4000" dirty="0"/>
              <a:t>工作原理</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816" y="3140968"/>
            <a:ext cx="3833416" cy="2757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5076056" y="3212976"/>
            <a:ext cx="3312368" cy="287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530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155584"/>
          </a:xfrm>
        </p:spPr>
        <p:txBody>
          <a:bodyPr>
            <a:normAutofit fontScale="85000" lnSpcReduction="10000"/>
          </a:bodyPr>
          <a:lstStyle/>
          <a:p>
            <a:r>
              <a:rPr lang="zh-CN" altLang="en-US" dirty="0"/>
              <a:t>可变电阻区（</a:t>
            </a:r>
            <a:r>
              <a:rPr lang="en-US" altLang="zh-CN" dirty="0"/>
              <a:t>Triode Mode </a:t>
            </a:r>
            <a:r>
              <a:rPr lang="zh-CN" altLang="en-US" dirty="0"/>
              <a:t>）</a:t>
            </a:r>
            <a:endParaRPr lang="en-US" altLang="zh-CN" dirty="0"/>
          </a:p>
          <a:p>
            <a:pPr lvl="1"/>
            <a:r>
              <a:rPr lang="en-US" altLang="zh-CN" dirty="0"/>
              <a:t>V</a:t>
            </a:r>
            <a:r>
              <a:rPr lang="en-US" altLang="zh-CN" baseline="-25000" dirty="0"/>
              <a:t>GS</a:t>
            </a:r>
            <a:r>
              <a:rPr lang="en-US" altLang="zh-CN" dirty="0"/>
              <a:t> &gt; </a:t>
            </a:r>
            <a:r>
              <a:rPr lang="en-US" altLang="zh-CN" dirty="0" err="1"/>
              <a:t>V</a:t>
            </a:r>
            <a:r>
              <a:rPr lang="en-US" altLang="zh-CN" baseline="-25000" dirty="0" err="1"/>
              <a:t>t</a:t>
            </a:r>
            <a:r>
              <a:rPr lang="en-US" altLang="zh-CN" dirty="0"/>
              <a:t> </a:t>
            </a:r>
            <a:r>
              <a:rPr lang="zh-CN" altLang="en-US" dirty="0"/>
              <a:t>，</a:t>
            </a:r>
            <a:r>
              <a:rPr lang="en-US" altLang="zh-CN" dirty="0"/>
              <a:t>V</a:t>
            </a:r>
            <a:r>
              <a:rPr lang="en-US" altLang="zh-CN" baseline="-25000" dirty="0"/>
              <a:t>DS</a:t>
            </a:r>
            <a:r>
              <a:rPr lang="en-US" altLang="zh-CN" dirty="0"/>
              <a:t> &lt; V</a:t>
            </a:r>
            <a:r>
              <a:rPr lang="en-US" altLang="zh-CN" baseline="-25000" dirty="0"/>
              <a:t>GS</a:t>
            </a:r>
            <a:r>
              <a:rPr lang="zh-CN" altLang="en-US" dirty="0"/>
              <a:t> </a:t>
            </a:r>
            <a:r>
              <a:rPr lang="en-US" altLang="zh-CN" dirty="0"/>
              <a:t>-</a:t>
            </a:r>
            <a:r>
              <a:rPr lang="en-US" altLang="zh-CN" dirty="0" err="1"/>
              <a:t>V</a:t>
            </a:r>
            <a:r>
              <a:rPr lang="en-US" altLang="zh-CN" baseline="-25000" dirty="0" err="1"/>
              <a:t>t</a:t>
            </a:r>
            <a:endParaRPr lang="zh-CN" altLang="en-US" dirty="0"/>
          </a:p>
        </p:txBody>
      </p:sp>
      <p:sp>
        <p:nvSpPr>
          <p:cNvPr id="3" name="标题 2"/>
          <p:cNvSpPr>
            <a:spLocks noGrp="1"/>
          </p:cNvSpPr>
          <p:nvPr>
            <p:ph type="title"/>
          </p:nvPr>
        </p:nvSpPr>
        <p:spPr/>
        <p:txBody>
          <a:bodyPr>
            <a:noAutofit/>
          </a:bodyPr>
          <a:lstStyle/>
          <a:p>
            <a:r>
              <a:rPr lang="en-US" altLang="zh-CN" sz="4000" dirty="0"/>
              <a:t>N</a:t>
            </a:r>
            <a:r>
              <a:rPr lang="zh-CN" altLang="en-US" sz="4000" dirty="0"/>
              <a:t>沟道增强型</a:t>
            </a:r>
            <a:r>
              <a:rPr lang="en-US" altLang="zh-CN" sz="4000" dirty="0"/>
              <a:t>MOSFET</a:t>
            </a:r>
            <a:r>
              <a:rPr lang="zh-CN" altLang="en-US" sz="4000" dirty="0"/>
              <a:t>工作原理</a:t>
            </a:r>
          </a:p>
        </p:txBody>
      </p:sp>
      <p:grpSp>
        <p:nvGrpSpPr>
          <p:cNvPr id="4" name="组合 3"/>
          <p:cNvGrpSpPr/>
          <p:nvPr/>
        </p:nvGrpSpPr>
        <p:grpSpPr>
          <a:xfrm>
            <a:off x="395536" y="2708920"/>
            <a:ext cx="4464496" cy="2749997"/>
            <a:chOff x="1823045" y="2446338"/>
            <a:chExt cx="5629275" cy="3876675"/>
          </a:xfrm>
        </p:grpSpPr>
        <p:pic>
          <p:nvPicPr>
            <p:cNvPr id="8194" name="Picture 2"/>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1823045" y="2446338"/>
              <a:ext cx="56292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1823045" y="4418013"/>
              <a:ext cx="562927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298" y="2420888"/>
            <a:ext cx="3672408" cy="3188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759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731648"/>
          </a:xfrm>
        </p:spPr>
        <p:txBody>
          <a:bodyPr>
            <a:normAutofit fontScale="85000" lnSpcReduction="20000"/>
          </a:bodyPr>
          <a:lstStyle/>
          <a:p>
            <a:r>
              <a:rPr lang="zh-CN" altLang="en-US" dirty="0"/>
              <a:t>恒流区</a:t>
            </a:r>
            <a:endParaRPr lang="en-US" altLang="zh-CN" dirty="0"/>
          </a:p>
          <a:p>
            <a:pPr lvl="1"/>
            <a:r>
              <a:rPr lang="en-US" altLang="zh-CN" dirty="0"/>
              <a:t>Saturation or Active or Pinch-Off Mode </a:t>
            </a:r>
          </a:p>
          <a:p>
            <a:pPr lvl="1"/>
            <a:r>
              <a:rPr lang="en-US" altLang="zh-CN" dirty="0"/>
              <a:t>V</a:t>
            </a:r>
            <a:r>
              <a:rPr lang="en-US" altLang="zh-CN" baseline="-25000" dirty="0"/>
              <a:t>GS</a:t>
            </a:r>
            <a:r>
              <a:rPr lang="en-US" altLang="zh-CN" dirty="0"/>
              <a:t> &gt; </a:t>
            </a:r>
            <a:r>
              <a:rPr lang="en-US" altLang="zh-CN" dirty="0" err="1"/>
              <a:t>V</a:t>
            </a:r>
            <a:r>
              <a:rPr lang="en-US" altLang="zh-CN" baseline="-25000" dirty="0" err="1"/>
              <a:t>t</a:t>
            </a:r>
            <a:r>
              <a:rPr lang="en-US" altLang="zh-CN" dirty="0"/>
              <a:t> , V</a:t>
            </a:r>
            <a:r>
              <a:rPr lang="en-US" altLang="zh-CN" baseline="-25000" dirty="0"/>
              <a:t>DS</a:t>
            </a:r>
            <a:r>
              <a:rPr lang="en-US" altLang="zh-CN" dirty="0"/>
              <a:t>&gt;=V</a:t>
            </a:r>
            <a:r>
              <a:rPr lang="en-US" altLang="zh-CN" baseline="-25000" dirty="0"/>
              <a:t>GS</a:t>
            </a:r>
            <a:r>
              <a:rPr lang="en-US" altLang="zh-CN" dirty="0"/>
              <a:t>-</a:t>
            </a:r>
            <a:r>
              <a:rPr lang="en-US" altLang="zh-CN" dirty="0" err="1"/>
              <a:t>V</a:t>
            </a:r>
            <a:r>
              <a:rPr lang="en-US" altLang="zh-CN" baseline="-25000" dirty="0" err="1"/>
              <a:t>t</a:t>
            </a:r>
            <a:r>
              <a:rPr lang="zh-CN" altLang="en-US" dirty="0"/>
              <a:t>（</a:t>
            </a:r>
            <a:r>
              <a:rPr lang="en-US" altLang="zh-CN" dirty="0"/>
              <a:t>V</a:t>
            </a:r>
            <a:r>
              <a:rPr lang="en-US" altLang="zh-CN" baseline="-25000" dirty="0"/>
              <a:t>GS</a:t>
            </a:r>
            <a:r>
              <a:rPr lang="en-US" altLang="zh-CN" dirty="0"/>
              <a:t>-V</a:t>
            </a:r>
            <a:r>
              <a:rPr lang="en-US" altLang="zh-CN" baseline="-25000" dirty="0"/>
              <a:t>DS</a:t>
            </a:r>
            <a:r>
              <a:rPr lang="en-US" altLang="zh-CN" dirty="0"/>
              <a:t>&lt;=</a:t>
            </a:r>
            <a:r>
              <a:rPr lang="en-US" altLang="zh-CN" dirty="0" err="1"/>
              <a:t>V</a:t>
            </a:r>
            <a:r>
              <a:rPr lang="en-US" altLang="zh-CN" baseline="-25000" dirty="0" err="1"/>
              <a:t>t</a:t>
            </a:r>
            <a:r>
              <a:rPr lang="en-US" altLang="zh-CN" dirty="0"/>
              <a:t>)</a:t>
            </a:r>
            <a:endParaRPr lang="en-US" altLang="zh-CN" baseline="-25000" dirty="0"/>
          </a:p>
        </p:txBody>
      </p:sp>
      <p:sp>
        <p:nvSpPr>
          <p:cNvPr id="3" name="标题 2"/>
          <p:cNvSpPr>
            <a:spLocks noGrp="1"/>
          </p:cNvSpPr>
          <p:nvPr>
            <p:ph type="title"/>
          </p:nvPr>
        </p:nvSpPr>
        <p:spPr/>
        <p:txBody>
          <a:bodyPr>
            <a:noAutofit/>
          </a:bodyPr>
          <a:lstStyle/>
          <a:p>
            <a:r>
              <a:rPr lang="en-US" altLang="zh-CN" sz="4000" dirty="0"/>
              <a:t>N</a:t>
            </a:r>
            <a:r>
              <a:rPr lang="zh-CN" altLang="en-US" sz="4000" dirty="0"/>
              <a:t>沟道增强型</a:t>
            </a:r>
            <a:r>
              <a:rPr lang="en-US" altLang="zh-CN" sz="4000" dirty="0"/>
              <a:t>MOSFET</a:t>
            </a:r>
            <a:r>
              <a:rPr lang="zh-CN" altLang="en-US" sz="4000" dirty="0"/>
              <a:t>工作原理</a:t>
            </a:r>
          </a:p>
        </p:txBody>
      </p:sp>
      <p:grpSp>
        <p:nvGrpSpPr>
          <p:cNvPr id="4" name="组合 3"/>
          <p:cNvGrpSpPr/>
          <p:nvPr/>
        </p:nvGrpSpPr>
        <p:grpSpPr>
          <a:xfrm>
            <a:off x="667999" y="3633091"/>
            <a:ext cx="3450134" cy="2608312"/>
            <a:chOff x="1985963" y="2293938"/>
            <a:chExt cx="5172075" cy="3815382"/>
          </a:xfrm>
        </p:grpSpPr>
        <p:pic>
          <p:nvPicPr>
            <p:cNvPr id="9218" name="Picture 2"/>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1985963" y="2293938"/>
              <a:ext cx="517207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1992213" y="4509120"/>
              <a:ext cx="51658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220" name="Picture 4"/>
          <p:cNvPicPr>
            <a:picLocks noChangeAspect="1" noChangeArrowheads="1"/>
          </p:cNvPicPr>
          <p:nvPr/>
        </p:nvPicPr>
        <p:blipFill>
          <a:blip r:embed="rId5">
            <a:lum bright="-20000" contrast="40000"/>
            <a:extLst>
              <a:ext uri="{28A0092B-C50C-407E-A947-70E740481C1C}">
                <a14:useLocalDpi xmlns:a14="http://schemas.microsoft.com/office/drawing/2010/main" val="0"/>
              </a:ext>
            </a:extLst>
          </a:blip>
          <a:srcRect/>
          <a:stretch>
            <a:fillRect/>
          </a:stretch>
        </p:blipFill>
        <p:spPr bwMode="auto">
          <a:xfrm>
            <a:off x="4528406" y="3414983"/>
            <a:ext cx="3943426" cy="2758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87811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输出特性和转移特性曲线</a:t>
            </a:r>
          </a:p>
        </p:txBody>
      </p:sp>
      <p:pic>
        <p:nvPicPr>
          <p:cNvPr id="10245" name="Picture 5"/>
          <p:cNvPicPr>
            <a:picLocks noChangeAspect="1" noChangeArrowheads="1"/>
          </p:cNvPicPr>
          <p:nvPr/>
        </p:nvPicPr>
        <p:blipFill>
          <a:blip r:embed="rId4">
            <a:lum bright="-20000" contrast="40000"/>
            <a:extLst>
              <a:ext uri="{28A0092B-C50C-407E-A947-70E740481C1C}">
                <a14:useLocalDpi xmlns:a14="http://schemas.microsoft.com/office/drawing/2010/main" val="0"/>
              </a:ext>
            </a:extLst>
          </a:blip>
          <a:srcRect/>
          <a:stretch>
            <a:fillRect/>
          </a:stretch>
        </p:blipFill>
        <p:spPr bwMode="auto">
          <a:xfrm>
            <a:off x="107505" y="1484785"/>
            <a:ext cx="4543348"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5">
            <a:lum bright="-20000" contrast="40000"/>
            <a:extLst>
              <a:ext uri="{28A0092B-C50C-407E-A947-70E740481C1C}">
                <a14:useLocalDpi xmlns:a14="http://schemas.microsoft.com/office/drawing/2010/main" val="0"/>
              </a:ext>
            </a:extLst>
          </a:blip>
          <a:srcRect/>
          <a:stretch>
            <a:fillRect/>
          </a:stretch>
        </p:blipFill>
        <p:spPr bwMode="auto">
          <a:xfrm>
            <a:off x="5004048" y="1340768"/>
            <a:ext cx="303847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004048" y="4077072"/>
          <a:ext cx="2736304" cy="1932825"/>
        </p:xfrm>
        <a:graphic>
          <a:graphicData uri="http://schemas.openxmlformats.org/presentationml/2006/ole">
            <mc:AlternateContent xmlns:mc="http://schemas.openxmlformats.org/markup-compatibility/2006">
              <mc:Choice xmlns:v="urn:schemas-microsoft-com:vml" Requires="v">
                <p:oleObj spid="_x0000_s25610" name="Visio" r:id="rId6" imgW="1746090" imgH="1233038" progId="Visio.Drawing.11">
                  <p:embed/>
                </p:oleObj>
              </mc:Choice>
              <mc:Fallback>
                <p:oleObj name="Visio" r:id="rId6" imgW="1746090" imgH="1233038" progId="Visio.Drawing.11">
                  <p:embed/>
                  <p:pic>
                    <p:nvPicPr>
                      <p:cNvPr id="4" name="对象 3"/>
                      <p:cNvPicPr/>
                      <p:nvPr/>
                    </p:nvPicPr>
                    <p:blipFill>
                      <a:blip r:embed="rId7"/>
                      <a:stretch>
                        <a:fillRect/>
                      </a:stretch>
                    </p:blipFill>
                    <p:spPr>
                      <a:xfrm>
                        <a:off x="5004048" y="4077072"/>
                        <a:ext cx="2736304" cy="1932825"/>
                      </a:xfrm>
                      <a:prstGeom prst="rect">
                        <a:avLst/>
                      </a:prstGeom>
                    </p:spPr>
                  </p:pic>
                </p:oleObj>
              </mc:Fallback>
            </mc:AlternateContent>
          </a:graphicData>
        </a:graphic>
      </p:graphicFrame>
    </p:spTree>
    <p:extLst>
      <p:ext uri="{BB962C8B-B14F-4D97-AF65-F5344CB8AC3E}">
        <p14:creationId xmlns:p14="http://schemas.microsoft.com/office/powerpoint/2010/main" val="17482415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29600" cy="1515624"/>
          </a:xfrm>
        </p:spPr>
        <p:txBody>
          <a:bodyPr>
            <a:normAutofit fontScale="77500" lnSpcReduction="20000"/>
          </a:bodyPr>
          <a:lstStyle/>
          <a:p>
            <a:r>
              <a:rPr lang="en-US" altLang="zh-CN" dirty="0"/>
              <a:t>PMOS</a:t>
            </a:r>
            <a:r>
              <a:rPr lang="zh-CN" altLang="en-US" dirty="0"/>
              <a:t>的少数载流子导电沟道由“空穴”组成。需要在栅极和源极之间加负压才能感应出“空穴”沟道。输出回路的电流方向也是由源极至漏极。</a:t>
            </a:r>
          </a:p>
        </p:txBody>
      </p:sp>
      <p:sp>
        <p:nvSpPr>
          <p:cNvPr id="3" name="标题 2"/>
          <p:cNvSpPr>
            <a:spLocks noGrp="1"/>
          </p:cNvSpPr>
          <p:nvPr>
            <p:ph type="title"/>
          </p:nvPr>
        </p:nvSpPr>
        <p:spPr>
          <a:xfrm>
            <a:off x="822960" y="286605"/>
            <a:ext cx="7543800" cy="838139"/>
          </a:xfrm>
        </p:spPr>
        <p:txBody>
          <a:bodyPr>
            <a:noAutofit/>
          </a:bodyPr>
          <a:lstStyle/>
          <a:p>
            <a:r>
              <a:rPr lang="zh-CN" altLang="en-US" sz="3600" dirty="0"/>
              <a:t>增强型</a:t>
            </a:r>
            <a:r>
              <a:rPr lang="en-US" altLang="zh-CN" sz="3600" dirty="0"/>
              <a:t>PMOS</a:t>
            </a:r>
            <a:r>
              <a:rPr lang="zh-CN" altLang="en-US" sz="3600" dirty="0"/>
              <a:t>结构原理和工作特性</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nvGraphicFramePr>
        <p:xfrm>
          <a:off x="2123728" y="2996952"/>
          <a:ext cx="5184576" cy="3120978"/>
        </p:xfrm>
        <a:graphic>
          <a:graphicData uri="http://schemas.openxmlformats.org/presentationml/2006/ole">
            <mc:AlternateContent xmlns:mc="http://schemas.openxmlformats.org/markup-compatibility/2006">
              <mc:Choice xmlns:v="urn:schemas-microsoft-com:vml" Requires="v">
                <p:oleObj spid="_x0000_s26634" name="Visio" r:id="rId4" imgW="2077920" imgH="1244360" progId="Visio.Drawing.11">
                  <p:embed/>
                </p:oleObj>
              </mc:Choice>
              <mc:Fallback>
                <p:oleObj name="Visio" r:id="rId4" imgW="2077920" imgH="1244360" progId="Visio.Drawing.11">
                  <p:embed/>
                  <p:pic>
                    <p:nvPicPr>
                      <p:cNvPr id="5" name="对象 4"/>
                      <p:cNvPicPr>
                        <a:picLocks noChangeAspect="1" noChangeArrowheads="1"/>
                      </p:cNvPicPr>
                      <p:nvPr/>
                    </p:nvPicPr>
                    <p:blipFill>
                      <a:blip r:embed="rId5"/>
                      <a:srcRect/>
                      <a:stretch>
                        <a:fillRect/>
                      </a:stretch>
                    </p:blipFill>
                    <p:spPr bwMode="auto">
                      <a:xfrm>
                        <a:off x="2123728" y="2996952"/>
                        <a:ext cx="5184576" cy="3120978"/>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511450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83F4B0E-7961-4736-9A75-1ECFA329135E}"/>
              </a:ext>
            </a:extLst>
          </p:cNvPr>
          <p:cNvSpPr>
            <a:spLocks noGrp="1" noChangeArrowheads="1"/>
          </p:cNvSpPr>
          <p:nvPr>
            <p:ph type="title"/>
          </p:nvPr>
        </p:nvSpPr>
        <p:spPr/>
        <p:txBody>
          <a:bodyPr/>
          <a:lstStyle/>
          <a:p>
            <a:r>
              <a:rPr lang="en-US" altLang="zh-CN"/>
              <a:t>2.4.4  </a:t>
            </a:r>
            <a:r>
              <a:rPr lang="zh-CN" altLang="en-US"/>
              <a:t>场效应管的主要参数</a:t>
            </a:r>
            <a:endParaRPr lang="zh-CN" altLang="en-US" dirty="0"/>
          </a:p>
        </p:txBody>
      </p:sp>
      <p:sp>
        <p:nvSpPr>
          <p:cNvPr id="19459" name="Rectangle 3">
            <a:extLst>
              <a:ext uri="{FF2B5EF4-FFF2-40B4-BE49-F238E27FC236}">
                <a16:creationId xmlns:a16="http://schemas.microsoft.com/office/drawing/2014/main" id="{4A11DA46-C00A-4D84-B0C5-F27B108DF130}"/>
              </a:ext>
            </a:extLst>
          </p:cNvPr>
          <p:cNvSpPr>
            <a:spLocks noGrp="1" noChangeArrowheads="1"/>
          </p:cNvSpPr>
          <p:nvPr>
            <p:ph idx="1"/>
          </p:nvPr>
        </p:nvSpPr>
        <p:spPr>
          <a:xfrm>
            <a:off x="822959" y="1552928"/>
            <a:ext cx="7543801" cy="4468360"/>
          </a:xfrm>
        </p:spPr>
        <p:txBody>
          <a:bodyPr>
            <a:noAutofit/>
          </a:bodyPr>
          <a:lstStyle/>
          <a:p>
            <a:r>
              <a:rPr lang="en-US" altLang="zh-CN" sz="1800" dirty="0"/>
              <a:t>1.</a:t>
            </a:r>
            <a:r>
              <a:rPr lang="zh-CN" altLang="en-US" sz="1800" dirty="0"/>
              <a:t>跨导</a:t>
            </a:r>
            <a:r>
              <a:rPr lang="en-US" altLang="zh-CN" sz="1800" dirty="0"/>
              <a:t>g</a:t>
            </a:r>
            <a:r>
              <a:rPr lang="en-US" altLang="zh-CN" sz="1800" baseline="-25000" dirty="0"/>
              <a:t>m</a:t>
            </a:r>
            <a:r>
              <a:rPr lang="zh-CN" altLang="en-US" sz="1800" dirty="0"/>
              <a:t>：漏极电流与门极电压之比；</a:t>
            </a:r>
            <a:endParaRPr lang="en-US" altLang="zh-CN" sz="1800" baseline="-25000" dirty="0"/>
          </a:p>
          <a:p>
            <a:r>
              <a:rPr lang="en-US" altLang="zh-CN" sz="1800" dirty="0"/>
              <a:t>2.</a:t>
            </a:r>
            <a:r>
              <a:rPr lang="zh-CN" altLang="en-US" sz="1800" dirty="0"/>
              <a:t>开启电压</a:t>
            </a:r>
            <a:r>
              <a:rPr lang="en-US" altLang="zh-CN" sz="1800" dirty="0"/>
              <a:t>U</a:t>
            </a:r>
            <a:r>
              <a:rPr lang="en-US" altLang="zh-CN" sz="1800" baseline="-25000" dirty="0"/>
              <a:t>T</a:t>
            </a:r>
            <a:r>
              <a:rPr lang="zh-CN" altLang="en-US" sz="1800" dirty="0"/>
              <a:t>：使增强型场效应管导通的最小电压。</a:t>
            </a:r>
          </a:p>
          <a:p>
            <a:r>
              <a:rPr lang="en-US" altLang="zh-CN" sz="1800" dirty="0"/>
              <a:t>3.</a:t>
            </a:r>
            <a:r>
              <a:rPr lang="zh-CN" altLang="en-US" sz="1800" dirty="0"/>
              <a:t>夹断电压</a:t>
            </a:r>
            <a:r>
              <a:rPr lang="en-US" altLang="zh-CN" sz="1800" dirty="0"/>
              <a:t>U</a:t>
            </a:r>
            <a:r>
              <a:rPr lang="en-US" altLang="zh-CN" sz="1800" baseline="-25000" dirty="0"/>
              <a:t>P</a:t>
            </a:r>
            <a:r>
              <a:rPr lang="zh-CN" altLang="en-US" sz="1800" dirty="0"/>
              <a:t>：使耗尽型场效应管截止</a:t>
            </a:r>
            <a:r>
              <a:rPr lang="en-US" altLang="zh-CN" sz="1800" dirty="0"/>
              <a:t>(</a:t>
            </a:r>
            <a:r>
              <a:rPr lang="zh-CN" altLang="en-US" sz="1800" dirty="0"/>
              <a:t>夹断</a:t>
            </a:r>
            <a:r>
              <a:rPr lang="en-US" altLang="zh-CN" sz="1800" dirty="0"/>
              <a:t>)</a:t>
            </a:r>
            <a:r>
              <a:rPr lang="zh-CN" altLang="en-US" sz="1800" dirty="0"/>
              <a:t>的最小栅源电压。 </a:t>
            </a:r>
          </a:p>
          <a:p>
            <a:r>
              <a:rPr lang="en-US" altLang="zh-CN" sz="1800" dirty="0"/>
              <a:t>4.</a:t>
            </a:r>
            <a:r>
              <a:rPr lang="zh-CN" altLang="en-US" sz="1800" dirty="0"/>
              <a:t>最大漏极电流</a:t>
            </a:r>
            <a:r>
              <a:rPr lang="en-US" altLang="zh-CN" sz="1800" dirty="0"/>
              <a:t>I</a:t>
            </a:r>
            <a:r>
              <a:rPr lang="en-US" altLang="zh-CN" sz="1800" baseline="-25000" dirty="0"/>
              <a:t>DM</a:t>
            </a:r>
            <a:r>
              <a:rPr lang="en-US" altLang="zh-CN" sz="1800" dirty="0"/>
              <a:t>——</a:t>
            </a:r>
            <a:r>
              <a:rPr lang="zh-CN" altLang="en-US" sz="1800" dirty="0"/>
              <a:t>管子在工作时允许的最大漏极电流。</a:t>
            </a:r>
          </a:p>
          <a:p>
            <a:r>
              <a:rPr lang="en-US" altLang="zh-CN" sz="1800" dirty="0"/>
              <a:t>5.</a:t>
            </a:r>
            <a:r>
              <a:rPr lang="zh-CN" altLang="en-US" sz="1800" dirty="0"/>
              <a:t>饱和漏极电流</a:t>
            </a:r>
            <a:r>
              <a:rPr lang="en-US" altLang="zh-CN" sz="1800" dirty="0"/>
              <a:t>I</a:t>
            </a:r>
            <a:r>
              <a:rPr lang="en-US" altLang="zh-CN" sz="1800" baseline="-25000" dirty="0"/>
              <a:t>DSS</a:t>
            </a:r>
            <a:r>
              <a:rPr lang="zh-CN" altLang="en-US" sz="1800" dirty="0"/>
              <a:t>（耗尽型</a:t>
            </a:r>
            <a:r>
              <a:rPr lang="en-US" altLang="zh-CN" sz="1800" dirty="0"/>
              <a:t>FET</a:t>
            </a:r>
            <a:r>
              <a:rPr lang="zh-CN" altLang="en-US" sz="1800" dirty="0"/>
              <a:t>的参数）：  在</a:t>
            </a:r>
            <a:r>
              <a:rPr lang="en-US" altLang="zh-CN" sz="1800" dirty="0" err="1"/>
              <a:t>Ugs</a:t>
            </a:r>
            <a:r>
              <a:rPr lang="en-US" altLang="zh-CN" sz="1800" dirty="0"/>
              <a:t>=0</a:t>
            </a:r>
            <a:r>
              <a:rPr lang="zh-CN" altLang="en-US" sz="1800" dirty="0"/>
              <a:t>的条件下，管子的漏极电流。</a:t>
            </a:r>
          </a:p>
          <a:p>
            <a:r>
              <a:rPr lang="en-US" altLang="zh-CN" sz="1800" dirty="0"/>
              <a:t>6.</a:t>
            </a:r>
            <a:r>
              <a:rPr lang="zh-CN" altLang="en-US" sz="1800" dirty="0"/>
              <a:t>漏源击穿电压</a:t>
            </a:r>
            <a:r>
              <a:rPr lang="en-US" altLang="zh-CN" sz="1800" dirty="0"/>
              <a:t>U</a:t>
            </a:r>
            <a:r>
              <a:rPr lang="zh-CN" altLang="en-US" sz="1800" baseline="-25000" dirty="0"/>
              <a:t>（</a:t>
            </a:r>
            <a:r>
              <a:rPr lang="en-US" altLang="zh-CN" sz="1800" baseline="-25000" dirty="0"/>
              <a:t>BR</a:t>
            </a:r>
            <a:r>
              <a:rPr lang="zh-CN" altLang="en-US" sz="1800" baseline="-25000" dirty="0"/>
              <a:t>）</a:t>
            </a:r>
            <a:r>
              <a:rPr lang="en-US" altLang="zh-CN" sz="1800" baseline="-25000" dirty="0"/>
              <a:t>DS</a:t>
            </a:r>
            <a:r>
              <a:rPr lang="zh-CN" altLang="en-US" sz="1800" dirty="0"/>
              <a:t>：</a:t>
            </a:r>
            <a:r>
              <a:rPr lang="en-US" altLang="zh-CN" sz="1800" dirty="0"/>
              <a:t>   </a:t>
            </a:r>
            <a:r>
              <a:rPr lang="zh-CN" altLang="en-US" sz="1800" dirty="0"/>
              <a:t>在</a:t>
            </a:r>
            <a:r>
              <a:rPr lang="en-US" altLang="zh-CN" sz="1800" dirty="0"/>
              <a:t>U</a:t>
            </a:r>
            <a:r>
              <a:rPr lang="en-US" altLang="zh-CN" sz="1800" baseline="-25000" dirty="0"/>
              <a:t>DS</a:t>
            </a:r>
            <a:r>
              <a:rPr lang="zh-CN" altLang="en-US" sz="1800" dirty="0"/>
              <a:t>增大的过程中，使</a:t>
            </a:r>
            <a:r>
              <a:rPr lang="en-US" altLang="zh-CN" sz="1800" dirty="0"/>
              <a:t>I</a:t>
            </a:r>
            <a:r>
              <a:rPr lang="en-US" altLang="zh-CN" sz="1800" baseline="-25000" dirty="0"/>
              <a:t>D</a:t>
            </a:r>
            <a:r>
              <a:rPr lang="zh-CN" altLang="en-US" sz="1800" dirty="0"/>
              <a:t>急剧增大时的</a:t>
            </a:r>
            <a:r>
              <a:rPr lang="en-US" altLang="zh-CN" sz="1800" dirty="0"/>
              <a:t>U</a:t>
            </a:r>
            <a:r>
              <a:rPr lang="en-US" altLang="zh-CN" sz="1800" baseline="-25000" dirty="0"/>
              <a:t>DS</a:t>
            </a:r>
            <a:r>
              <a:rPr lang="en-US" altLang="zh-CN" sz="1800" dirty="0"/>
              <a:t>;  </a:t>
            </a:r>
            <a:r>
              <a:rPr lang="zh-CN" altLang="en-US" sz="1800" dirty="0"/>
              <a:t>。</a:t>
            </a:r>
          </a:p>
          <a:p>
            <a:r>
              <a:rPr lang="en-US" altLang="zh-CN" sz="1800" dirty="0"/>
              <a:t>7.</a:t>
            </a:r>
            <a:r>
              <a:rPr lang="zh-CN" altLang="en-US" sz="1800" dirty="0"/>
              <a:t>漏极最大耗散功率</a:t>
            </a:r>
            <a:r>
              <a:rPr lang="en-US" altLang="zh-CN" sz="1800" dirty="0"/>
              <a:t>PDM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4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4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45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945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4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B907BE7-EBB2-4C84-90AB-42DB003D6807}"/>
              </a:ext>
            </a:extLst>
          </p:cNvPr>
          <p:cNvSpPr>
            <a:spLocks noGrp="1" noChangeArrowheads="1"/>
          </p:cNvSpPr>
          <p:nvPr>
            <p:ph type="title"/>
          </p:nvPr>
        </p:nvSpPr>
        <p:spPr/>
        <p:txBody>
          <a:bodyPr>
            <a:noAutofit/>
          </a:bodyPr>
          <a:lstStyle/>
          <a:p>
            <a:r>
              <a:rPr lang="en-US" altLang="zh-CN" sz="3200" dirty="0"/>
              <a:t>2.4.5   </a:t>
            </a:r>
            <a:r>
              <a:rPr lang="zh-CN" altLang="en-US" sz="3200" dirty="0"/>
              <a:t>场效应管的特点及使用注意事项</a:t>
            </a:r>
          </a:p>
        </p:txBody>
      </p:sp>
      <p:sp>
        <p:nvSpPr>
          <p:cNvPr id="20483" name="Rectangle 3">
            <a:extLst>
              <a:ext uri="{FF2B5EF4-FFF2-40B4-BE49-F238E27FC236}">
                <a16:creationId xmlns:a16="http://schemas.microsoft.com/office/drawing/2014/main" id="{25AAB8ED-246C-4B08-A7E0-FF0F83F717B1}"/>
              </a:ext>
            </a:extLst>
          </p:cNvPr>
          <p:cNvSpPr>
            <a:spLocks noGrp="1" noChangeArrowheads="1"/>
          </p:cNvSpPr>
          <p:nvPr>
            <p:ph idx="1"/>
          </p:nvPr>
        </p:nvSpPr>
        <p:spPr/>
        <p:txBody>
          <a:bodyPr>
            <a:normAutofit fontScale="47500" lnSpcReduction="20000"/>
          </a:bodyPr>
          <a:lstStyle/>
          <a:p>
            <a:r>
              <a:rPr lang="en-US" altLang="zh-CN"/>
              <a:t>1.</a:t>
            </a:r>
            <a:r>
              <a:rPr lang="zh-CN" altLang="en-US"/>
              <a:t>场效应管的特点：</a:t>
            </a:r>
          </a:p>
          <a:p>
            <a:r>
              <a:rPr lang="en-US" altLang="zh-CN"/>
              <a:t>(1)</a:t>
            </a:r>
            <a:r>
              <a:rPr lang="zh-CN" altLang="en-US"/>
              <a:t>场效应管是电压控制器件，栅极基本上不取电流，输入电阻很高；而双极型三极管是电流控制器件，基极总要取一定的电流，输入电阻较低。</a:t>
            </a:r>
          </a:p>
          <a:p>
            <a:r>
              <a:rPr lang="en-US" altLang="zh-CN"/>
              <a:t>(2)</a:t>
            </a:r>
            <a:r>
              <a:rPr lang="zh-CN" altLang="en-US"/>
              <a:t>在场效应管中，参与导电的只是多子</a:t>
            </a:r>
            <a:r>
              <a:rPr lang="en-US" altLang="zh-CN"/>
              <a:t>(</a:t>
            </a:r>
            <a:r>
              <a:rPr lang="zh-CN" altLang="en-US"/>
              <a:t>单极型三极管</a:t>
            </a:r>
            <a:r>
              <a:rPr lang="en-US" altLang="zh-CN"/>
              <a:t>)</a:t>
            </a:r>
            <a:r>
              <a:rPr lang="zh-CN" altLang="en-US"/>
              <a:t>；而在双极型三极管中则是两种载流子参与导电。 </a:t>
            </a:r>
          </a:p>
          <a:p>
            <a:r>
              <a:rPr lang="en-US" altLang="zh-CN"/>
              <a:t>(3)</a:t>
            </a:r>
            <a:r>
              <a:rPr lang="zh-CN" altLang="en-US"/>
              <a:t>场效应管的噪声比三极管小，尤其是结型场效应管的噪声更小。</a:t>
            </a:r>
          </a:p>
          <a:p>
            <a:r>
              <a:rPr lang="en-US" altLang="zh-CN"/>
              <a:t>(4)MOS</a:t>
            </a:r>
            <a:r>
              <a:rPr lang="zh-CN" altLang="en-US"/>
              <a:t>管的制造工艺简单，所占用的芯片面积小</a:t>
            </a:r>
            <a:r>
              <a:rPr lang="en-US" altLang="zh-CN"/>
              <a:t>(</a:t>
            </a:r>
            <a:r>
              <a:rPr lang="zh-CN" altLang="en-US"/>
              <a:t>仅为三极管的</a:t>
            </a:r>
            <a:r>
              <a:rPr lang="en-US" altLang="zh-CN"/>
              <a:t>15</a:t>
            </a:r>
            <a:r>
              <a:rPr lang="zh-CN" altLang="en-US"/>
              <a:t>％</a:t>
            </a:r>
            <a:r>
              <a:rPr lang="en-US" altLang="zh-CN"/>
              <a:t>)</a:t>
            </a:r>
            <a:r>
              <a:rPr lang="zh-CN" altLang="en-US"/>
              <a:t>，而且功耗很小，  适用于大规模集成。</a:t>
            </a:r>
          </a:p>
          <a:p>
            <a:r>
              <a:rPr lang="en-US" altLang="zh-CN"/>
              <a:t>(5)</a:t>
            </a:r>
            <a:r>
              <a:rPr lang="zh-CN" altLang="en-US"/>
              <a:t>耗尽型</a:t>
            </a:r>
            <a:r>
              <a:rPr lang="en-US" altLang="zh-CN"/>
              <a:t>MOS</a:t>
            </a:r>
            <a:r>
              <a:rPr lang="zh-CN" altLang="en-US"/>
              <a:t>管的栅源电压可为正值、负值和零值，使用时比双极型三极管灵活。</a:t>
            </a:r>
          </a:p>
          <a:p>
            <a:r>
              <a:rPr lang="en-US" altLang="zh-CN"/>
              <a:t>(6)</a:t>
            </a:r>
            <a:r>
              <a:rPr lang="zh-CN" altLang="en-US"/>
              <a:t>有些场效应管的源极和漏极可以互换。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4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4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48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48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0955EC3-5EAC-45D3-ABB6-B742D829FD62}"/>
              </a:ext>
            </a:extLst>
          </p:cNvPr>
          <p:cNvSpPr>
            <a:spLocks noGrp="1" noChangeArrowheads="1"/>
          </p:cNvSpPr>
          <p:nvPr>
            <p:ph type="title"/>
          </p:nvPr>
        </p:nvSpPr>
        <p:spPr/>
        <p:txBody>
          <a:bodyPr/>
          <a:lstStyle/>
          <a:p>
            <a:r>
              <a:rPr lang="en-US" altLang="zh-CN"/>
              <a:t>2. </a:t>
            </a:r>
            <a:r>
              <a:rPr lang="zh-CN" altLang="en-US"/>
              <a:t>使用注意事项：</a:t>
            </a:r>
            <a:endParaRPr lang="zh-CN" altLang="en-US" dirty="0"/>
          </a:p>
        </p:txBody>
      </p:sp>
      <p:sp>
        <p:nvSpPr>
          <p:cNvPr id="21507" name="Rectangle 3">
            <a:extLst>
              <a:ext uri="{FF2B5EF4-FFF2-40B4-BE49-F238E27FC236}">
                <a16:creationId xmlns:a16="http://schemas.microsoft.com/office/drawing/2014/main" id="{F2364D6A-A271-4C72-B083-E57780DB6257}"/>
              </a:ext>
            </a:extLst>
          </p:cNvPr>
          <p:cNvSpPr>
            <a:spLocks noGrp="1" noChangeArrowheads="1"/>
          </p:cNvSpPr>
          <p:nvPr>
            <p:ph idx="1"/>
          </p:nvPr>
        </p:nvSpPr>
        <p:spPr/>
        <p:txBody>
          <a:bodyPr>
            <a:noAutofit/>
          </a:bodyPr>
          <a:lstStyle/>
          <a:p>
            <a:r>
              <a:rPr lang="en-US" altLang="zh-CN" sz="2000" dirty="0"/>
              <a:t>(1)</a:t>
            </a:r>
            <a:r>
              <a:rPr lang="zh-CN" altLang="en-US" sz="2000" dirty="0"/>
              <a:t>场效应管在使用中，要注意电压极性，工作电压和电流的数值不能超过最大允许值。</a:t>
            </a:r>
            <a:endParaRPr lang="en-US" altLang="zh-CN" sz="2000" dirty="0"/>
          </a:p>
          <a:p>
            <a:r>
              <a:rPr lang="en-US" altLang="zh-CN" sz="2000" dirty="0"/>
              <a:t>(2)</a:t>
            </a:r>
            <a:r>
              <a:rPr lang="zh-CN" altLang="en-US" sz="2000" dirty="0"/>
              <a:t>为了防止栅极击穿，要求一切测试仪器、电烙铁都必须有外接地线。焊接时，用小功率烙铁迅速焊接，或切断电源后利用余热焊接，焊接时应先焊源极，后焊栅极。</a:t>
            </a:r>
          </a:p>
          <a:p>
            <a:r>
              <a:rPr lang="en-US" altLang="zh-CN" sz="2000" dirty="0"/>
              <a:t>(3)</a:t>
            </a:r>
            <a:r>
              <a:rPr lang="zh-CN" altLang="en-US" sz="2000" dirty="0"/>
              <a:t>绝缘栅场效应管输入电阻抗极高，故不能在开路状态下保存。即使不使用也应将二个电极短路，以防感应电势将栅极击穿。结型场效应管则可在开路状态下保存。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B6EC597-29C1-4704-A6F8-B5362F2BDEC0}"/>
              </a:ext>
            </a:extLst>
          </p:cNvPr>
          <p:cNvSpPr>
            <a:spLocks noGrp="1"/>
          </p:cNvSpPr>
          <p:nvPr>
            <p:ph type="title"/>
          </p:nvPr>
        </p:nvSpPr>
        <p:spPr/>
        <p:txBody>
          <a:bodyPr/>
          <a:lstStyle/>
          <a:p>
            <a:r>
              <a:rPr lang="zh-CN" altLang="en-US" dirty="0"/>
              <a:t>载流子</a:t>
            </a:r>
          </a:p>
        </p:txBody>
      </p:sp>
      <p:sp>
        <p:nvSpPr>
          <p:cNvPr id="9218" name="Rectangle 2">
            <a:extLst>
              <a:ext uri="{FF2B5EF4-FFF2-40B4-BE49-F238E27FC236}">
                <a16:creationId xmlns:a16="http://schemas.microsoft.com/office/drawing/2014/main" id="{A22B8E29-F815-4981-BB27-A057D0B4C0C3}"/>
              </a:ext>
            </a:extLst>
          </p:cNvPr>
          <p:cNvSpPr>
            <a:spLocks noGrp="1" noChangeArrowheads="1"/>
          </p:cNvSpPr>
          <p:nvPr>
            <p:ph idx="1"/>
          </p:nvPr>
        </p:nvSpPr>
        <p:spPr>
          <a:xfrm>
            <a:off x="822959" y="1552928"/>
            <a:ext cx="3749041" cy="4316166"/>
          </a:xfrm>
        </p:spPr>
        <p:txBody>
          <a:bodyPr>
            <a:normAutofit fontScale="77500" lnSpcReduction="20000"/>
          </a:bodyPr>
          <a:lstStyle/>
          <a:p>
            <a:pPr>
              <a:buFont typeface="Wingdings" panose="05000000000000000000" pitchFamily="2" charset="2"/>
              <a:buChar char="u"/>
            </a:pPr>
            <a:r>
              <a:rPr lang="zh-CN" altLang="en-US" dirty="0"/>
              <a:t>电子受激发后可能逃逸出共价键结构，形成带负电的载流子；</a:t>
            </a:r>
            <a:endParaRPr lang="en-US" altLang="zh-CN" dirty="0"/>
          </a:p>
          <a:p>
            <a:pPr>
              <a:buFont typeface="Wingdings" panose="05000000000000000000" pitchFamily="2" charset="2"/>
              <a:buChar char="u"/>
            </a:pPr>
            <a:r>
              <a:rPr lang="zh-CN" altLang="en-US" dirty="0"/>
              <a:t>共价键上的电子挣脱共价键束缚成为带负电荷的自由电子后，在其原来的位置留下一个空位，称为空穴。空穴带正电。</a:t>
            </a:r>
          </a:p>
        </p:txBody>
      </p:sp>
      <p:graphicFrame>
        <p:nvGraphicFramePr>
          <p:cNvPr id="7171" name="Object 3">
            <a:extLst>
              <a:ext uri="{FF2B5EF4-FFF2-40B4-BE49-F238E27FC236}">
                <a16:creationId xmlns:a16="http://schemas.microsoft.com/office/drawing/2014/main" id="{F1EE6ECB-813B-4426-B83B-89F365544F60}"/>
              </a:ext>
            </a:extLst>
          </p:cNvPr>
          <p:cNvGraphicFramePr>
            <a:graphicFrameLocks noChangeAspect="1"/>
          </p:cNvGraphicFramePr>
          <p:nvPr>
            <p:extLst>
              <p:ext uri="{D42A27DB-BD31-4B8C-83A1-F6EECF244321}">
                <p14:modId xmlns:p14="http://schemas.microsoft.com/office/powerpoint/2010/main" val="1260630693"/>
              </p:ext>
            </p:extLst>
          </p:nvPr>
        </p:nvGraphicFramePr>
        <p:xfrm>
          <a:off x="4932040" y="2233048"/>
          <a:ext cx="3886200" cy="2955925"/>
        </p:xfrm>
        <a:graphic>
          <a:graphicData uri="http://schemas.openxmlformats.org/presentationml/2006/ole">
            <mc:AlternateContent xmlns:mc="http://schemas.openxmlformats.org/markup-compatibility/2006">
              <mc:Choice xmlns:v="urn:schemas-microsoft-com:vml" Requires="v">
                <p:oleObj spid="_x0000_s2058" name="Photo Editor 照片" r:id="rId3" imgW="3180952" imgH="2419048" progId="MSPhotoEd.3">
                  <p:embed/>
                </p:oleObj>
              </mc:Choice>
              <mc:Fallback>
                <p:oleObj name="Photo Editor 照片" r:id="rId3" imgW="3180952" imgH="2419048" progId="MSPhotoEd.3">
                  <p:embed/>
                  <p:pic>
                    <p:nvPicPr>
                      <p:cNvPr id="7171" name="Object 3">
                        <a:extLst>
                          <a:ext uri="{FF2B5EF4-FFF2-40B4-BE49-F238E27FC236}">
                            <a16:creationId xmlns:a16="http://schemas.microsoft.com/office/drawing/2014/main" id="{F1EE6ECB-813B-4426-B83B-89F365544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233048"/>
                        <a:ext cx="3886200"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2FCF3D9-6680-44A6-9735-996094ACB42F}"/>
              </a:ext>
            </a:extLst>
          </p:cNvPr>
          <p:cNvSpPr>
            <a:spLocks noGrp="1" noChangeArrowheads="1"/>
          </p:cNvSpPr>
          <p:nvPr>
            <p:ph type="title"/>
          </p:nvPr>
        </p:nvSpPr>
        <p:spPr/>
        <p:txBody>
          <a:bodyPr/>
          <a:lstStyle/>
          <a:p>
            <a:r>
              <a:rPr lang="zh-CN" altLang="en-US"/>
              <a:t>本章小结</a:t>
            </a:r>
            <a:endParaRPr lang="zh-CN" altLang="en-US" dirty="0"/>
          </a:p>
        </p:txBody>
      </p:sp>
      <p:sp>
        <p:nvSpPr>
          <p:cNvPr id="22531" name="Rectangle 3">
            <a:extLst>
              <a:ext uri="{FF2B5EF4-FFF2-40B4-BE49-F238E27FC236}">
                <a16:creationId xmlns:a16="http://schemas.microsoft.com/office/drawing/2014/main" id="{09CDE956-1376-4834-9FE9-D7F5B9970B70}"/>
              </a:ext>
            </a:extLst>
          </p:cNvPr>
          <p:cNvSpPr>
            <a:spLocks noGrp="1" noChangeArrowheads="1"/>
          </p:cNvSpPr>
          <p:nvPr>
            <p:ph idx="1"/>
          </p:nvPr>
        </p:nvSpPr>
        <p:spPr/>
        <p:txBody>
          <a:bodyPr>
            <a:normAutofit fontScale="70000" lnSpcReduction="20000"/>
          </a:bodyPr>
          <a:lstStyle/>
          <a:p>
            <a:r>
              <a:rPr lang="en-US" altLang="zh-CN"/>
              <a:t>1.</a:t>
            </a:r>
            <a:r>
              <a:rPr lang="zh-CN" altLang="en-US"/>
              <a:t>半导体中有两种载流子：电子与空穴。</a:t>
            </a:r>
            <a:r>
              <a:rPr lang="en-US" altLang="zh-CN"/>
              <a:t>P</a:t>
            </a:r>
            <a:r>
              <a:rPr lang="zh-CN" altLang="en-US"/>
              <a:t>型半导体中，空穴是多数载流子</a:t>
            </a:r>
            <a:r>
              <a:rPr lang="en-US" altLang="zh-CN"/>
              <a:t>,</a:t>
            </a:r>
            <a:r>
              <a:rPr lang="zh-CN" altLang="en-US"/>
              <a:t>电子是少数载流子</a:t>
            </a:r>
            <a:r>
              <a:rPr lang="en-US" altLang="zh-CN"/>
              <a:t>; N</a:t>
            </a:r>
            <a:r>
              <a:rPr lang="zh-CN" altLang="en-US"/>
              <a:t>型半导体中，电子是多数载流子，空穴是少数载流子。</a:t>
            </a:r>
            <a:r>
              <a:rPr lang="en-US" altLang="zh-CN"/>
              <a:t>PN</a:t>
            </a:r>
            <a:r>
              <a:rPr lang="zh-CN" altLang="en-US"/>
              <a:t>结是构成各种半导体器件的基础。它具有单向导电特性。</a:t>
            </a:r>
          </a:p>
          <a:p>
            <a:endParaRPr lang="zh-CN" altLang="en-US"/>
          </a:p>
          <a:p>
            <a:r>
              <a:rPr lang="en-US" altLang="zh-CN"/>
              <a:t>2.</a:t>
            </a:r>
            <a:r>
              <a:rPr lang="zh-CN" altLang="en-US"/>
              <a:t>二极管由一个</a:t>
            </a:r>
            <a:r>
              <a:rPr lang="en-US" altLang="zh-CN"/>
              <a:t>PN</a:t>
            </a:r>
            <a:r>
              <a:rPr lang="zh-CN" altLang="en-US"/>
              <a:t>结构成，其伏安特性就是</a:t>
            </a:r>
            <a:r>
              <a:rPr lang="en-US" altLang="zh-CN"/>
              <a:t>PN</a:t>
            </a:r>
            <a:r>
              <a:rPr lang="zh-CN" altLang="en-US"/>
              <a:t>结内部特性的外部表现。硅二极管的死区电压为</a:t>
            </a:r>
            <a:r>
              <a:rPr lang="en-US" altLang="zh-CN"/>
              <a:t>0.5V,</a:t>
            </a:r>
            <a:r>
              <a:rPr lang="zh-CN" altLang="en-US"/>
              <a:t>导通电压为</a:t>
            </a:r>
            <a:r>
              <a:rPr lang="en-US" altLang="zh-CN"/>
              <a:t>0.7 V</a:t>
            </a:r>
            <a:r>
              <a:rPr lang="zh-CN" altLang="en-US"/>
              <a:t>；锗二圾管的死区电压为</a:t>
            </a:r>
            <a:r>
              <a:rPr lang="en-US" altLang="zh-CN"/>
              <a:t>0.1V</a:t>
            </a:r>
            <a:r>
              <a:rPr lang="zh-CN" altLang="en-US"/>
              <a:t>、导通电压为</a:t>
            </a:r>
            <a:r>
              <a:rPr lang="en-US" altLang="zh-CN"/>
              <a:t>0.2 V </a:t>
            </a:r>
            <a:r>
              <a:rPr lang="zh-CN" altLang="en-US"/>
              <a:t>。二极管导通时，呈低阻状态，二极管截止时呈高阻状态。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B02F530-280F-471C-B517-47BC5E4896C7}"/>
              </a:ext>
            </a:extLst>
          </p:cNvPr>
          <p:cNvSpPr>
            <a:spLocks noGrp="1" noChangeArrowheads="1"/>
          </p:cNvSpPr>
          <p:nvPr>
            <p:ph type="title"/>
          </p:nvPr>
        </p:nvSpPr>
        <p:spPr/>
        <p:txBody>
          <a:bodyPr/>
          <a:lstStyle/>
          <a:p>
            <a:r>
              <a:rPr lang="zh-CN" altLang="en-US"/>
              <a:t>小结（续</a:t>
            </a:r>
            <a:r>
              <a:rPr lang="en-US" altLang="zh-CN"/>
              <a:t>1</a:t>
            </a:r>
            <a:r>
              <a:rPr lang="zh-CN" altLang="en-US"/>
              <a:t>）</a:t>
            </a:r>
            <a:endParaRPr lang="zh-CN" altLang="en-US" dirty="0"/>
          </a:p>
        </p:txBody>
      </p:sp>
      <p:sp>
        <p:nvSpPr>
          <p:cNvPr id="23555" name="Rectangle 3">
            <a:extLst>
              <a:ext uri="{FF2B5EF4-FFF2-40B4-BE49-F238E27FC236}">
                <a16:creationId xmlns:a16="http://schemas.microsoft.com/office/drawing/2014/main" id="{1C17FF36-7506-4C6D-ADF3-DA8343196761}"/>
              </a:ext>
            </a:extLst>
          </p:cNvPr>
          <p:cNvSpPr>
            <a:spLocks noGrp="1" noChangeArrowheads="1"/>
          </p:cNvSpPr>
          <p:nvPr>
            <p:ph idx="1"/>
          </p:nvPr>
        </p:nvSpPr>
        <p:spPr/>
        <p:txBody>
          <a:bodyPr>
            <a:normAutofit fontScale="70000" lnSpcReduction="20000"/>
          </a:bodyPr>
          <a:lstStyle/>
          <a:p>
            <a:r>
              <a:rPr lang="en-US" altLang="zh-CN" dirty="0"/>
              <a:t>3. </a:t>
            </a:r>
            <a:r>
              <a:rPr lang="zh-CN" altLang="en-US" dirty="0"/>
              <a:t>晶体三极管是一种电流控制型器件，具有电流放大作用，共发射极电流放大系数为</a:t>
            </a:r>
            <a:r>
              <a:rPr lang="en-US" altLang="zh-CN" dirty="0"/>
              <a:t>β, </a:t>
            </a:r>
            <a:r>
              <a:rPr lang="zh-CN" altLang="en-US" dirty="0"/>
              <a:t>晶体管工作在放大状态时，发射结加正向偏压，集电结加反向偏压</a:t>
            </a:r>
            <a:r>
              <a:rPr lang="en-US" altLang="zh-CN" dirty="0"/>
              <a:t>(</a:t>
            </a:r>
            <a:r>
              <a:rPr lang="zh-CN" altLang="en-US" dirty="0"/>
              <a:t>对于</a:t>
            </a:r>
            <a:r>
              <a:rPr lang="en-US" altLang="zh-CN" dirty="0"/>
              <a:t>NPN</a:t>
            </a:r>
            <a:r>
              <a:rPr lang="zh-CN" altLang="en-US" dirty="0"/>
              <a:t>管，</a:t>
            </a:r>
            <a:r>
              <a:rPr lang="en-US" altLang="zh-CN" dirty="0"/>
              <a:t>U</a:t>
            </a:r>
            <a:r>
              <a:rPr lang="en-US" altLang="zh-CN" baseline="-25000" dirty="0"/>
              <a:t>C</a:t>
            </a:r>
            <a:r>
              <a:rPr lang="zh-CN" altLang="en-US" dirty="0"/>
              <a:t>＞</a:t>
            </a:r>
            <a:r>
              <a:rPr lang="en-US" altLang="zh-CN" dirty="0"/>
              <a:t>U</a:t>
            </a:r>
            <a:r>
              <a:rPr lang="en-US" altLang="zh-CN" baseline="-25000" dirty="0"/>
              <a:t>B</a:t>
            </a:r>
            <a:r>
              <a:rPr lang="zh-CN" altLang="en-US" dirty="0"/>
              <a:t>＞</a:t>
            </a:r>
            <a:r>
              <a:rPr lang="en-US" altLang="zh-CN" dirty="0"/>
              <a:t>U</a:t>
            </a:r>
            <a:r>
              <a:rPr lang="en-US" altLang="zh-CN" baseline="-25000" dirty="0"/>
              <a:t>E</a:t>
            </a:r>
            <a:r>
              <a:rPr lang="zh-CN" altLang="en-US" dirty="0"/>
              <a:t>，对于</a:t>
            </a:r>
            <a:r>
              <a:rPr lang="en-US" altLang="zh-CN" dirty="0"/>
              <a:t>PNP</a:t>
            </a:r>
            <a:r>
              <a:rPr lang="zh-CN" altLang="en-US" dirty="0"/>
              <a:t>管，</a:t>
            </a:r>
            <a:r>
              <a:rPr lang="en-US" altLang="zh-CN" dirty="0"/>
              <a:t>U</a:t>
            </a:r>
            <a:r>
              <a:rPr lang="en-US" altLang="zh-CN" baseline="-25000" dirty="0"/>
              <a:t>C</a:t>
            </a:r>
            <a:r>
              <a:rPr lang="zh-CN" altLang="en-US" dirty="0"/>
              <a:t>＜</a:t>
            </a:r>
            <a:r>
              <a:rPr lang="en-US" altLang="zh-CN" dirty="0"/>
              <a:t>U</a:t>
            </a:r>
            <a:r>
              <a:rPr lang="en-US" altLang="zh-CN" baseline="-25000" dirty="0"/>
              <a:t>B</a:t>
            </a:r>
            <a:r>
              <a:rPr lang="zh-CN" altLang="en-US" dirty="0"/>
              <a:t>＜</a:t>
            </a:r>
            <a:r>
              <a:rPr lang="en-US" altLang="zh-CN" dirty="0"/>
              <a:t>U</a:t>
            </a:r>
            <a:r>
              <a:rPr lang="en-US" altLang="zh-CN" baseline="-25000" dirty="0"/>
              <a:t>E</a:t>
            </a:r>
            <a:r>
              <a:rPr lang="en-US" altLang="zh-CN" dirty="0"/>
              <a:t>)</a:t>
            </a:r>
            <a:r>
              <a:rPr lang="zh-CN" altLang="en-US" dirty="0"/>
              <a:t>，其三个电极电流有如下关系：</a:t>
            </a:r>
          </a:p>
          <a:p>
            <a:r>
              <a:rPr lang="zh-CN" altLang="en-US" dirty="0"/>
              <a:t>     </a:t>
            </a:r>
            <a:r>
              <a:rPr lang="en-US" altLang="zh-CN" dirty="0"/>
              <a:t>I</a:t>
            </a:r>
            <a:r>
              <a:rPr lang="en-US" altLang="zh-CN" baseline="-25000" dirty="0"/>
              <a:t>E</a:t>
            </a:r>
            <a:r>
              <a:rPr lang="en-US" altLang="zh-CN" dirty="0"/>
              <a:t>=I</a:t>
            </a:r>
            <a:r>
              <a:rPr lang="en-US" altLang="zh-CN" baseline="-25000" dirty="0"/>
              <a:t>B</a:t>
            </a:r>
            <a:r>
              <a:rPr lang="en-US" altLang="zh-CN" dirty="0"/>
              <a:t>+I</a:t>
            </a:r>
            <a:r>
              <a:rPr lang="en-US" altLang="zh-CN" baseline="-25000" dirty="0"/>
              <a:t>C</a:t>
            </a:r>
            <a:r>
              <a:rPr lang="zh-CN" altLang="en-US" dirty="0"/>
              <a:t>， </a:t>
            </a:r>
            <a:r>
              <a:rPr lang="en-US" altLang="zh-CN" dirty="0"/>
              <a:t>I</a:t>
            </a:r>
            <a:r>
              <a:rPr lang="en-US" altLang="zh-CN" baseline="-25000" dirty="0"/>
              <a:t>C</a:t>
            </a:r>
            <a:r>
              <a:rPr lang="en-US" altLang="zh-CN" dirty="0"/>
              <a:t> ≈βI</a:t>
            </a:r>
            <a:r>
              <a:rPr lang="en-US" altLang="zh-CN" baseline="-25000" dirty="0"/>
              <a:t>B</a:t>
            </a:r>
          </a:p>
          <a:p>
            <a:r>
              <a:rPr lang="en-US" altLang="zh-CN" dirty="0"/>
              <a:t>    </a:t>
            </a:r>
            <a:r>
              <a:rPr lang="zh-CN" altLang="en-US" dirty="0"/>
              <a:t>晶体三极管简化的微变等效电路是：</a:t>
            </a:r>
            <a:r>
              <a:rPr lang="en-US" altLang="zh-CN" dirty="0"/>
              <a:t>b</a:t>
            </a:r>
            <a:r>
              <a:rPr lang="zh-CN" altLang="en-US" dirty="0"/>
              <a:t>、</a:t>
            </a:r>
            <a:r>
              <a:rPr lang="en-US" altLang="zh-CN" dirty="0"/>
              <a:t>e</a:t>
            </a:r>
            <a:r>
              <a:rPr lang="zh-CN" altLang="en-US" dirty="0"/>
              <a:t>极间可等效为电阻，</a:t>
            </a:r>
            <a:r>
              <a:rPr lang="en-US" altLang="zh-CN" dirty="0"/>
              <a:t>c</a:t>
            </a:r>
            <a:r>
              <a:rPr lang="zh-CN" altLang="en-US" dirty="0"/>
              <a:t>、</a:t>
            </a:r>
            <a:r>
              <a:rPr lang="en-US" altLang="zh-CN" dirty="0"/>
              <a:t>e</a:t>
            </a:r>
            <a:r>
              <a:rPr lang="zh-CN" altLang="en-US" dirty="0"/>
              <a:t>极间可等效为电流源。它是分析放大电路的重要手段。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BD543B2-2E6C-417F-90FB-035330D18FE9}"/>
              </a:ext>
            </a:extLst>
          </p:cNvPr>
          <p:cNvSpPr>
            <a:spLocks noGrp="1" noChangeArrowheads="1"/>
          </p:cNvSpPr>
          <p:nvPr>
            <p:ph type="title"/>
          </p:nvPr>
        </p:nvSpPr>
        <p:spPr/>
        <p:txBody>
          <a:bodyPr/>
          <a:lstStyle/>
          <a:p>
            <a:r>
              <a:rPr lang="zh-CN" altLang="en-US"/>
              <a:t>小 结（续</a:t>
            </a:r>
            <a:r>
              <a:rPr lang="en-US" altLang="zh-CN"/>
              <a:t>2</a:t>
            </a:r>
            <a:r>
              <a:rPr lang="zh-CN" altLang="en-US"/>
              <a:t>）</a:t>
            </a:r>
            <a:endParaRPr lang="zh-CN" altLang="en-US" dirty="0"/>
          </a:p>
        </p:txBody>
      </p:sp>
      <p:sp>
        <p:nvSpPr>
          <p:cNvPr id="24579" name="Rectangle 3">
            <a:extLst>
              <a:ext uri="{FF2B5EF4-FFF2-40B4-BE49-F238E27FC236}">
                <a16:creationId xmlns:a16="http://schemas.microsoft.com/office/drawing/2014/main" id="{B5F60890-EC64-43B9-8B6C-3F3CA6FB383B}"/>
              </a:ext>
            </a:extLst>
          </p:cNvPr>
          <p:cNvSpPr>
            <a:spLocks noGrp="1" noChangeArrowheads="1"/>
          </p:cNvSpPr>
          <p:nvPr>
            <p:ph idx="1"/>
          </p:nvPr>
        </p:nvSpPr>
        <p:spPr/>
        <p:txBody>
          <a:bodyPr>
            <a:normAutofit fontScale="70000" lnSpcReduction="20000"/>
          </a:bodyPr>
          <a:lstStyle/>
          <a:p>
            <a:r>
              <a:rPr lang="en-US" altLang="zh-CN" dirty="0"/>
              <a:t>4. </a:t>
            </a:r>
            <a:r>
              <a:rPr lang="zh-CN" altLang="en-US" dirty="0"/>
              <a:t>晶体管工作在截止与饱和状态时，可作开关使用。其特点为：</a:t>
            </a:r>
          </a:p>
          <a:p>
            <a:r>
              <a:rPr lang="zh-CN" altLang="en-US" dirty="0"/>
              <a:t>    饱和时，发射结与集电结均正偏， </a:t>
            </a:r>
            <a:r>
              <a:rPr lang="en-US" altLang="zh-CN" dirty="0"/>
              <a:t>I</a:t>
            </a:r>
            <a:r>
              <a:rPr lang="en-US" altLang="zh-CN" baseline="-25000" dirty="0"/>
              <a:t>C</a:t>
            </a:r>
            <a:r>
              <a:rPr lang="en-US" altLang="zh-CN" dirty="0"/>
              <a:t>=I</a:t>
            </a:r>
            <a:r>
              <a:rPr lang="en-US" altLang="zh-CN" baseline="-25000" dirty="0"/>
              <a:t>CS</a:t>
            </a:r>
            <a:r>
              <a:rPr lang="en-US" altLang="zh-CN" dirty="0"/>
              <a:t> ≈UCC/RC</a:t>
            </a:r>
            <a:r>
              <a:rPr lang="zh-CN" altLang="en-US" dirty="0"/>
              <a:t>，</a:t>
            </a:r>
            <a:r>
              <a:rPr lang="en-US" altLang="zh-CN" dirty="0"/>
              <a:t>U</a:t>
            </a:r>
            <a:r>
              <a:rPr lang="en-US" altLang="zh-CN" baseline="-25000" dirty="0"/>
              <a:t>CE</a:t>
            </a:r>
            <a:r>
              <a:rPr lang="en-US" altLang="zh-CN" dirty="0"/>
              <a:t>≤U</a:t>
            </a:r>
            <a:r>
              <a:rPr lang="en-US" altLang="zh-CN" baseline="-25000" dirty="0"/>
              <a:t>CES</a:t>
            </a:r>
            <a:r>
              <a:rPr lang="zh-CN" altLang="en-US" dirty="0"/>
              <a:t>，</a:t>
            </a:r>
            <a:r>
              <a:rPr lang="en-US" altLang="zh-CN" dirty="0"/>
              <a:t>c</a:t>
            </a:r>
            <a:r>
              <a:rPr lang="zh-CN" altLang="en-US" dirty="0"/>
              <a:t>、</a:t>
            </a:r>
            <a:r>
              <a:rPr lang="en-US" altLang="zh-CN" dirty="0"/>
              <a:t>e</a:t>
            </a:r>
            <a:r>
              <a:rPr lang="zh-CN" altLang="en-US" dirty="0"/>
              <a:t>极间相当于短路。</a:t>
            </a:r>
          </a:p>
          <a:p>
            <a:r>
              <a:rPr lang="zh-CN" altLang="en-US" dirty="0"/>
              <a:t>     截止时，发射结与集电结均反偏， </a:t>
            </a:r>
            <a:r>
              <a:rPr lang="en-US" altLang="zh-CN" dirty="0"/>
              <a:t>I</a:t>
            </a:r>
            <a:r>
              <a:rPr lang="en-US" altLang="zh-CN" baseline="-25000" dirty="0"/>
              <a:t>B</a:t>
            </a:r>
            <a:r>
              <a:rPr lang="en-US" altLang="zh-CN" dirty="0"/>
              <a:t> ≤0</a:t>
            </a:r>
            <a:r>
              <a:rPr lang="zh-CN" altLang="en-US" dirty="0"/>
              <a:t>， </a:t>
            </a:r>
            <a:r>
              <a:rPr lang="en-US" altLang="zh-CN" dirty="0"/>
              <a:t>I</a:t>
            </a:r>
            <a:r>
              <a:rPr lang="en-US" altLang="zh-CN" baseline="-25000" dirty="0"/>
              <a:t>C</a:t>
            </a:r>
            <a:r>
              <a:rPr lang="en-US" altLang="zh-CN" dirty="0"/>
              <a:t>≈ 0</a:t>
            </a:r>
            <a:r>
              <a:rPr lang="zh-CN" altLang="en-US" dirty="0"/>
              <a:t>， </a:t>
            </a:r>
            <a:r>
              <a:rPr lang="en-US" altLang="zh-CN" dirty="0"/>
              <a:t>U</a:t>
            </a:r>
            <a:r>
              <a:rPr lang="en-US" altLang="zh-CN" baseline="-25000" dirty="0"/>
              <a:t>CE </a:t>
            </a:r>
            <a:r>
              <a:rPr lang="en-US" altLang="zh-CN" dirty="0"/>
              <a:t>≈ U</a:t>
            </a:r>
            <a:r>
              <a:rPr lang="en-US" altLang="zh-CN" baseline="-25000" dirty="0"/>
              <a:t>CC</a:t>
            </a:r>
            <a:r>
              <a:rPr lang="en-US" altLang="zh-CN" dirty="0"/>
              <a:t> </a:t>
            </a:r>
            <a:r>
              <a:rPr lang="zh-CN" altLang="en-US" dirty="0"/>
              <a:t>，</a:t>
            </a:r>
            <a:r>
              <a:rPr lang="en-US" altLang="zh-CN" dirty="0"/>
              <a:t>c</a:t>
            </a:r>
            <a:r>
              <a:rPr lang="zh-CN" altLang="en-US" dirty="0"/>
              <a:t>、</a:t>
            </a:r>
            <a:r>
              <a:rPr lang="en-US" altLang="zh-CN" dirty="0"/>
              <a:t>e</a:t>
            </a:r>
            <a:r>
              <a:rPr lang="zh-CN" altLang="en-US" dirty="0"/>
              <a:t>极间相当于开路。</a:t>
            </a:r>
          </a:p>
          <a:p>
            <a:r>
              <a:rPr lang="en-US" altLang="zh-CN" dirty="0"/>
              <a:t>5. </a:t>
            </a:r>
            <a:r>
              <a:rPr lang="zh-CN" altLang="en-US" dirty="0"/>
              <a:t>晶体管的主要参数是正确运用晶体管的重要依据，据此可以确定晶体管的质量好坏以及使用范围。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F665DAB-E626-4542-AF43-937A17B10351}"/>
              </a:ext>
            </a:extLst>
          </p:cNvPr>
          <p:cNvSpPr>
            <a:spLocks noGrp="1" noChangeArrowheads="1"/>
          </p:cNvSpPr>
          <p:nvPr>
            <p:ph type="title"/>
          </p:nvPr>
        </p:nvSpPr>
        <p:spPr/>
        <p:txBody>
          <a:bodyPr/>
          <a:lstStyle/>
          <a:p>
            <a:r>
              <a:rPr lang="zh-CN" altLang="en-US"/>
              <a:t>小结（续</a:t>
            </a:r>
            <a:r>
              <a:rPr lang="en-US" altLang="zh-CN"/>
              <a:t>3</a:t>
            </a:r>
            <a:r>
              <a:rPr lang="zh-CN" altLang="en-US"/>
              <a:t>）</a:t>
            </a:r>
            <a:endParaRPr lang="zh-CN" altLang="en-US" dirty="0"/>
          </a:p>
        </p:txBody>
      </p:sp>
      <p:sp>
        <p:nvSpPr>
          <p:cNvPr id="25603" name="Rectangle 3">
            <a:extLst>
              <a:ext uri="{FF2B5EF4-FFF2-40B4-BE49-F238E27FC236}">
                <a16:creationId xmlns:a16="http://schemas.microsoft.com/office/drawing/2014/main" id="{06622B41-EF30-4830-9BF9-6852AC1EBCAB}"/>
              </a:ext>
            </a:extLst>
          </p:cNvPr>
          <p:cNvSpPr>
            <a:spLocks noGrp="1" noChangeArrowheads="1"/>
          </p:cNvSpPr>
          <p:nvPr>
            <p:ph idx="1"/>
          </p:nvPr>
        </p:nvSpPr>
        <p:spPr/>
        <p:txBody>
          <a:bodyPr>
            <a:noAutofit/>
          </a:bodyPr>
          <a:lstStyle/>
          <a:p>
            <a:r>
              <a:rPr lang="en-US" altLang="zh-CN" sz="1600" dirty="0"/>
              <a:t>6. </a:t>
            </a:r>
            <a:r>
              <a:rPr lang="zh-CN" altLang="en-US" sz="1600" dirty="0"/>
              <a:t>场效应管利用栅源电压来控制漏极电流，属于电压控制器件。场效应管有结型和</a:t>
            </a:r>
            <a:r>
              <a:rPr lang="en-US" altLang="zh-CN" sz="1600" dirty="0"/>
              <a:t>MOS</a:t>
            </a:r>
            <a:r>
              <a:rPr lang="zh-CN" altLang="en-US" sz="1600" dirty="0"/>
              <a:t>型两大类，输人电阻较高。可作放大或开关使用。作放大时，</a:t>
            </a:r>
            <a:r>
              <a:rPr lang="en-US" altLang="zh-CN" sz="1600" dirty="0"/>
              <a:t>g</a:t>
            </a:r>
            <a:r>
              <a:rPr lang="zh-CN" altLang="en-US" sz="1600" dirty="0"/>
              <a:t>、</a:t>
            </a:r>
            <a:r>
              <a:rPr lang="en-US" altLang="zh-CN" sz="1600" dirty="0"/>
              <a:t>s</a:t>
            </a:r>
            <a:r>
              <a:rPr lang="zh-CN" altLang="en-US" sz="1600" dirty="0"/>
              <a:t>极间等效的输入电阻看作无限大，即开路，</a:t>
            </a:r>
            <a:r>
              <a:rPr lang="en-US" altLang="zh-CN" sz="1600" dirty="0"/>
              <a:t>d</a:t>
            </a:r>
            <a:r>
              <a:rPr lang="zh-CN" altLang="en-US" sz="1600" dirty="0"/>
              <a:t>、</a:t>
            </a:r>
            <a:r>
              <a:rPr lang="en-US" altLang="zh-CN" sz="1600" dirty="0"/>
              <a:t>s</a:t>
            </a:r>
            <a:r>
              <a:rPr lang="zh-CN" altLang="en-US" sz="1600" dirty="0"/>
              <a:t>极之间等效为电流源</a:t>
            </a:r>
            <a:r>
              <a:rPr lang="en-US" altLang="zh-CN" sz="1600" dirty="0" err="1"/>
              <a:t>gmUgs</a:t>
            </a:r>
            <a:r>
              <a:rPr lang="zh-CN" altLang="en-US" sz="1600" dirty="0"/>
              <a:t>。</a:t>
            </a:r>
            <a:r>
              <a:rPr lang="en-US" altLang="zh-CN" sz="1600" dirty="0"/>
              <a:t>gm</a:t>
            </a:r>
            <a:r>
              <a:rPr lang="zh-CN" altLang="en-US" sz="1600" dirty="0"/>
              <a:t>称为跨导，是衡量场效应三极管放大能力的参数。</a:t>
            </a:r>
            <a:endParaRPr lang="en-US" altLang="zh-CN" sz="1600" dirty="0"/>
          </a:p>
          <a:p>
            <a:r>
              <a:rPr lang="en-US" altLang="zh-CN" sz="1600" dirty="0"/>
              <a:t>7. </a:t>
            </a:r>
            <a:r>
              <a:rPr lang="zh-CN" altLang="en-US" sz="1600" dirty="0"/>
              <a:t>稳压二极管工作于反向击穿区。当电流存较大范围变化时，而稳压管的端电压变化很小，利用这一特性，可构成简单的硅稳压管稳压电路。在硅稳压管稳压电路中，限流电阻与稳压管串联连接。负载电阻与稳压管并联连接。</a:t>
            </a:r>
          </a:p>
          <a:p>
            <a:r>
              <a:rPr lang="en-US" altLang="zh-CN" sz="1600" dirty="0"/>
              <a:t>8. </a:t>
            </a:r>
            <a:r>
              <a:rPr lang="zh-CN" altLang="en-US" sz="1600" dirty="0"/>
              <a:t>光电二极管和光电三极管是利用光电效应原理将光信号转变为电信号的器件。发光二极管是将电信号转变为光信号的器件。变容二极管是利用</a:t>
            </a:r>
            <a:r>
              <a:rPr lang="en-US" altLang="zh-CN" sz="1600" dirty="0"/>
              <a:t>PN</a:t>
            </a:r>
            <a:r>
              <a:rPr lang="zh-CN" altLang="en-US" sz="1600" dirty="0"/>
              <a:t>结结电容随反向电压增加而减小的原理工作的。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25AFE4-E364-44EF-93EB-BBDD974C3733}"/>
              </a:ext>
            </a:extLst>
          </p:cNvPr>
          <p:cNvSpPr>
            <a:spLocks noGrp="1" noChangeArrowheads="1"/>
          </p:cNvSpPr>
          <p:nvPr>
            <p:ph type="title"/>
          </p:nvPr>
        </p:nvSpPr>
        <p:spPr/>
        <p:txBody>
          <a:bodyPr>
            <a:noAutofit/>
          </a:bodyPr>
          <a:lstStyle/>
          <a:p>
            <a:r>
              <a:rPr lang="en-US" altLang="zh-CN" sz="3600" dirty="0"/>
              <a:t> </a:t>
            </a:r>
            <a:r>
              <a:rPr lang="zh-CN" altLang="en-US" sz="3600" dirty="0"/>
              <a:t>晶体三极管与场效应管的性能比较表：</a:t>
            </a:r>
          </a:p>
        </p:txBody>
      </p:sp>
      <p:graphicFrame>
        <p:nvGraphicFramePr>
          <p:cNvPr id="26627" name="Object 3">
            <a:extLst>
              <a:ext uri="{FF2B5EF4-FFF2-40B4-BE49-F238E27FC236}">
                <a16:creationId xmlns:a16="http://schemas.microsoft.com/office/drawing/2014/main" id="{70C5F51B-748D-47A6-B5FF-657A1A992C55}"/>
              </a:ext>
            </a:extLst>
          </p:cNvPr>
          <p:cNvGraphicFramePr>
            <a:graphicFrameLocks noGrp="1" noChangeAspect="1"/>
          </p:cNvGraphicFramePr>
          <p:nvPr>
            <p:ph idx="1"/>
            <p:extLst>
              <p:ext uri="{D42A27DB-BD31-4B8C-83A1-F6EECF244321}">
                <p14:modId xmlns:p14="http://schemas.microsoft.com/office/powerpoint/2010/main" val="852855521"/>
              </p:ext>
            </p:extLst>
          </p:nvPr>
        </p:nvGraphicFramePr>
        <p:xfrm>
          <a:off x="1392872" y="1772816"/>
          <a:ext cx="6403975" cy="4200525"/>
        </p:xfrm>
        <a:graphic>
          <a:graphicData uri="http://schemas.openxmlformats.org/presentationml/2006/ole">
            <mc:AlternateContent xmlns:mc="http://schemas.openxmlformats.org/markup-compatibility/2006">
              <mc:Choice xmlns:v="urn:schemas-microsoft-com:vml" Requires="v">
                <p:oleObj spid="_x0000_s27658" name="Document" r:id="rId3" imgW="6403818" imgH="4200076" progId="Word.Document.8">
                  <p:embed/>
                </p:oleObj>
              </mc:Choice>
              <mc:Fallback>
                <p:oleObj name="Document" r:id="rId3" imgW="6403818" imgH="4200076" progId="Word.Document.8">
                  <p:embed/>
                  <p:pic>
                    <p:nvPicPr>
                      <p:cNvPr id="26627" name="Object 3">
                        <a:extLst>
                          <a:ext uri="{FF2B5EF4-FFF2-40B4-BE49-F238E27FC236}">
                            <a16:creationId xmlns:a16="http://schemas.microsoft.com/office/drawing/2014/main" id="{70C5F51B-748D-47A6-B5FF-657A1A992C55}"/>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872" y="1772816"/>
                        <a:ext cx="6403975" cy="4200525"/>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3F6B7-B4DB-4F48-B2AE-6A7F74A4E11A}"/>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390BBF39-E30D-45EA-8529-DE3C38C336F7}"/>
              </a:ext>
            </a:extLst>
          </p:cNvPr>
          <p:cNvSpPr>
            <a:spLocks noGrp="1"/>
          </p:cNvSpPr>
          <p:nvPr>
            <p:ph idx="1"/>
          </p:nvPr>
        </p:nvSpPr>
        <p:spPr/>
        <p:txBody>
          <a:bodyPr/>
          <a:lstStyle/>
          <a:p>
            <a:r>
              <a:rPr lang="zh-CN" altLang="en-US" dirty="0"/>
              <a:t>二极管部分：</a:t>
            </a:r>
            <a:endParaRPr lang="en-US" altLang="zh-CN" dirty="0"/>
          </a:p>
          <a:p>
            <a:r>
              <a:rPr lang="en-US" altLang="zh-CN" dirty="0"/>
              <a:t>2-4</a:t>
            </a:r>
            <a:r>
              <a:rPr lang="zh-CN" altLang="en-US" dirty="0"/>
              <a:t>；</a:t>
            </a:r>
            <a:r>
              <a:rPr lang="en-US" altLang="zh-CN" dirty="0"/>
              <a:t>2-6</a:t>
            </a:r>
            <a:r>
              <a:rPr lang="zh-CN" altLang="en-US" dirty="0"/>
              <a:t>；</a:t>
            </a:r>
            <a:r>
              <a:rPr lang="en-US" altLang="zh-CN" dirty="0"/>
              <a:t>2-8</a:t>
            </a:r>
          </a:p>
          <a:p>
            <a:r>
              <a:rPr lang="zh-CN" altLang="en-US" dirty="0"/>
              <a:t>三极管部分：</a:t>
            </a:r>
            <a:endParaRPr lang="en-US" altLang="zh-CN" dirty="0"/>
          </a:p>
          <a:p>
            <a:r>
              <a:rPr lang="en-US" altLang="zh-CN" dirty="0"/>
              <a:t>2-11</a:t>
            </a:r>
            <a:r>
              <a:rPr lang="zh-CN" altLang="en-US" dirty="0"/>
              <a:t>；</a:t>
            </a:r>
            <a:r>
              <a:rPr lang="en-US" altLang="zh-CN"/>
              <a:t>2-12</a:t>
            </a:r>
            <a:endParaRPr lang="zh-CN" altLang="en-US"/>
          </a:p>
        </p:txBody>
      </p:sp>
    </p:spTree>
    <p:extLst>
      <p:ext uri="{BB962C8B-B14F-4D97-AF65-F5344CB8AC3E}">
        <p14:creationId xmlns:p14="http://schemas.microsoft.com/office/powerpoint/2010/main" val="104642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58C543FB-3323-4AC0-922B-DC5AD26C768B}"/>
              </a:ext>
            </a:extLst>
          </p:cNvPr>
          <p:cNvSpPr>
            <a:spLocks noGrp="1" noChangeArrowheads="1"/>
          </p:cNvSpPr>
          <p:nvPr>
            <p:ph type="title"/>
          </p:nvPr>
        </p:nvSpPr>
        <p:spPr/>
        <p:txBody>
          <a:bodyPr>
            <a:normAutofit fontScale="90000"/>
          </a:bodyPr>
          <a:lstStyle/>
          <a:p>
            <a:r>
              <a:rPr lang="zh-CN" altLang="en-US" dirty="0"/>
              <a:t>电子</a:t>
            </a:r>
            <a:r>
              <a:rPr lang="en-US" altLang="zh-CN" dirty="0"/>
              <a:t>—</a:t>
            </a:r>
            <a:r>
              <a:rPr lang="zh-CN" altLang="en-US" dirty="0"/>
              <a:t>空穴对本征激发、复合</a:t>
            </a:r>
          </a:p>
        </p:txBody>
      </p:sp>
      <p:sp>
        <p:nvSpPr>
          <p:cNvPr id="10243" name="Rectangle 3">
            <a:extLst>
              <a:ext uri="{FF2B5EF4-FFF2-40B4-BE49-F238E27FC236}">
                <a16:creationId xmlns:a16="http://schemas.microsoft.com/office/drawing/2014/main" id="{D7248D8C-5BA1-415A-A5AA-E02E6968BC8D}"/>
              </a:ext>
            </a:extLst>
          </p:cNvPr>
          <p:cNvSpPr>
            <a:spLocks noGrp="1" noChangeArrowheads="1"/>
          </p:cNvSpPr>
          <p:nvPr>
            <p:ph idx="1"/>
          </p:nvPr>
        </p:nvSpPr>
        <p:spPr>
          <a:xfrm>
            <a:off x="822959" y="1552928"/>
            <a:ext cx="3749041" cy="4316166"/>
          </a:xfrm>
        </p:spPr>
        <p:txBody>
          <a:bodyPr>
            <a:normAutofit fontScale="70000" lnSpcReduction="20000"/>
          </a:bodyPr>
          <a:lstStyle/>
          <a:p>
            <a:r>
              <a:rPr lang="zh-CN" altLang="en-US" dirty="0"/>
              <a:t>电子</a:t>
            </a:r>
            <a:r>
              <a:rPr lang="en-US" altLang="zh-CN" dirty="0"/>
              <a:t>—</a:t>
            </a:r>
            <a:r>
              <a:rPr lang="zh-CN" altLang="en-US" dirty="0"/>
              <a:t>空穴对</a:t>
            </a:r>
            <a:r>
              <a:rPr lang="en-US" altLang="zh-CN" dirty="0"/>
              <a:t>:  </a:t>
            </a:r>
            <a:r>
              <a:rPr lang="zh-CN" altLang="en-US" dirty="0"/>
              <a:t>本征半导体受外界能量激发，自由电子和空穴成对出现。</a:t>
            </a:r>
          </a:p>
          <a:p>
            <a:r>
              <a:rPr lang="zh-CN" altLang="en-US" dirty="0"/>
              <a:t>复合</a:t>
            </a:r>
            <a:r>
              <a:rPr lang="en-US" altLang="zh-CN" dirty="0"/>
              <a:t>:    </a:t>
            </a:r>
            <a:r>
              <a:rPr lang="zh-CN" altLang="en-US" dirty="0"/>
              <a:t>自由电子和空穴也会重新结合，叫做复合。</a:t>
            </a:r>
          </a:p>
          <a:p>
            <a:r>
              <a:rPr lang="zh-CN" altLang="en-US" dirty="0"/>
              <a:t>自由电子和空穴是两种电量相等、性质相反的载流子。</a:t>
            </a:r>
          </a:p>
        </p:txBody>
      </p:sp>
      <p:grpSp>
        <p:nvGrpSpPr>
          <p:cNvPr id="5" name="Group 7">
            <a:extLst>
              <a:ext uri="{FF2B5EF4-FFF2-40B4-BE49-F238E27FC236}">
                <a16:creationId xmlns:a16="http://schemas.microsoft.com/office/drawing/2014/main" id="{F8E4B5A6-53CE-4A44-A08D-30E8F7B3B2D6}"/>
              </a:ext>
            </a:extLst>
          </p:cNvPr>
          <p:cNvGrpSpPr>
            <a:grpSpLocks/>
          </p:cNvGrpSpPr>
          <p:nvPr/>
        </p:nvGrpSpPr>
        <p:grpSpPr bwMode="auto">
          <a:xfrm>
            <a:off x="5004048" y="1958411"/>
            <a:ext cx="3613150" cy="3505200"/>
            <a:chOff x="519" y="1341"/>
            <a:chExt cx="2276" cy="2208"/>
          </a:xfrm>
        </p:grpSpPr>
        <p:grpSp>
          <p:nvGrpSpPr>
            <p:cNvPr id="6" name="Group 8">
              <a:extLst>
                <a:ext uri="{FF2B5EF4-FFF2-40B4-BE49-F238E27FC236}">
                  <a16:creationId xmlns:a16="http://schemas.microsoft.com/office/drawing/2014/main" id="{EF27EF5E-D8C6-4ADE-9938-BB0310F59EA6}"/>
                </a:ext>
              </a:extLst>
            </p:cNvPr>
            <p:cNvGrpSpPr>
              <a:grpSpLocks/>
            </p:cNvGrpSpPr>
            <p:nvPr/>
          </p:nvGrpSpPr>
          <p:grpSpPr bwMode="auto">
            <a:xfrm>
              <a:off x="519" y="1341"/>
              <a:ext cx="2276" cy="2208"/>
              <a:chOff x="1475" y="1296"/>
              <a:chExt cx="2276" cy="2208"/>
            </a:xfrm>
          </p:grpSpPr>
          <p:sp>
            <p:nvSpPr>
              <p:cNvPr id="9" name="Oval 9">
                <a:extLst>
                  <a:ext uri="{FF2B5EF4-FFF2-40B4-BE49-F238E27FC236}">
                    <a16:creationId xmlns:a16="http://schemas.microsoft.com/office/drawing/2014/main" id="{ECB36270-C29C-4795-AB1A-5EDA18665D7B}"/>
                  </a:ext>
                </a:extLst>
              </p:cNvPr>
              <p:cNvSpPr>
                <a:spLocks noChangeArrowheads="1"/>
              </p:cNvSpPr>
              <p:nvPr/>
            </p:nvSpPr>
            <p:spPr bwMode="auto">
              <a:xfrm>
                <a:off x="2538" y="179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0" name="Oval 10">
                <a:extLst>
                  <a:ext uri="{FF2B5EF4-FFF2-40B4-BE49-F238E27FC236}">
                    <a16:creationId xmlns:a16="http://schemas.microsoft.com/office/drawing/2014/main" id="{1AFE57CF-AA13-4B23-BB24-AC71F4150647}"/>
                  </a:ext>
                </a:extLst>
              </p:cNvPr>
              <p:cNvSpPr>
                <a:spLocks noChangeArrowheads="1"/>
              </p:cNvSpPr>
              <p:nvPr/>
            </p:nvSpPr>
            <p:spPr bwMode="auto">
              <a:xfrm>
                <a:off x="1958" y="1763"/>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 name="Text Box 11">
                <a:extLst>
                  <a:ext uri="{FF2B5EF4-FFF2-40B4-BE49-F238E27FC236}">
                    <a16:creationId xmlns:a16="http://schemas.microsoft.com/office/drawing/2014/main" id="{0C4A6378-E440-4D19-80C0-F5957C6E881E}"/>
                  </a:ext>
                </a:extLst>
              </p:cNvPr>
              <p:cNvSpPr txBox="1">
                <a:spLocks noChangeArrowheads="1"/>
              </p:cNvSpPr>
              <p:nvPr/>
            </p:nvSpPr>
            <p:spPr bwMode="auto">
              <a:xfrm>
                <a:off x="1981" y="1779"/>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b="1">
                  <a:solidFill>
                    <a:schemeClr val="bg1"/>
                  </a:solidFill>
                  <a:ea typeface="长城楷体" pitchFamily="49" charset="-122"/>
                </a:endParaRPr>
              </a:p>
            </p:txBody>
          </p:sp>
          <p:sp>
            <p:nvSpPr>
              <p:cNvPr id="12" name="Oval 12">
                <a:extLst>
                  <a:ext uri="{FF2B5EF4-FFF2-40B4-BE49-F238E27FC236}">
                    <a16:creationId xmlns:a16="http://schemas.microsoft.com/office/drawing/2014/main" id="{1EAB31D4-C11C-4AEC-B5C3-22D34C305AC1}"/>
                  </a:ext>
                </a:extLst>
              </p:cNvPr>
              <p:cNvSpPr>
                <a:spLocks noChangeArrowheads="1"/>
              </p:cNvSpPr>
              <p:nvPr/>
            </p:nvSpPr>
            <p:spPr bwMode="auto">
              <a:xfrm>
                <a:off x="1638" y="1459"/>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3" name="Oval 13">
                <a:extLst>
                  <a:ext uri="{FF2B5EF4-FFF2-40B4-BE49-F238E27FC236}">
                    <a16:creationId xmlns:a16="http://schemas.microsoft.com/office/drawing/2014/main" id="{198E4280-1969-4F94-8F6B-DD8D55789C90}"/>
                  </a:ext>
                </a:extLst>
              </p:cNvPr>
              <p:cNvSpPr>
                <a:spLocks noChangeArrowheads="1"/>
              </p:cNvSpPr>
              <p:nvPr/>
            </p:nvSpPr>
            <p:spPr bwMode="auto">
              <a:xfrm>
                <a:off x="2824" y="1771"/>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 name="Oval 14">
                <a:extLst>
                  <a:ext uri="{FF2B5EF4-FFF2-40B4-BE49-F238E27FC236}">
                    <a16:creationId xmlns:a16="http://schemas.microsoft.com/office/drawing/2014/main" id="{FF9AC1A5-91F2-4D22-885A-9A9EE093FCB5}"/>
                  </a:ext>
                </a:extLst>
              </p:cNvPr>
              <p:cNvSpPr>
                <a:spLocks noChangeArrowheads="1"/>
              </p:cNvSpPr>
              <p:nvPr/>
            </p:nvSpPr>
            <p:spPr bwMode="auto">
              <a:xfrm>
                <a:off x="2504" y="1467"/>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5" name="Oval 15">
                <a:extLst>
                  <a:ext uri="{FF2B5EF4-FFF2-40B4-BE49-F238E27FC236}">
                    <a16:creationId xmlns:a16="http://schemas.microsoft.com/office/drawing/2014/main" id="{EBAA0BD0-BE22-4E8B-8BC4-F5BCFDAF94FD}"/>
                  </a:ext>
                </a:extLst>
              </p:cNvPr>
              <p:cNvSpPr>
                <a:spLocks noChangeArrowheads="1"/>
              </p:cNvSpPr>
              <p:nvPr/>
            </p:nvSpPr>
            <p:spPr bwMode="auto">
              <a:xfrm>
                <a:off x="1966" y="2618"/>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6" name="Oval 16">
                <a:extLst>
                  <a:ext uri="{FF2B5EF4-FFF2-40B4-BE49-F238E27FC236}">
                    <a16:creationId xmlns:a16="http://schemas.microsoft.com/office/drawing/2014/main" id="{2F3EEA02-45BE-4686-B150-A205B31E4B95}"/>
                  </a:ext>
                </a:extLst>
              </p:cNvPr>
              <p:cNvSpPr>
                <a:spLocks noChangeArrowheads="1"/>
              </p:cNvSpPr>
              <p:nvPr/>
            </p:nvSpPr>
            <p:spPr bwMode="auto">
              <a:xfrm>
                <a:off x="1646" y="2314"/>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7" name="Oval 17">
                <a:extLst>
                  <a:ext uri="{FF2B5EF4-FFF2-40B4-BE49-F238E27FC236}">
                    <a16:creationId xmlns:a16="http://schemas.microsoft.com/office/drawing/2014/main" id="{FEF67299-06C8-4741-BB38-D5335B7D37B3}"/>
                  </a:ext>
                </a:extLst>
              </p:cNvPr>
              <p:cNvSpPr>
                <a:spLocks noChangeArrowheads="1"/>
              </p:cNvSpPr>
              <p:nvPr/>
            </p:nvSpPr>
            <p:spPr bwMode="auto">
              <a:xfrm>
                <a:off x="2868" y="2629"/>
                <a:ext cx="384" cy="384"/>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8" name="Oval 18">
                <a:extLst>
                  <a:ext uri="{FF2B5EF4-FFF2-40B4-BE49-F238E27FC236}">
                    <a16:creationId xmlns:a16="http://schemas.microsoft.com/office/drawing/2014/main" id="{4A6ADF9E-E837-47C6-B767-A5E1BBDFC56E}"/>
                  </a:ext>
                </a:extLst>
              </p:cNvPr>
              <p:cNvSpPr>
                <a:spLocks noChangeArrowheads="1"/>
              </p:cNvSpPr>
              <p:nvPr/>
            </p:nvSpPr>
            <p:spPr bwMode="auto">
              <a:xfrm>
                <a:off x="2548" y="2325"/>
                <a:ext cx="1044" cy="1021"/>
              </a:xfrm>
              <a:prstGeom prst="ellips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9" name="Oval 19">
                <a:extLst>
                  <a:ext uri="{FF2B5EF4-FFF2-40B4-BE49-F238E27FC236}">
                    <a16:creationId xmlns:a16="http://schemas.microsoft.com/office/drawing/2014/main" id="{F7A61098-89DD-4846-A2D7-B9BA3538FE3D}"/>
                  </a:ext>
                </a:extLst>
              </p:cNvPr>
              <p:cNvSpPr>
                <a:spLocks noChangeArrowheads="1"/>
              </p:cNvSpPr>
              <p:nvPr/>
            </p:nvSpPr>
            <p:spPr bwMode="auto">
              <a:xfrm>
                <a:off x="2538" y="199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 name="Oval 20">
                <a:extLst>
                  <a:ext uri="{FF2B5EF4-FFF2-40B4-BE49-F238E27FC236}">
                    <a16:creationId xmlns:a16="http://schemas.microsoft.com/office/drawing/2014/main" id="{7E488271-7462-4B6C-86EE-A77A3A325E2D}"/>
                  </a:ext>
                </a:extLst>
              </p:cNvPr>
              <p:cNvSpPr>
                <a:spLocks noChangeArrowheads="1"/>
              </p:cNvSpPr>
              <p:nvPr/>
            </p:nvSpPr>
            <p:spPr bwMode="auto">
              <a:xfrm>
                <a:off x="3105" y="23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1" name="Oval 21">
                <a:extLst>
                  <a:ext uri="{FF2B5EF4-FFF2-40B4-BE49-F238E27FC236}">
                    <a16:creationId xmlns:a16="http://schemas.microsoft.com/office/drawing/2014/main" id="{B043EB03-D03D-4A7F-A2F0-00AE36423F5C}"/>
                  </a:ext>
                </a:extLst>
              </p:cNvPr>
              <p:cNvSpPr>
                <a:spLocks noChangeArrowheads="1"/>
              </p:cNvSpPr>
              <p:nvPr/>
            </p:nvSpPr>
            <p:spPr bwMode="auto">
              <a:xfrm>
                <a:off x="2916" y="235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2" name="Oval 22">
                <a:extLst>
                  <a:ext uri="{FF2B5EF4-FFF2-40B4-BE49-F238E27FC236}">
                    <a16:creationId xmlns:a16="http://schemas.microsoft.com/office/drawing/2014/main" id="{627E30E9-0C22-46FF-9B23-DA25365A3686}"/>
                  </a:ext>
                </a:extLst>
              </p:cNvPr>
              <p:cNvSpPr>
                <a:spLocks noChangeArrowheads="1"/>
              </p:cNvSpPr>
              <p:nvPr/>
            </p:nvSpPr>
            <p:spPr bwMode="auto">
              <a:xfrm>
                <a:off x="2560" y="266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3" name="Oval 23">
                <a:extLst>
                  <a:ext uri="{FF2B5EF4-FFF2-40B4-BE49-F238E27FC236}">
                    <a16:creationId xmlns:a16="http://schemas.microsoft.com/office/drawing/2014/main" id="{9D9D31B7-B6DA-4272-B8F6-E58570A65097}"/>
                  </a:ext>
                </a:extLst>
              </p:cNvPr>
              <p:cNvSpPr>
                <a:spLocks noChangeArrowheads="1"/>
              </p:cNvSpPr>
              <p:nvPr/>
            </p:nvSpPr>
            <p:spPr bwMode="auto">
              <a:xfrm>
                <a:off x="2560" y="283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4" name="Oval 24">
                <a:extLst>
                  <a:ext uri="{FF2B5EF4-FFF2-40B4-BE49-F238E27FC236}">
                    <a16:creationId xmlns:a16="http://schemas.microsoft.com/office/drawing/2014/main" id="{B3FEB7A0-EDB0-4C10-B1F8-BB2CC72E68A6}"/>
                  </a:ext>
                </a:extLst>
              </p:cNvPr>
              <p:cNvSpPr>
                <a:spLocks noChangeArrowheads="1"/>
              </p:cNvSpPr>
              <p:nvPr/>
            </p:nvSpPr>
            <p:spPr bwMode="auto">
              <a:xfrm>
                <a:off x="2016" y="235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5" name="Oval 25">
                <a:extLst>
                  <a:ext uri="{FF2B5EF4-FFF2-40B4-BE49-F238E27FC236}">
                    <a16:creationId xmlns:a16="http://schemas.microsoft.com/office/drawing/2014/main" id="{A1039663-EBAF-415E-A21B-3437228244A2}"/>
                  </a:ext>
                </a:extLst>
              </p:cNvPr>
              <p:cNvSpPr>
                <a:spLocks noChangeArrowheads="1"/>
              </p:cNvSpPr>
              <p:nvPr/>
            </p:nvSpPr>
            <p:spPr bwMode="auto">
              <a:xfrm>
                <a:off x="1678" y="265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 name="Oval 26">
                <a:extLst>
                  <a:ext uri="{FF2B5EF4-FFF2-40B4-BE49-F238E27FC236}">
                    <a16:creationId xmlns:a16="http://schemas.microsoft.com/office/drawing/2014/main" id="{FA3D13DB-69CA-4CD3-9262-DA7246DA9121}"/>
                  </a:ext>
                </a:extLst>
              </p:cNvPr>
              <p:cNvSpPr>
                <a:spLocks noChangeArrowheads="1"/>
              </p:cNvSpPr>
              <p:nvPr/>
            </p:nvSpPr>
            <p:spPr bwMode="auto">
              <a:xfrm>
                <a:off x="1678" y="2835"/>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7" name="Oval 27">
                <a:extLst>
                  <a:ext uri="{FF2B5EF4-FFF2-40B4-BE49-F238E27FC236}">
                    <a16:creationId xmlns:a16="http://schemas.microsoft.com/office/drawing/2014/main" id="{6D565C61-A0A6-406D-BB22-70FAC357825C}"/>
                  </a:ext>
                </a:extLst>
              </p:cNvPr>
              <p:cNvSpPr>
                <a:spLocks noChangeArrowheads="1"/>
              </p:cNvSpPr>
              <p:nvPr/>
            </p:nvSpPr>
            <p:spPr bwMode="auto">
              <a:xfrm>
                <a:off x="2023" y="14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 name="Oval 28">
                <a:extLst>
                  <a:ext uri="{FF2B5EF4-FFF2-40B4-BE49-F238E27FC236}">
                    <a16:creationId xmlns:a16="http://schemas.microsoft.com/office/drawing/2014/main" id="{D889B43C-21AF-4165-B9C7-5A5738FDAF4E}"/>
                  </a:ext>
                </a:extLst>
              </p:cNvPr>
              <p:cNvSpPr>
                <a:spLocks noChangeArrowheads="1"/>
              </p:cNvSpPr>
              <p:nvPr/>
            </p:nvSpPr>
            <p:spPr bwMode="auto">
              <a:xfrm>
                <a:off x="2201" y="14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9" name="Oval 29">
                <a:extLst>
                  <a:ext uri="{FF2B5EF4-FFF2-40B4-BE49-F238E27FC236}">
                    <a16:creationId xmlns:a16="http://schemas.microsoft.com/office/drawing/2014/main" id="{4B0001BC-070D-413E-8005-5F1E55EB8379}"/>
                  </a:ext>
                </a:extLst>
              </p:cNvPr>
              <p:cNvSpPr>
                <a:spLocks noChangeArrowheads="1"/>
              </p:cNvSpPr>
              <p:nvPr/>
            </p:nvSpPr>
            <p:spPr bwMode="auto">
              <a:xfrm>
                <a:off x="1656" y="183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0" name="Oval 30">
                <a:extLst>
                  <a:ext uri="{FF2B5EF4-FFF2-40B4-BE49-F238E27FC236}">
                    <a16:creationId xmlns:a16="http://schemas.microsoft.com/office/drawing/2014/main" id="{7E6DB08E-EFEB-4DAC-856F-0701FFA7A670}"/>
                  </a:ext>
                </a:extLst>
              </p:cNvPr>
              <p:cNvSpPr>
                <a:spLocks noChangeArrowheads="1"/>
              </p:cNvSpPr>
              <p:nvPr/>
            </p:nvSpPr>
            <p:spPr bwMode="auto">
              <a:xfrm>
                <a:off x="1667" y="200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1" name="Oval 31">
                <a:extLst>
                  <a:ext uri="{FF2B5EF4-FFF2-40B4-BE49-F238E27FC236}">
                    <a16:creationId xmlns:a16="http://schemas.microsoft.com/office/drawing/2014/main" id="{8AD90912-0A9A-452B-AB0B-5477F7F0005A}"/>
                  </a:ext>
                </a:extLst>
              </p:cNvPr>
              <p:cNvSpPr>
                <a:spLocks noChangeArrowheads="1"/>
              </p:cNvSpPr>
              <p:nvPr/>
            </p:nvSpPr>
            <p:spPr bwMode="auto">
              <a:xfrm>
                <a:off x="3112" y="320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2" name="Oval 32">
                <a:extLst>
                  <a:ext uri="{FF2B5EF4-FFF2-40B4-BE49-F238E27FC236}">
                    <a16:creationId xmlns:a16="http://schemas.microsoft.com/office/drawing/2014/main" id="{3A4DC4C5-50F0-4427-86D7-317C655EC828}"/>
                  </a:ext>
                </a:extLst>
              </p:cNvPr>
              <p:cNvSpPr>
                <a:spLocks noChangeArrowheads="1"/>
              </p:cNvSpPr>
              <p:nvPr/>
            </p:nvSpPr>
            <p:spPr bwMode="auto">
              <a:xfrm>
                <a:off x="2923" y="321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33" name="Group 33">
                <a:extLst>
                  <a:ext uri="{FF2B5EF4-FFF2-40B4-BE49-F238E27FC236}">
                    <a16:creationId xmlns:a16="http://schemas.microsoft.com/office/drawing/2014/main" id="{26E79BEC-DCB7-432A-A6AB-D93062B391A7}"/>
                  </a:ext>
                </a:extLst>
              </p:cNvPr>
              <p:cNvGrpSpPr>
                <a:grpSpLocks/>
              </p:cNvGrpSpPr>
              <p:nvPr/>
            </p:nvGrpSpPr>
            <p:grpSpPr bwMode="auto">
              <a:xfrm>
                <a:off x="3422" y="1830"/>
                <a:ext cx="110" cy="282"/>
                <a:chOff x="3073" y="3321"/>
                <a:chExt cx="110" cy="282"/>
              </a:xfrm>
            </p:grpSpPr>
            <p:sp>
              <p:nvSpPr>
                <p:cNvPr id="52" name="Oval 34">
                  <a:extLst>
                    <a:ext uri="{FF2B5EF4-FFF2-40B4-BE49-F238E27FC236}">
                      <a16:creationId xmlns:a16="http://schemas.microsoft.com/office/drawing/2014/main" id="{86049B5D-2A66-476A-8BF8-AE0959ACF5D8}"/>
                    </a:ext>
                  </a:extLst>
                </p:cNvPr>
                <p:cNvSpPr>
                  <a:spLocks noChangeArrowheads="1"/>
                </p:cNvSpPr>
                <p:nvPr/>
              </p:nvSpPr>
              <p:spPr bwMode="auto">
                <a:xfrm>
                  <a:off x="3073" y="3492"/>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Oval 35">
                  <a:extLst>
                    <a:ext uri="{FF2B5EF4-FFF2-40B4-BE49-F238E27FC236}">
                      <a16:creationId xmlns:a16="http://schemas.microsoft.com/office/drawing/2014/main" id="{1D439C0B-E655-4979-B21F-E21C41088E6D}"/>
                    </a:ext>
                  </a:extLst>
                </p:cNvPr>
                <p:cNvSpPr>
                  <a:spLocks noChangeArrowheads="1"/>
                </p:cNvSpPr>
                <p:nvPr/>
              </p:nvSpPr>
              <p:spPr bwMode="auto">
                <a:xfrm>
                  <a:off x="3081" y="3321"/>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34" name="Oval 36">
                <a:extLst>
                  <a:ext uri="{FF2B5EF4-FFF2-40B4-BE49-F238E27FC236}">
                    <a16:creationId xmlns:a16="http://schemas.microsoft.com/office/drawing/2014/main" id="{47005081-1427-421A-A2CE-CAF1E6C16E7F}"/>
                  </a:ext>
                </a:extLst>
              </p:cNvPr>
              <p:cNvSpPr>
                <a:spLocks noChangeArrowheads="1"/>
              </p:cNvSpPr>
              <p:nvPr/>
            </p:nvSpPr>
            <p:spPr bwMode="auto">
              <a:xfrm>
                <a:off x="2200" y="3190"/>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5" name="Oval 37">
                <a:extLst>
                  <a:ext uri="{FF2B5EF4-FFF2-40B4-BE49-F238E27FC236}">
                    <a16:creationId xmlns:a16="http://schemas.microsoft.com/office/drawing/2014/main" id="{4C10CB2D-9159-40C1-AD0B-1A37CF6FFBEC}"/>
                  </a:ext>
                </a:extLst>
              </p:cNvPr>
              <p:cNvSpPr>
                <a:spLocks noChangeArrowheads="1"/>
              </p:cNvSpPr>
              <p:nvPr/>
            </p:nvSpPr>
            <p:spPr bwMode="auto">
              <a:xfrm>
                <a:off x="2030" y="3197"/>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6" name="Oval 38">
                <a:extLst>
                  <a:ext uri="{FF2B5EF4-FFF2-40B4-BE49-F238E27FC236}">
                    <a16:creationId xmlns:a16="http://schemas.microsoft.com/office/drawing/2014/main" id="{FB084E24-6BCE-4DE2-9A02-8F8D133024F6}"/>
                  </a:ext>
                </a:extLst>
              </p:cNvPr>
              <p:cNvSpPr>
                <a:spLocks noChangeArrowheads="1"/>
              </p:cNvSpPr>
              <p:nvPr/>
            </p:nvSpPr>
            <p:spPr bwMode="auto">
              <a:xfrm>
                <a:off x="3101" y="147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7" name="Oval 39">
                <a:extLst>
                  <a:ext uri="{FF2B5EF4-FFF2-40B4-BE49-F238E27FC236}">
                    <a16:creationId xmlns:a16="http://schemas.microsoft.com/office/drawing/2014/main" id="{D6DD9B72-684B-4A24-B8C9-24348756FA71}"/>
                  </a:ext>
                </a:extLst>
              </p:cNvPr>
              <p:cNvSpPr>
                <a:spLocks noChangeArrowheads="1"/>
              </p:cNvSpPr>
              <p:nvPr/>
            </p:nvSpPr>
            <p:spPr bwMode="auto">
              <a:xfrm>
                <a:off x="2885" y="1476"/>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8" name="Oval 40">
                <a:extLst>
                  <a:ext uri="{FF2B5EF4-FFF2-40B4-BE49-F238E27FC236}">
                    <a16:creationId xmlns:a16="http://schemas.microsoft.com/office/drawing/2014/main" id="{DC1AC128-433C-43A8-B289-466A572C7396}"/>
                  </a:ext>
                </a:extLst>
              </p:cNvPr>
              <p:cNvSpPr>
                <a:spLocks noChangeArrowheads="1"/>
              </p:cNvSpPr>
              <p:nvPr/>
            </p:nvSpPr>
            <p:spPr bwMode="auto">
              <a:xfrm>
                <a:off x="3448" y="2838"/>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9" name="Oval 41">
                <a:extLst>
                  <a:ext uri="{FF2B5EF4-FFF2-40B4-BE49-F238E27FC236}">
                    <a16:creationId xmlns:a16="http://schemas.microsoft.com/office/drawing/2014/main" id="{CDD0BF18-AB9C-4602-BE09-C8E3F9B1A424}"/>
                  </a:ext>
                </a:extLst>
              </p:cNvPr>
              <p:cNvSpPr>
                <a:spLocks noChangeArrowheads="1"/>
              </p:cNvSpPr>
              <p:nvPr/>
            </p:nvSpPr>
            <p:spPr bwMode="auto">
              <a:xfrm>
                <a:off x="3455" y="2678"/>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0" name="Freeform 42">
                <a:extLst>
                  <a:ext uri="{FF2B5EF4-FFF2-40B4-BE49-F238E27FC236}">
                    <a16:creationId xmlns:a16="http://schemas.microsoft.com/office/drawing/2014/main" id="{43BE505D-8BE7-4A6A-B7AC-98F490D8F8C7}"/>
                  </a:ext>
                </a:extLst>
              </p:cNvPr>
              <p:cNvSpPr>
                <a:spLocks/>
              </p:cNvSpPr>
              <p:nvPr/>
            </p:nvSpPr>
            <p:spPr bwMode="auto">
              <a:xfrm>
                <a:off x="3412" y="1502"/>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1" name="Freeform 43">
                <a:extLst>
                  <a:ext uri="{FF2B5EF4-FFF2-40B4-BE49-F238E27FC236}">
                    <a16:creationId xmlns:a16="http://schemas.microsoft.com/office/drawing/2014/main" id="{74DD2903-11C5-4800-B0E0-0B07D53CEE19}"/>
                  </a:ext>
                </a:extLst>
              </p:cNvPr>
              <p:cNvSpPr>
                <a:spLocks/>
              </p:cNvSpPr>
              <p:nvPr/>
            </p:nvSpPr>
            <p:spPr bwMode="auto">
              <a:xfrm>
                <a:off x="3431" y="234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2" name="Freeform 44">
                <a:extLst>
                  <a:ext uri="{FF2B5EF4-FFF2-40B4-BE49-F238E27FC236}">
                    <a16:creationId xmlns:a16="http://schemas.microsoft.com/office/drawing/2014/main" id="{C0287DE0-FB3F-4DC7-A2E7-CADFFE755D92}"/>
                  </a:ext>
                </a:extLst>
              </p:cNvPr>
              <p:cNvSpPr>
                <a:spLocks/>
              </p:cNvSpPr>
              <p:nvPr/>
            </p:nvSpPr>
            <p:spPr bwMode="auto">
              <a:xfrm rot="-5400000">
                <a:off x="2015" y="986"/>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3" name="Freeform 45">
                <a:extLst>
                  <a:ext uri="{FF2B5EF4-FFF2-40B4-BE49-F238E27FC236}">
                    <a16:creationId xmlns:a16="http://schemas.microsoft.com/office/drawing/2014/main" id="{CAD60600-78AC-4E3A-8239-6EC5CCE379D1}"/>
                  </a:ext>
                </a:extLst>
              </p:cNvPr>
              <p:cNvSpPr>
                <a:spLocks/>
              </p:cNvSpPr>
              <p:nvPr/>
            </p:nvSpPr>
            <p:spPr bwMode="auto">
              <a:xfrm rot="-5400000">
                <a:off x="2890" y="994"/>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4" name="Freeform 46">
                <a:extLst>
                  <a:ext uri="{FF2B5EF4-FFF2-40B4-BE49-F238E27FC236}">
                    <a16:creationId xmlns:a16="http://schemas.microsoft.com/office/drawing/2014/main" id="{A9B8075A-BC53-42FE-BDF4-E1E2CB91D0B5}"/>
                  </a:ext>
                </a:extLst>
              </p:cNvPr>
              <p:cNvSpPr>
                <a:spLocks/>
              </p:cNvSpPr>
              <p:nvPr/>
            </p:nvSpPr>
            <p:spPr bwMode="auto">
              <a:xfrm rot="5400000" flipV="1">
                <a:off x="2031" y="2843"/>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5" name="Freeform 47">
                <a:extLst>
                  <a:ext uri="{FF2B5EF4-FFF2-40B4-BE49-F238E27FC236}">
                    <a16:creationId xmlns:a16="http://schemas.microsoft.com/office/drawing/2014/main" id="{57BCC8FF-C067-4611-851D-661166674F15}"/>
                  </a:ext>
                </a:extLst>
              </p:cNvPr>
              <p:cNvSpPr>
                <a:spLocks/>
              </p:cNvSpPr>
              <p:nvPr/>
            </p:nvSpPr>
            <p:spPr bwMode="auto">
              <a:xfrm rot="5400000" flipV="1">
                <a:off x="2904" y="2874"/>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6" name="Freeform 48">
                <a:extLst>
                  <a:ext uri="{FF2B5EF4-FFF2-40B4-BE49-F238E27FC236}">
                    <a16:creationId xmlns:a16="http://schemas.microsoft.com/office/drawing/2014/main" id="{62184E90-DC14-41C5-A963-DD4238F2CC20}"/>
                  </a:ext>
                </a:extLst>
              </p:cNvPr>
              <p:cNvSpPr>
                <a:spLocks/>
              </p:cNvSpPr>
              <p:nvPr/>
            </p:nvSpPr>
            <p:spPr bwMode="auto">
              <a:xfrm flipH="1" flipV="1">
                <a:off x="1475" y="1455"/>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7" name="Freeform 49">
                <a:extLst>
                  <a:ext uri="{FF2B5EF4-FFF2-40B4-BE49-F238E27FC236}">
                    <a16:creationId xmlns:a16="http://schemas.microsoft.com/office/drawing/2014/main" id="{FFCA82A8-6C32-4043-95DD-62E038ACF6E2}"/>
                  </a:ext>
                </a:extLst>
              </p:cNvPr>
              <p:cNvSpPr>
                <a:spLocks/>
              </p:cNvSpPr>
              <p:nvPr/>
            </p:nvSpPr>
            <p:spPr bwMode="auto">
              <a:xfrm flipH="1" flipV="1">
                <a:off x="1482" y="2351"/>
                <a:ext cx="320" cy="940"/>
              </a:xfrm>
              <a:custGeom>
                <a:avLst/>
                <a:gdLst>
                  <a:gd name="T0" fmla="*/ 282 w 320"/>
                  <a:gd name="T1" fmla="*/ 18 h 940"/>
                  <a:gd name="T2" fmla="*/ 286 w 320"/>
                  <a:gd name="T3" fmla="*/ 18 h 940"/>
                  <a:gd name="T4" fmla="*/ 142 w 320"/>
                  <a:gd name="T5" fmla="*/ 129 h 940"/>
                  <a:gd name="T6" fmla="*/ 19 w 320"/>
                  <a:gd name="T7" fmla="*/ 340 h 940"/>
                  <a:gd name="T8" fmla="*/ 30 w 320"/>
                  <a:gd name="T9" fmla="*/ 618 h 940"/>
                  <a:gd name="T10" fmla="*/ 157 w 320"/>
                  <a:gd name="T11" fmla="*/ 818 h 940"/>
                  <a:gd name="T12" fmla="*/ 227 w 320"/>
                  <a:gd name="T13" fmla="*/ 885 h 940"/>
                  <a:gd name="T14" fmla="*/ 305 w 320"/>
                  <a:gd name="T15" fmla="*/ 929 h 940"/>
                  <a:gd name="T16" fmla="*/ 316 w 320"/>
                  <a:gd name="T17" fmla="*/ 940 h 940"/>
                  <a:gd name="T18" fmla="*/ 305 w 320"/>
                  <a:gd name="T19" fmla="*/ 92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 h="940">
                    <a:moveTo>
                      <a:pt x="282" y="18"/>
                    </a:moveTo>
                    <a:cubicBezTo>
                      <a:pt x="283" y="16"/>
                      <a:pt x="309" y="0"/>
                      <a:pt x="286" y="18"/>
                    </a:cubicBezTo>
                    <a:cubicBezTo>
                      <a:pt x="263" y="36"/>
                      <a:pt x="187" y="75"/>
                      <a:pt x="142" y="129"/>
                    </a:cubicBezTo>
                    <a:cubicBezTo>
                      <a:pt x="97" y="183"/>
                      <a:pt x="38" y="259"/>
                      <a:pt x="19" y="340"/>
                    </a:cubicBezTo>
                    <a:cubicBezTo>
                      <a:pt x="0" y="421"/>
                      <a:pt x="7" y="538"/>
                      <a:pt x="30" y="618"/>
                    </a:cubicBezTo>
                    <a:cubicBezTo>
                      <a:pt x="53" y="698"/>
                      <a:pt x="124" y="774"/>
                      <a:pt x="157" y="818"/>
                    </a:cubicBezTo>
                    <a:cubicBezTo>
                      <a:pt x="190" y="862"/>
                      <a:pt x="202" y="867"/>
                      <a:pt x="227" y="885"/>
                    </a:cubicBezTo>
                    <a:cubicBezTo>
                      <a:pt x="252" y="903"/>
                      <a:pt x="290" y="920"/>
                      <a:pt x="305" y="929"/>
                    </a:cubicBezTo>
                    <a:cubicBezTo>
                      <a:pt x="320" y="938"/>
                      <a:pt x="316" y="940"/>
                      <a:pt x="316" y="940"/>
                    </a:cubicBezTo>
                    <a:cubicBezTo>
                      <a:pt x="316" y="940"/>
                      <a:pt x="307" y="931"/>
                      <a:pt x="305" y="929"/>
                    </a:cubicBezTo>
                  </a:path>
                </a:pathLst>
              </a:custGeom>
              <a:noFill/>
              <a:ln w="38100"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8" name="Text Box 50">
                <a:extLst>
                  <a:ext uri="{FF2B5EF4-FFF2-40B4-BE49-F238E27FC236}">
                    <a16:creationId xmlns:a16="http://schemas.microsoft.com/office/drawing/2014/main" id="{88B29B36-8EA6-426C-A226-2CC4B425BCCF}"/>
                  </a:ext>
                </a:extLst>
              </p:cNvPr>
              <p:cNvSpPr txBox="1">
                <a:spLocks noChangeArrowheads="1"/>
              </p:cNvSpPr>
              <p:nvPr/>
            </p:nvSpPr>
            <p:spPr bwMode="auto">
              <a:xfrm>
                <a:off x="2825" y="1787"/>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b="1">
                  <a:solidFill>
                    <a:schemeClr val="bg1"/>
                  </a:solidFill>
                  <a:ea typeface="长城楷体" pitchFamily="49" charset="-122"/>
                </a:endParaRPr>
              </a:p>
            </p:txBody>
          </p:sp>
          <p:sp>
            <p:nvSpPr>
              <p:cNvPr id="49" name="Text Box 51">
                <a:extLst>
                  <a:ext uri="{FF2B5EF4-FFF2-40B4-BE49-F238E27FC236}">
                    <a16:creationId xmlns:a16="http://schemas.microsoft.com/office/drawing/2014/main" id="{F3AA0096-A2F2-4615-8751-6441FF600B62}"/>
                  </a:ext>
                </a:extLst>
              </p:cNvPr>
              <p:cNvSpPr txBox="1">
                <a:spLocks noChangeArrowheads="1"/>
              </p:cNvSpPr>
              <p:nvPr/>
            </p:nvSpPr>
            <p:spPr bwMode="auto">
              <a:xfrm>
                <a:off x="1989" y="2634"/>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b="1">
                  <a:solidFill>
                    <a:schemeClr val="bg1"/>
                  </a:solidFill>
                  <a:ea typeface="长城楷体" pitchFamily="49" charset="-122"/>
                </a:endParaRPr>
              </a:p>
            </p:txBody>
          </p:sp>
          <p:sp>
            <p:nvSpPr>
              <p:cNvPr id="50" name="Text Box 52">
                <a:extLst>
                  <a:ext uri="{FF2B5EF4-FFF2-40B4-BE49-F238E27FC236}">
                    <a16:creationId xmlns:a16="http://schemas.microsoft.com/office/drawing/2014/main" id="{265C8ED2-AE96-4392-B53D-6AA5F48AC36F}"/>
                  </a:ext>
                </a:extLst>
              </p:cNvPr>
              <p:cNvSpPr txBox="1">
                <a:spLocks noChangeArrowheads="1"/>
              </p:cNvSpPr>
              <p:nvPr/>
            </p:nvSpPr>
            <p:spPr bwMode="auto">
              <a:xfrm>
                <a:off x="2877" y="2653"/>
                <a:ext cx="4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prstDash val="dash"/>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a:solidFill>
                      <a:schemeClr val="bg1"/>
                    </a:solidFill>
                    <a:ea typeface="长城楷体" pitchFamily="49" charset="-122"/>
                  </a:rPr>
                  <a:t>+4</a:t>
                </a:r>
                <a:endParaRPr lang="en-US" altLang="zh-CN" sz="3200" b="1">
                  <a:solidFill>
                    <a:schemeClr val="bg1"/>
                  </a:solidFill>
                  <a:ea typeface="长城楷体" pitchFamily="49" charset="-122"/>
                </a:endParaRPr>
              </a:p>
            </p:txBody>
          </p:sp>
          <p:sp>
            <p:nvSpPr>
              <p:cNvPr id="51" name="Oval 53">
                <a:extLst>
                  <a:ext uri="{FF2B5EF4-FFF2-40B4-BE49-F238E27FC236}">
                    <a16:creationId xmlns:a16="http://schemas.microsoft.com/office/drawing/2014/main" id="{D48CA2ED-70A7-4ED4-A1A6-A582E0EF2734}"/>
                  </a:ext>
                </a:extLst>
              </p:cNvPr>
              <p:cNvSpPr>
                <a:spLocks noChangeArrowheads="1"/>
              </p:cNvSpPr>
              <p:nvPr/>
            </p:nvSpPr>
            <p:spPr bwMode="auto">
              <a:xfrm>
                <a:off x="2179" y="2344"/>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7" name="Oval 54">
              <a:extLst>
                <a:ext uri="{FF2B5EF4-FFF2-40B4-BE49-F238E27FC236}">
                  <a16:creationId xmlns:a16="http://schemas.microsoft.com/office/drawing/2014/main" id="{82DF3094-4980-4C33-8EDD-55E769C29B34}"/>
                </a:ext>
              </a:extLst>
            </p:cNvPr>
            <p:cNvSpPr>
              <a:spLocks noChangeArrowheads="1"/>
            </p:cNvSpPr>
            <p:nvPr/>
          </p:nvSpPr>
          <p:spPr bwMode="auto">
            <a:xfrm>
              <a:off x="2646" y="2249"/>
              <a:ext cx="102" cy="111"/>
            </a:xfrm>
            <a:prstGeom prst="ellipse">
              <a:avLst/>
            </a:prstGeom>
            <a:solidFill>
              <a:srgbClr val="FF0000"/>
            </a:solidFill>
            <a:ln w="381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 name="Oval 55">
              <a:extLst>
                <a:ext uri="{FF2B5EF4-FFF2-40B4-BE49-F238E27FC236}">
                  <a16:creationId xmlns:a16="http://schemas.microsoft.com/office/drawing/2014/main" id="{B60FDB07-706E-48FD-BA48-AC624CB87BE5}"/>
                </a:ext>
              </a:extLst>
            </p:cNvPr>
            <p:cNvSpPr>
              <a:spLocks noChangeArrowheads="1"/>
            </p:cNvSpPr>
            <p:nvPr/>
          </p:nvSpPr>
          <p:spPr bwMode="auto">
            <a:xfrm>
              <a:off x="1208" y="2379"/>
              <a:ext cx="125" cy="123"/>
            </a:xfrm>
            <a:prstGeom prst="ellipse">
              <a:avLst/>
            </a:prstGeom>
            <a:solidFill>
              <a:srgbClr val="FFFFFF"/>
            </a:solidFill>
            <a:ln w="381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p:bldLst>
  </p:timing>
</p:sld>
</file>

<file path=ppt/theme/theme1.xml><?xml version="1.0" encoding="utf-8"?>
<a:theme xmlns:a="http://schemas.openxmlformats.org/drawingml/2006/main" name="主题模数电">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模数电" id="{794BD524-D908-456D-8A68-0287A4DDDBA1}" vid="{662F6827-7A8A-4AB6-99E9-2D14FC62FFE5}"/>
    </a:ext>
  </a:extLst>
</a:theme>
</file>

<file path=ppt/theme/theme2.xml><?xml version="1.0" encoding="utf-8"?>
<a:theme xmlns:a="http://schemas.openxmlformats.org/drawingml/2006/main" name="2_回顾">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模拟电路与数字电路-第八章^7数字逻辑基础.pptx" id="{EB0E5BC3-DEFC-4133-8C4F-F039EE4A6DC0}" vid="{9679E25E-AFC4-410C-B7F1-CDE52FF452B5}"/>
    </a:ext>
  </a:extLst>
</a:theme>
</file>

<file path=ppt/theme/theme3.xml><?xml version="1.0" encoding="utf-8"?>
<a:theme xmlns:a="http://schemas.openxmlformats.org/drawingml/2006/main" name="1_回顾">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模拟电路与数字电路-第八章^7数字逻辑基础.pptx" id="{EB0E5BC3-DEFC-4133-8C4F-F039EE4A6DC0}" vid="{D79FEA1A-73B6-4941-8914-FA9A52D9C0F4}"/>
    </a:ext>
  </a:extLst>
</a:theme>
</file>

<file path=ppt/theme/theme4.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00"/>
        </a:solidFill>
        <a:ln w="1905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24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FFFF00"/>
        </a:solidFill>
        <a:ln w="1905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2400" b="1" i="0" u="none" strike="noStrike" cap="none" normalizeH="0" baseline="0" smtClean="0">
            <a:ln>
              <a:noFill/>
            </a:ln>
            <a:solidFill>
              <a:srgbClr val="FF3300"/>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主题模数电</Template>
  <TotalTime>1337</TotalTime>
  <Words>4577</Words>
  <Application>Microsoft Office PowerPoint</Application>
  <PresentationFormat>全屏显示(4:3)</PresentationFormat>
  <Paragraphs>899</Paragraphs>
  <Slides>85</Slides>
  <Notes>24</Notes>
  <HiddenSlides>0</HiddenSlides>
  <MMClips>1</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9</vt:i4>
      </vt:variant>
      <vt:variant>
        <vt:lpstr>幻灯片标题</vt:lpstr>
      </vt:variant>
      <vt:variant>
        <vt:i4>85</vt:i4>
      </vt:variant>
    </vt:vector>
  </HeadingPairs>
  <TitlesOfParts>
    <vt:vector size="112" baseType="lpstr">
      <vt:lpstr>等线</vt:lpstr>
      <vt:lpstr>黑体</vt:lpstr>
      <vt:lpstr>华文细黑</vt:lpstr>
      <vt:lpstr>华文中宋</vt:lpstr>
      <vt:lpstr>楷体</vt:lpstr>
      <vt:lpstr>楷体_GB2312</vt:lpstr>
      <vt:lpstr>宋体</vt:lpstr>
      <vt:lpstr>幼圆</vt:lpstr>
      <vt:lpstr>Arial</vt:lpstr>
      <vt:lpstr>Calibri</vt:lpstr>
      <vt:lpstr>Cambria Math</vt:lpstr>
      <vt:lpstr>Symbol</vt:lpstr>
      <vt:lpstr>Times New Roman</vt:lpstr>
      <vt:lpstr>Wingdings</vt:lpstr>
      <vt:lpstr>主题模数电</vt:lpstr>
      <vt:lpstr>2_回顾</vt:lpstr>
      <vt:lpstr>1_回顾</vt:lpstr>
      <vt:lpstr>默认设计模板</vt:lpstr>
      <vt:lpstr>BMP 图象</vt:lpstr>
      <vt:lpstr>Photo Editor 照片</vt:lpstr>
      <vt:lpstr>Picture</vt:lpstr>
      <vt:lpstr>公式</vt:lpstr>
      <vt:lpstr>图片</vt:lpstr>
      <vt:lpstr>Visio</vt:lpstr>
      <vt:lpstr>位图图像</vt:lpstr>
      <vt:lpstr>Microsoft Word Picture</vt:lpstr>
      <vt:lpstr>Document</vt:lpstr>
      <vt:lpstr>第二章   半导体器件基础</vt:lpstr>
      <vt:lpstr>主要内容</vt:lpstr>
      <vt:lpstr>2.1  半导体的基本知识</vt:lpstr>
      <vt:lpstr>半导体元素周期表</vt:lpstr>
      <vt:lpstr>半导体的共价键结构</vt:lpstr>
      <vt:lpstr>半导体的共价键结构</vt:lpstr>
      <vt:lpstr>共价键结构半导体的特点：</vt:lpstr>
      <vt:lpstr>载流子</vt:lpstr>
      <vt:lpstr>电子—空穴对本征激发、复合</vt:lpstr>
      <vt:lpstr>2.1.2   杂质半导体</vt:lpstr>
      <vt:lpstr>P型半导体 </vt:lpstr>
      <vt:lpstr>PN 结的形成</vt:lpstr>
      <vt:lpstr>扩散运动与漂移运动</vt:lpstr>
      <vt:lpstr>一、PN结的形成</vt:lpstr>
      <vt:lpstr>PN 结的形成</vt:lpstr>
      <vt:lpstr>PN 结的形成</vt:lpstr>
      <vt:lpstr>PN 结的单向导电性</vt:lpstr>
      <vt:lpstr>PN 结的单向导电性</vt:lpstr>
      <vt:lpstr>PN 结的电容效应</vt:lpstr>
      <vt:lpstr>晶体二极管的结构、符号、类型</vt:lpstr>
      <vt:lpstr>半导体二极管常见封装形式</vt:lpstr>
      <vt:lpstr>常见封装形式</vt:lpstr>
      <vt:lpstr>晶体二极管的符号</vt:lpstr>
      <vt:lpstr>二极管的分类</vt:lpstr>
      <vt:lpstr>晶体二极管的伏安特性与等效电路</vt:lpstr>
      <vt:lpstr>二极管电路的简化模型分析方法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2.2.3  晶体二极管的主要参数</vt:lpstr>
      <vt:lpstr>2.2.6 稳压、发光、光电、变容二极管简介</vt:lpstr>
      <vt:lpstr>（三）主要参数</vt:lpstr>
      <vt:lpstr>稳压管等效电路</vt:lpstr>
      <vt:lpstr>PowerPoint 演示文稿</vt:lpstr>
      <vt:lpstr>变容二极管</vt:lpstr>
      <vt:lpstr>光电二极管</vt:lpstr>
      <vt:lpstr>发光二极管（LED）</vt:lpstr>
      <vt:lpstr>2.3  晶体三极管</vt:lpstr>
      <vt:lpstr>BJT (Bipolar Junction Transistor) 双极型晶体管结构剖面图：</vt:lpstr>
      <vt:lpstr>PowerPoint 演示文稿</vt:lpstr>
      <vt:lpstr>晶体管的电路符号</vt:lpstr>
      <vt:lpstr>PowerPoint 演示文稿</vt:lpstr>
      <vt:lpstr>晶体管电流的分配关系与电压极性</vt:lpstr>
      <vt:lpstr>PowerPoint 演示文稿</vt:lpstr>
      <vt:lpstr>共发射极接法</vt:lpstr>
      <vt:lpstr>3、  晶体管的电流分配</vt:lpstr>
      <vt:lpstr>PowerPoint 演示文稿</vt:lpstr>
      <vt:lpstr>PowerPoint 演示文稿</vt:lpstr>
      <vt:lpstr>3.三极管电流分配关系</vt:lpstr>
      <vt:lpstr>电流放大倍数β ̅</vt:lpstr>
      <vt:lpstr>电流放大倍数𝛽 </vt:lpstr>
      <vt:lpstr>几点结论：</vt:lpstr>
      <vt:lpstr>视频教学</vt:lpstr>
      <vt:lpstr>2.3.3.1输入特性与等效电路</vt:lpstr>
      <vt:lpstr>PowerPoint 演示文稿</vt:lpstr>
      <vt:lpstr>PowerPoint 演示文稿</vt:lpstr>
      <vt:lpstr>PowerPoint 演示文稿</vt:lpstr>
      <vt:lpstr>三极管主要参数</vt:lpstr>
      <vt:lpstr>PowerPoint 演示文稿</vt:lpstr>
      <vt:lpstr>PowerPoint 演示文稿</vt:lpstr>
      <vt:lpstr>2.3.5    晶体三极管的应用</vt:lpstr>
      <vt:lpstr>2.4 场效应管</vt:lpstr>
      <vt:lpstr>2.4.1   场效应管的结构、符号、类型</vt:lpstr>
      <vt:lpstr>MOS管工作原理及其开关特性</vt:lpstr>
      <vt:lpstr>N沟道增强型MOSFET结构原理</vt:lpstr>
      <vt:lpstr>共源接法增强型NMOS电路</vt:lpstr>
      <vt:lpstr>N沟道增强型MOSFET工作原理</vt:lpstr>
      <vt:lpstr>N沟道增强型MOSFET工作原理</vt:lpstr>
      <vt:lpstr>N沟道增强型MOSFET工作原理</vt:lpstr>
      <vt:lpstr>N沟道增强型MOSFET工作原理</vt:lpstr>
      <vt:lpstr>输出特性和转移特性曲线</vt:lpstr>
      <vt:lpstr>增强型PMOS结构原理和工作特性</vt:lpstr>
      <vt:lpstr>2.4.4  场效应管的主要参数</vt:lpstr>
      <vt:lpstr>2.4.5   场效应管的特点及使用注意事项</vt:lpstr>
      <vt:lpstr>2. 使用注意事项：</vt:lpstr>
      <vt:lpstr>本章小结</vt:lpstr>
      <vt:lpstr>小结（续1）</vt:lpstr>
      <vt:lpstr>小 结（续2）</vt:lpstr>
      <vt:lpstr>小结（续3）</vt:lpstr>
      <vt:lpstr> 晶体三极管与场效应管的性能比较表：</vt:lpstr>
      <vt:lpstr>作业</vt:lpstr>
    </vt:vector>
  </TitlesOfParts>
  <Company>optics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半导体器件基础</dc:title>
  <dc:creator>ck</dc:creator>
  <cp:lastModifiedBy>姜 旭升</cp:lastModifiedBy>
  <cp:revision>24</cp:revision>
  <dcterms:created xsi:type="dcterms:W3CDTF">2001-09-17T11:16:46Z</dcterms:created>
  <dcterms:modified xsi:type="dcterms:W3CDTF">2020-09-25T02:11:04Z</dcterms:modified>
</cp:coreProperties>
</file>